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257" r:id="rId2"/>
    <p:sldId id="259" r:id="rId3"/>
    <p:sldId id="378" r:id="rId4"/>
  </p:sldIdLst>
  <p:sldSz cx="12192000" cy="6858000"/>
  <p:notesSz cx="6858000" cy="9144000"/>
  <p:embeddedFontLst>
    <p:embeddedFont>
      <p:font typeface="Aktiv Grotesk Ex SemiBold" panose="020B0804020203020204" pitchFamily="34" charset="0"/>
      <p:bold r:id="rId6"/>
    </p:embeddedFon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DM Sans" pitchFamily="2" charset="0"/>
      <p:regular r:id="rId11"/>
      <p:bold r:id="rId12"/>
    </p:embeddedFont>
    <p:embeddedFont>
      <p:font typeface="FreightText Pro Book" panose="02000603060000020004" pitchFamily="2" charset="0"/>
      <p:regular r:id="rId13"/>
      <p:italic r:id="rId14"/>
    </p:embeddedFont>
    <p:embeddedFont>
      <p:font typeface="Montserrat" panose="00000500000000000000" pitchFamily="2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64" userDrawn="1">
          <p15:clr>
            <a:srgbClr val="A4A3A4"/>
          </p15:clr>
        </p15:guide>
        <p15:guide id="2" orient="horz" pos="2183" userDrawn="1">
          <p15:clr>
            <a:srgbClr val="A4A3A4"/>
          </p15:clr>
        </p15:guide>
        <p15:guide id="3" pos="6352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D6BB73E-5E7F-4EC0-56A0-27FBC1638982}" name="Shula Sinclair" initials="SS" userId="S::shula.sinclair@msixagency.com::e9a32d57-99cb-4c2f-adcb-4b11e483117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55D"/>
    <a:srgbClr val="3878F6"/>
    <a:srgbClr val="FFFFFF"/>
    <a:srgbClr val="000000"/>
    <a:srgbClr val="0A4FD9"/>
    <a:srgbClr val="E5E5E5"/>
    <a:srgbClr val="29FFF8"/>
    <a:srgbClr val="941331"/>
    <a:srgbClr val="D12149"/>
    <a:srgbClr val="C61E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144" y="324"/>
      </p:cViewPr>
      <p:guideLst>
        <p:guide orient="horz" pos="3864"/>
        <p:guide orient="horz" pos="2183"/>
        <p:guide pos="63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1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15" Type="http://schemas.openxmlformats.org/officeDocument/2006/relationships/font" Target="fonts/font10.fntdata"/><Relationship Id="rId23" Type="http://schemas.microsoft.com/office/2018/10/relationships/authors" Target="authors.xml"/><Relationship Id="rId10" Type="http://schemas.openxmlformats.org/officeDocument/2006/relationships/font" Target="fonts/font5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FreightText Pro Book" panose="02000603060000020004" pitchFamily="50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FreightText Pro Book" panose="02000603060000020004" pitchFamily="50" charset="0"/>
              </a:defRPr>
            </a:lvl1pPr>
          </a:lstStyle>
          <a:p>
            <a:fld id="{B0C082E8-1E19-490E-B7D2-54B440A6C3AE}" type="datetimeFigureOut">
              <a:rPr lang="en-GB" smtClean="0"/>
              <a:pPr/>
              <a:t>29/06/2023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FreightText Pro Book" panose="02000603060000020004" pitchFamily="50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FreightText Pro Book" panose="02000603060000020004" pitchFamily="50" charset="0"/>
              </a:defRPr>
            </a:lvl1pPr>
          </a:lstStyle>
          <a:p>
            <a:fld id="{C7074199-F7A1-4F0E-BDAC-CD6802B3114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7605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FreightText Pro Book" panose="02000603060000020004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FreightText Pro Book" panose="02000603060000020004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FreightText Pro Book" panose="02000603060000020004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FreightText Pro Book" panose="02000603060000020004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FreightText Pro Book" panose="02000603060000020004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853431c2b4_1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853431c2b4_1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853431c2b4_13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ecd90ece94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ecd90ece94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675DDCB4-FCFA-49A4-98A5-CC36BEEF85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39" t="398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 descr="Background pattern&#10;&#10;Description automatically generated">
            <a:extLst>
              <a:ext uri="{FF2B5EF4-FFF2-40B4-BE49-F238E27FC236}">
                <a16:creationId xmlns:a16="http://schemas.microsoft.com/office/drawing/2014/main" id="{1213468E-2547-415F-870D-1A2D55B7C5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9" t="2932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2238C2-55DE-4457-8C3C-4EB79AF332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963" y="2374220"/>
            <a:ext cx="8090217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0197F2-4B1E-467B-8D16-51FE51C889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963" y="5006299"/>
            <a:ext cx="8090217" cy="746125"/>
          </a:xfrm>
        </p:spPr>
        <p:txBody>
          <a:bodyPr/>
          <a:lstStyle>
            <a:lvl1pPr marL="0" indent="0" algn="l">
              <a:buNone/>
              <a:defRPr sz="1600"/>
            </a:lvl1pPr>
            <a:lvl2pPr marL="0" indent="0" algn="l">
              <a:spcBef>
                <a:spcPts val="1800"/>
              </a:spcBef>
              <a:buNone/>
              <a:defRPr sz="105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C7451-DBB9-40DE-BB7D-A56E60F51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BB681-0907-4CDF-AD8A-4E810DBD19B5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AED1D-7A3C-4336-97FC-43A40318A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723CD-E462-466D-AF38-BB7E0D50F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353277E-54B7-4A9F-9A96-81CC81A5CE41}"/>
              </a:ext>
            </a:extLst>
          </p:cNvPr>
          <p:cNvSpPr>
            <a:spLocks noChangeAspect="1"/>
          </p:cNvSpPr>
          <p:nvPr/>
        </p:nvSpPr>
        <p:spPr>
          <a:xfrm>
            <a:off x="337915" y="528638"/>
            <a:ext cx="2372170" cy="365125"/>
          </a:xfrm>
          <a:custGeom>
            <a:avLst/>
            <a:gdLst>
              <a:gd name="connsiteX0" fmla="*/ 4526550 w 12194269"/>
              <a:gd name="connsiteY0" fmla="*/ 886923 h 1876943"/>
              <a:gd name="connsiteX1" fmla="*/ 4386660 w 12194269"/>
              <a:gd name="connsiteY1" fmla="*/ 1081295 h 1876943"/>
              <a:gd name="connsiteX2" fmla="*/ 4461854 w 12194269"/>
              <a:gd name="connsiteY2" fmla="*/ 1279451 h 1876943"/>
              <a:gd name="connsiteX3" fmla="*/ 4638917 w 12194269"/>
              <a:gd name="connsiteY3" fmla="*/ 1379238 h 1876943"/>
              <a:gd name="connsiteX4" fmla="*/ 4811347 w 12194269"/>
              <a:gd name="connsiteY4" fmla="*/ 1316339 h 1876943"/>
              <a:gd name="connsiteX5" fmla="*/ 4811724 w 12194269"/>
              <a:gd name="connsiteY5" fmla="*/ 1316339 h 1876943"/>
              <a:gd name="connsiteX6" fmla="*/ 4686494 w 12194269"/>
              <a:gd name="connsiteY6" fmla="*/ 1149018 h 1876943"/>
              <a:gd name="connsiteX7" fmla="*/ 4526550 w 12194269"/>
              <a:gd name="connsiteY7" fmla="*/ 886923 h 1876943"/>
              <a:gd name="connsiteX8" fmla="*/ 7361261 w 12194269"/>
              <a:gd name="connsiteY8" fmla="*/ 866492 h 1876943"/>
              <a:gd name="connsiteX9" fmla="*/ 7172092 w 12194269"/>
              <a:gd name="connsiteY9" fmla="*/ 1068715 h 1876943"/>
              <a:gd name="connsiteX10" fmla="*/ 7361261 w 12194269"/>
              <a:gd name="connsiteY10" fmla="*/ 1270938 h 1876943"/>
              <a:gd name="connsiteX11" fmla="*/ 7550431 w 12194269"/>
              <a:gd name="connsiteY11" fmla="*/ 1068715 h 1876943"/>
              <a:gd name="connsiteX12" fmla="*/ 7361261 w 12194269"/>
              <a:gd name="connsiteY12" fmla="*/ 866492 h 1876943"/>
              <a:gd name="connsiteX13" fmla="*/ 10418531 w 12194269"/>
              <a:gd name="connsiteY13" fmla="*/ 818822 h 1876943"/>
              <a:gd name="connsiteX14" fmla="*/ 10249129 w 12194269"/>
              <a:gd name="connsiteY14" fmla="*/ 984818 h 1876943"/>
              <a:gd name="connsiteX15" fmla="*/ 10581216 w 12194269"/>
              <a:gd name="connsiteY15" fmla="*/ 984818 h 1876943"/>
              <a:gd name="connsiteX16" fmla="*/ 10418531 w 12194269"/>
              <a:gd name="connsiteY16" fmla="*/ 818822 h 1876943"/>
              <a:gd name="connsiteX17" fmla="*/ 2504231 w 12194269"/>
              <a:gd name="connsiteY17" fmla="*/ 671270 h 1876943"/>
              <a:gd name="connsiteX18" fmla="*/ 2755542 w 12194269"/>
              <a:gd name="connsiteY18" fmla="*/ 671270 h 1876943"/>
              <a:gd name="connsiteX19" fmla="*/ 2755542 w 12194269"/>
              <a:gd name="connsiteY19" fmla="*/ 1463040 h 1876943"/>
              <a:gd name="connsiteX20" fmla="*/ 2504231 w 12194269"/>
              <a:gd name="connsiteY20" fmla="*/ 1463040 h 1876943"/>
              <a:gd name="connsiteX21" fmla="*/ 3346320 w 12194269"/>
              <a:gd name="connsiteY21" fmla="*/ 671175 h 1876943"/>
              <a:gd name="connsiteX22" fmla="*/ 3636696 w 12194269"/>
              <a:gd name="connsiteY22" fmla="*/ 671175 h 1876943"/>
              <a:gd name="connsiteX23" fmla="*/ 3370534 w 12194269"/>
              <a:gd name="connsiteY23" fmla="*/ 1063702 h 1876943"/>
              <a:gd name="connsiteX24" fmla="*/ 3641614 w 12194269"/>
              <a:gd name="connsiteY24" fmla="*/ 1463040 h 1876943"/>
              <a:gd name="connsiteX25" fmla="*/ 3350860 w 12194269"/>
              <a:gd name="connsiteY25" fmla="*/ 1463040 h 1876943"/>
              <a:gd name="connsiteX26" fmla="*/ 3221468 w 12194269"/>
              <a:gd name="connsiteY26" fmla="*/ 1233009 h 1876943"/>
              <a:gd name="connsiteX27" fmla="*/ 3091319 w 12194269"/>
              <a:gd name="connsiteY27" fmla="*/ 1463040 h 1876943"/>
              <a:gd name="connsiteX28" fmla="*/ 2800565 w 12194269"/>
              <a:gd name="connsiteY28" fmla="*/ 1463040 h 1876943"/>
              <a:gd name="connsiteX29" fmla="*/ 3073253 w 12194269"/>
              <a:gd name="connsiteY29" fmla="*/ 1063797 h 1876943"/>
              <a:gd name="connsiteX30" fmla="*/ 2805294 w 12194269"/>
              <a:gd name="connsiteY30" fmla="*/ 671269 h 1876943"/>
              <a:gd name="connsiteX31" fmla="*/ 3096048 w 12194269"/>
              <a:gd name="connsiteY31" fmla="*/ 671269 h 1876943"/>
              <a:gd name="connsiteX32" fmla="*/ 3221468 w 12194269"/>
              <a:gd name="connsiteY32" fmla="*/ 894584 h 1876943"/>
              <a:gd name="connsiteX33" fmla="*/ 11405146 w 12194269"/>
              <a:gd name="connsiteY33" fmla="*/ 659352 h 1876943"/>
              <a:gd name="connsiteX34" fmla="*/ 11428320 w 12194269"/>
              <a:gd name="connsiteY34" fmla="*/ 660108 h 1876943"/>
              <a:gd name="connsiteX35" fmla="*/ 11428320 w 12194269"/>
              <a:gd name="connsiteY35" fmla="*/ 891179 h 1876943"/>
              <a:gd name="connsiteX36" fmla="*/ 11391998 w 12194269"/>
              <a:gd name="connsiteY36" fmla="*/ 889477 h 1876943"/>
              <a:gd name="connsiteX37" fmla="*/ 11163482 w 12194269"/>
              <a:gd name="connsiteY37" fmla="*/ 1155828 h 1876943"/>
              <a:gd name="connsiteX38" fmla="*/ 11163482 w 12194269"/>
              <a:gd name="connsiteY38" fmla="*/ 1464837 h 1876943"/>
              <a:gd name="connsiteX39" fmla="*/ 10911980 w 12194269"/>
              <a:gd name="connsiteY39" fmla="*/ 1464837 h 1876943"/>
              <a:gd name="connsiteX40" fmla="*/ 10911980 w 12194269"/>
              <a:gd name="connsiteY40" fmla="*/ 672499 h 1876943"/>
              <a:gd name="connsiteX41" fmla="*/ 11163482 w 12194269"/>
              <a:gd name="connsiteY41" fmla="*/ 672499 h 1876943"/>
              <a:gd name="connsiteX42" fmla="*/ 11163482 w 12194269"/>
              <a:gd name="connsiteY42" fmla="*/ 801229 h 1876943"/>
              <a:gd name="connsiteX43" fmla="*/ 11405146 w 12194269"/>
              <a:gd name="connsiteY43" fmla="*/ 659352 h 1876943"/>
              <a:gd name="connsiteX44" fmla="*/ 8390345 w 12194269"/>
              <a:gd name="connsiteY44" fmla="*/ 659352 h 1876943"/>
              <a:gd name="connsiteX45" fmla="*/ 8413519 w 12194269"/>
              <a:gd name="connsiteY45" fmla="*/ 660108 h 1876943"/>
              <a:gd name="connsiteX46" fmla="*/ 8413519 w 12194269"/>
              <a:gd name="connsiteY46" fmla="*/ 891179 h 1876943"/>
              <a:gd name="connsiteX47" fmla="*/ 8377198 w 12194269"/>
              <a:gd name="connsiteY47" fmla="*/ 889477 h 1876943"/>
              <a:gd name="connsiteX48" fmla="*/ 8148681 w 12194269"/>
              <a:gd name="connsiteY48" fmla="*/ 1155828 h 1876943"/>
              <a:gd name="connsiteX49" fmla="*/ 8148681 w 12194269"/>
              <a:gd name="connsiteY49" fmla="*/ 1464837 h 1876943"/>
              <a:gd name="connsiteX50" fmla="*/ 7897180 w 12194269"/>
              <a:gd name="connsiteY50" fmla="*/ 1464837 h 1876943"/>
              <a:gd name="connsiteX51" fmla="*/ 7897180 w 12194269"/>
              <a:gd name="connsiteY51" fmla="*/ 672499 h 1876943"/>
              <a:gd name="connsiteX52" fmla="*/ 8148681 w 12194269"/>
              <a:gd name="connsiteY52" fmla="*/ 672499 h 1876943"/>
              <a:gd name="connsiteX53" fmla="*/ 8148681 w 12194269"/>
              <a:gd name="connsiteY53" fmla="*/ 801229 h 1876943"/>
              <a:gd name="connsiteX54" fmla="*/ 8390345 w 12194269"/>
              <a:gd name="connsiteY54" fmla="*/ 659352 h 1876943"/>
              <a:gd name="connsiteX55" fmla="*/ 9636597 w 12194269"/>
              <a:gd name="connsiteY55" fmla="*/ 652731 h 1876943"/>
              <a:gd name="connsiteX56" fmla="*/ 9858493 w 12194269"/>
              <a:gd name="connsiteY56" fmla="*/ 743154 h 1876943"/>
              <a:gd name="connsiteX57" fmla="*/ 9921015 w 12194269"/>
              <a:gd name="connsiteY57" fmla="*/ 994750 h 1876943"/>
              <a:gd name="connsiteX58" fmla="*/ 9921015 w 12194269"/>
              <a:gd name="connsiteY58" fmla="*/ 1464837 h 1876943"/>
              <a:gd name="connsiteX59" fmla="*/ 9669418 w 12194269"/>
              <a:gd name="connsiteY59" fmla="*/ 1464837 h 1876943"/>
              <a:gd name="connsiteX60" fmla="*/ 9669418 w 12194269"/>
              <a:gd name="connsiteY60" fmla="*/ 1058784 h 1876943"/>
              <a:gd name="connsiteX61" fmla="*/ 9529716 w 12194269"/>
              <a:gd name="connsiteY61" fmla="*/ 866493 h 1876943"/>
              <a:gd name="connsiteX62" fmla="*/ 9376867 w 12194269"/>
              <a:gd name="connsiteY62" fmla="*/ 1067013 h 1876943"/>
              <a:gd name="connsiteX63" fmla="*/ 9376867 w 12194269"/>
              <a:gd name="connsiteY63" fmla="*/ 1464837 h 1876943"/>
              <a:gd name="connsiteX64" fmla="*/ 9125272 w 12194269"/>
              <a:gd name="connsiteY64" fmla="*/ 1464837 h 1876943"/>
              <a:gd name="connsiteX65" fmla="*/ 9125272 w 12194269"/>
              <a:gd name="connsiteY65" fmla="*/ 672499 h 1876943"/>
              <a:gd name="connsiteX66" fmla="*/ 9376867 w 12194269"/>
              <a:gd name="connsiteY66" fmla="*/ 672499 h 1876943"/>
              <a:gd name="connsiteX67" fmla="*/ 9376867 w 12194269"/>
              <a:gd name="connsiteY67" fmla="*/ 787609 h 1876943"/>
              <a:gd name="connsiteX68" fmla="*/ 9636597 w 12194269"/>
              <a:gd name="connsiteY68" fmla="*/ 652731 h 1876943"/>
              <a:gd name="connsiteX69" fmla="*/ 7308767 w 12194269"/>
              <a:gd name="connsiteY69" fmla="*/ 652258 h 1876943"/>
              <a:gd name="connsiteX70" fmla="*/ 7550431 w 12194269"/>
              <a:gd name="connsiteY70" fmla="*/ 785433 h 1876943"/>
              <a:gd name="connsiteX71" fmla="*/ 7550431 w 12194269"/>
              <a:gd name="connsiteY71" fmla="*/ 671931 h 1876943"/>
              <a:gd name="connsiteX72" fmla="*/ 7801933 w 12194269"/>
              <a:gd name="connsiteY72" fmla="*/ 672499 h 1876943"/>
              <a:gd name="connsiteX73" fmla="*/ 7801933 w 12194269"/>
              <a:gd name="connsiteY73" fmla="*/ 1464837 h 1876943"/>
              <a:gd name="connsiteX74" fmla="*/ 7550431 w 12194269"/>
              <a:gd name="connsiteY74" fmla="*/ 1464837 h 1876943"/>
              <a:gd name="connsiteX75" fmla="*/ 7550431 w 12194269"/>
              <a:gd name="connsiteY75" fmla="*/ 1353132 h 1876943"/>
              <a:gd name="connsiteX76" fmla="*/ 7308767 w 12194269"/>
              <a:gd name="connsiteY76" fmla="*/ 1484605 h 1876943"/>
              <a:gd name="connsiteX77" fmla="*/ 6922388 w 12194269"/>
              <a:gd name="connsiteY77" fmla="*/ 1068431 h 1876943"/>
              <a:gd name="connsiteX78" fmla="*/ 7308767 w 12194269"/>
              <a:gd name="connsiteY78" fmla="*/ 652258 h 1876943"/>
              <a:gd name="connsiteX79" fmla="*/ 11840616 w 12194269"/>
              <a:gd name="connsiteY79" fmla="*/ 651123 h 1876943"/>
              <a:gd name="connsiteX80" fmla="*/ 12182541 w 12194269"/>
              <a:gd name="connsiteY80" fmla="*/ 919082 h 1876943"/>
              <a:gd name="connsiteX81" fmla="*/ 11934350 w 12194269"/>
              <a:gd name="connsiteY81" fmla="*/ 919082 h 1876943"/>
              <a:gd name="connsiteX82" fmla="*/ 11830306 w 12194269"/>
              <a:gd name="connsiteY82" fmla="*/ 815038 h 1876943"/>
              <a:gd name="connsiteX83" fmla="*/ 11736572 w 12194269"/>
              <a:gd name="connsiteY83" fmla="*/ 885693 h 1876943"/>
              <a:gd name="connsiteX84" fmla="*/ 11938795 w 12194269"/>
              <a:gd name="connsiteY84" fmla="*/ 997493 h 1876943"/>
              <a:gd name="connsiteX85" fmla="*/ 12194269 w 12194269"/>
              <a:gd name="connsiteY85" fmla="*/ 1231401 h 1876943"/>
              <a:gd name="connsiteX86" fmla="*/ 11835887 w 12194269"/>
              <a:gd name="connsiteY86" fmla="*/ 1486213 h 1876943"/>
              <a:gd name="connsiteX87" fmla="*/ 11470884 w 12194269"/>
              <a:gd name="connsiteY87" fmla="*/ 1200188 h 1876943"/>
              <a:gd name="connsiteX88" fmla="*/ 11717466 w 12194269"/>
              <a:gd name="connsiteY88" fmla="*/ 1200188 h 1876943"/>
              <a:gd name="connsiteX89" fmla="*/ 11844115 w 12194269"/>
              <a:gd name="connsiteY89" fmla="*/ 1316906 h 1876943"/>
              <a:gd name="connsiteX90" fmla="*/ 11947685 w 12194269"/>
              <a:gd name="connsiteY90" fmla="*/ 1242941 h 1876943"/>
              <a:gd name="connsiteX91" fmla="*/ 11735627 w 12194269"/>
              <a:gd name="connsiteY91" fmla="*/ 1124615 h 1876943"/>
              <a:gd name="connsiteX92" fmla="*/ 11490652 w 12194269"/>
              <a:gd name="connsiteY92" fmla="*/ 892787 h 1876943"/>
              <a:gd name="connsiteX93" fmla="*/ 11840616 w 12194269"/>
              <a:gd name="connsiteY93" fmla="*/ 651123 h 1876943"/>
              <a:gd name="connsiteX94" fmla="*/ 10420138 w 12194269"/>
              <a:gd name="connsiteY94" fmla="*/ 651123 h 1876943"/>
              <a:gd name="connsiteX95" fmla="*/ 10827800 w 12194269"/>
              <a:gd name="connsiteY95" fmla="*/ 1012815 h 1876943"/>
              <a:gd name="connsiteX96" fmla="*/ 10819571 w 12194269"/>
              <a:gd name="connsiteY96" fmla="*/ 1129533 h 1876943"/>
              <a:gd name="connsiteX97" fmla="*/ 10249129 w 12194269"/>
              <a:gd name="connsiteY97" fmla="*/ 1129533 h 1876943"/>
              <a:gd name="connsiteX98" fmla="*/ 10425057 w 12194269"/>
              <a:gd name="connsiteY98" fmla="*/ 1305367 h 1876943"/>
              <a:gd name="connsiteX99" fmla="*/ 10571379 w 12194269"/>
              <a:gd name="connsiteY99" fmla="*/ 1215038 h 1876943"/>
              <a:gd name="connsiteX100" fmla="*/ 10817963 w 12194269"/>
              <a:gd name="connsiteY100" fmla="*/ 1215038 h 1876943"/>
              <a:gd name="connsiteX101" fmla="*/ 10426665 w 12194269"/>
              <a:gd name="connsiteY101" fmla="*/ 1486213 h 1876943"/>
              <a:gd name="connsiteX102" fmla="*/ 9999330 w 12194269"/>
              <a:gd name="connsiteY102" fmla="*/ 1068715 h 1876943"/>
              <a:gd name="connsiteX103" fmla="*/ 10420138 w 12194269"/>
              <a:gd name="connsiteY103" fmla="*/ 651123 h 1876943"/>
              <a:gd name="connsiteX104" fmla="*/ 197682 w 12194269"/>
              <a:gd name="connsiteY104" fmla="*/ 638543 h 1876943"/>
              <a:gd name="connsiteX105" fmla="*/ 414471 w 12194269"/>
              <a:gd name="connsiteY105" fmla="*/ 736722 h 1876943"/>
              <a:gd name="connsiteX106" fmla="*/ 663324 w 12194269"/>
              <a:gd name="connsiteY106" fmla="*/ 646488 h 1876943"/>
              <a:gd name="connsiteX107" fmla="*/ 874627 w 12194269"/>
              <a:gd name="connsiteY107" fmla="*/ 753842 h 1876943"/>
              <a:gd name="connsiteX108" fmla="*/ 1154976 w 12194269"/>
              <a:gd name="connsiteY108" fmla="*/ 646488 h 1876943"/>
              <a:gd name="connsiteX109" fmla="*/ 1360320 w 12194269"/>
              <a:gd name="connsiteY109" fmla="*/ 727925 h 1876943"/>
              <a:gd name="connsiteX110" fmla="*/ 1393047 w 12194269"/>
              <a:gd name="connsiteY110" fmla="*/ 997682 h 1876943"/>
              <a:gd name="connsiteX111" fmla="*/ 1339701 w 12194269"/>
              <a:gd name="connsiteY111" fmla="*/ 1239914 h 1876943"/>
              <a:gd name="connsiteX112" fmla="*/ 1349159 w 12194269"/>
              <a:gd name="connsiteY112" fmla="*/ 1379710 h 1876943"/>
              <a:gd name="connsiteX113" fmla="*/ 1462188 w 12194269"/>
              <a:gd name="connsiteY113" fmla="*/ 1419720 h 1876943"/>
              <a:gd name="connsiteX114" fmla="*/ 1556773 w 12194269"/>
              <a:gd name="connsiteY114" fmla="*/ 1408653 h 1876943"/>
              <a:gd name="connsiteX115" fmla="*/ 1511656 w 12194269"/>
              <a:gd name="connsiteY115" fmla="*/ 1612011 h 1876943"/>
              <a:gd name="connsiteX116" fmla="*/ 1418017 w 12194269"/>
              <a:gd name="connsiteY116" fmla="*/ 1620240 h 1876943"/>
              <a:gd name="connsiteX117" fmla="*/ 1163867 w 12194269"/>
              <a:gd name="connsiteY117" fmla="*/ 1518845 h 1876943"/>
              <a:gd name="connsiteX118" fmla="*/ 1120737 w 12194269"/>
              <a:gd name="connsiteY118" fmla="*/ 1258736 h 1876943"/>
              <a:gd name="connsiteX119" fmla="*/ 1181933 w 12194269"/>
              <a:gd name="connsiteY119" fmla="*/ 992574 h 1876943"/>
              <a:gd name="connsiteX120" fmla="*/ 1176163 w 12194269"/>
              <a:gd name="connsiteY120" fmla="*/ 862047 h 1876943"/>
              <a:gd name="connsiteX121" fmla="*/ 1104941 w 12194269"/>
              <a:gd name="connsiteY121" fmla="*/ 833009 h 1876943"/>
              <a:gd name="connsiteX122" fmla="*/ 886071 w 12194269"/>
              <a:gd name="connsiteY122" fmla="*/ 1030314 h 1876943"/>
              <a:gd name="connsiteX123" fmla="*/ 786284 w 12194269"/>
              <a:gd name="connsiteY123" fmla="*/ 1461148 h 1876943"/>
              <a:gd name="connsiteX124" fmla="*/ 573752 w 12194269"/>
              <a:gd name="connsiteY124" fmla="*/ 1461148 h 1876943"/>
              <a:gd name="connsiteX125" fmla="*/ 682430 w 12194269"/>
              <a:gd name="connsiteY125" fmla="*/ 992480 h 1876943"/>
              <a:gd name="connsiteX126" fmla="*/ 676660 w 12194269"/>
              <a:gd name="connsiteY126" fmla="*/ 861763 h 1876943"/>
              <a:gd name="connsiteX127" fmla="*/ 607046 w 12194269"/>
              <a:gd name="connsiteY127" fmla="*/ 833388 h 1876943"/>
              <a:gd name="connsiteX128" fmla="*/ 369543 w 12194269"/>
              <a:gd name="connsiteY128" fmla="*/ 1097374 h 1876943"/>
              <a:gd name="connsiteX129" fmla="*/ 285173 w 12194269"/>
              <a:gd name="connsiteY129" fmla="*/ 1461526 h 1876943"/>
              <a:gd name="connsiteX130" fmla="*/ 72452 w 12194269"/>
              <a:gd name="connsiteY130" fmla="*/ 1461526 h 1876943"/>
              <a:gd name="connsiteX131" fmla="*/ 198912 w 12194269"/>
              <a:gd name="connsiteY131" fmla="*/ 938944 h 1876943"/>
              <a:gd name="connsiteX132" fmla="*/ 187467 w 12194269"/>
              <a:gd name="connsiteY132" fmla="*/ 838117 h 1876943"/>
              <a:gd name="connsiteX133" fmla="*/ 45590 w 12194269"/>
              <a:gd name="connsiteY133" fmla="*/ 833293 h 1876943"/>
              <a:gd name="connsiteX134" fmla="*/ 0 w 12194269"/>
              <a:gd name="connsiteY134" fmla="*/ 852210 h 1876943"/>
              <a:gd name="connsiteX135" fmla="*/ 37834 w 12194269"/>
              <a:gd name="connsiteY135" fmla="*/ 670229 h 1876943"/>
              <a:gd name="connsiteX136" fmla="*/ 51454 w 12194269"/>
              <a:gd name="connsiteY136" fmla="*/ 665310 h 1876943"/>
              <a:gd name="connsiteX137" fmla="*/ 197682 w 12194269"/>
              <a:gd name="connsiteY137" fmla="*/ 638543 h 1876943"/>
              <a:gd name="connsiteX138" fmla="*/ 6277980 w 12194269"/>
              <a:gd name="connsiteY138" fmla="*/ 531662 h 1876943"/>
              <a:gd name="connsiteX139" fmla="*/ 6277980 w 12194269"/>
              <a:gd name="connsiteY139" fmla="*/ 929486 h 1876943"/>
              <a:gd name="connsiteX140" fmla="*/ 6460435 w 12194269"/>
              <a:gd name="connsiteY140" fmla="*/ 929486 h 1876943"/>
              <a:gd name="connsiteX141" fmla="*/ 6644591 w 12194269"/>
              <a:gd name="connsiteY141" fmla="*/ 730007 h 1876943"/>
              <a:gd name="connsiteX142" fmla="*/ 6644686 w 12194269"/>
              <a:gd name="connsiteY142" fmla="*/ 730290 h 1876943"/>
              <a:gd name="connsiteX143" fmla="*/ 6460529 w 12194269"/>
              <a:gd name="connsiteY143" fmla="*/ 531662 h 1876943"/>
              <a:gd name="connsiteX144" fmla="*/ 8605338 w 12194269"/>
              <a:gd name="connsiteY144" fmla="*/ 437361 h 1876943"/>
              <a:gd name="connsiteX145" fmla="*/ 8855231 w 12194269"/>
              <a:gd name="connsiteY145" fmla="*/ 437361 h 1876943"/>
              <a:gd name="connsiteX146" fmla="*/ 8855231 w 12194269"/>
              <a:gd name="connsiteY146" fmla="*/ 672499 h 1876943"/>
              <a:gd name="connsiteX147" fmla="*/ 9036077 w 12194269"/>
              <a:gd name="connsiteY147" fmla="*/ 672499 h 1876943"/>
              <a:gd name="connsiteX148" fmla="*/ 9036077 w 12194269"/>
              <a:gd name="connsiteY148" fmla="*/ 859872 h 1876943"/>
              <a:gd name="connsiteX149" fmla="*/ 8855231 w 12194269"/>
              <a:gd name="connsiteY149" fmla="*/ 859872 h 1876943"/>
              <a:gd name="connsiteX150" fmla="*/ 8855231 w 12194269"/>
              <a:gd name="connsiteY150" fmla="*/ 1142681 h 1876943"/>
              <a:gd name="connsiteX151" fmla="*/ 8963719 w 12194269"/>
              <a:gd name="connsiteY151" fmla="*/ 1277464 h 1876943"/>
              <a:gd name="connsiteX152" fmla="*/ 9054143 w 12194269"/>
              <a:gd name="connsiteY152" fmla="*/ 1272546 h 1876943"/>
              <a:gd name="connsiteX153" fmla="*/ 9054332 w 12194269"/>
              <a:gd name="connsiteY153" fmla="*/ 1464837 h 1876943"/>
              <a:gd name="connsiteX154" fmla="*/ 8886633 w 12194269"/>
              <a:gd name="connsiteY154" fmla="*/ 1477984 h 1876943"/>
              <a:gd name="connsiteX155" fmla="*/ 8605526 w 12194269"/>
              <a:gd name="connsiteY155" fmla="*/ 1198580 h 1876943"/>
              <a:gd name="connsiteX156" fmla="*/ 8605526 w 12194269"/>
              <a:gd name="connsiteY156" fmla="*/ 859872 h 1876943"/>
              <a:gd name="connsiteX157" fmla="*/ 8480391 w 12194269"/>
              <a:gd name="connsiteY157" fmla="*/ 859872 h 1876943"/>
              <a:gd name="connsiteX158" fmla="*/ 8480391 w 12194269"/>
              <a:gd name="connsiteY158" fmla="*/ 672499 h 1876943"/>
              <a:gd name="connsiteX159" fmla="*/ 8605338 w 12194269"/>
              <a:gd name="connsiteY159" fmla="*/ 672499 h 1876943"/>
              <a:gd name="connsiteX160" fmla="*/ 4701627 w 12194269"/>
              <a:gd name="connsiteY160" fmla="*/ 356112 h 1876943"/>
              <a:gd name="connsiteX161" fmla="*/ 4617919 w 12194269"/>
              <a:gd name="connsiteY161" fmla="*/ 390257 h 1876943"/>
              <a:gd name="connsiteX162" fmla="*/ 4583206 w 12194269"/>
              <a:gd name="connsiteY162" fmla="*/ 486734 h 1876943"/>
              <a:gd name="connsiteX163" fmla="*/ 4651119 w 12194269"/>
              <a:gd name="connsiteY163" fmla="*/ 712414 h 1876943"/>
              <a:gd name="connsiteX164" fmla="*/ 4782971 w 12194269"/>
              <a:gd name="connsiteY164" fmla="*/ 620855 h 1876943"/>
              <a:gd name="connsiteX165" fmla="*/ 4821655 w 12194269"/>
              <a:gd name="connsiteY165" fmla="*/ 497422 h 1876943"/>
              <a:gd name="connsiteX166" fmla="*/ 4788268 w 12194269"/>
              <a:gd name="connsiteY166" fmla="*/ 391582 h 1876943"/>
              <a:gd name="connsiteX167" fmla="*/ 4701627 w 12194269"/>
              <a:gd name="connsiteY167" fmla="*/ 356112 h 1876943"/>
              <a:gd name="connsiteX168" fmla="*/ 6011724 w 12194269"/>
              <a:gd name="connsiteY168" fmla="*/ 314117 h 1876943"/>
              <a:gd name="connsiteX169" fmla="*/ 6493445 w 12194269"/>
              <a:gd name="connsiteY169" fmla="*/ 314117 h 1876943"/>
              <a:gd name="connsiteX170" fmla="*/ 6912645 w 12194269"/>
              <a:gd name="connsiteY170" fmla="*/ 730290 h 1876943"/>
              <a:gd name="connsiteX171" fmla="*/ 6493445 w 12194269"/>
              <a:gd name="connsiteY171" fmla="*/ 1146464 h 1876943"/>
              <a:gd name="connsiteX172" fmla="*/ 6277980 w 12194269"/>
              <a:gd name="connsiteY172" fmla="*/ 1146464 h 1876943"/>
              <a:gd name="connsiteX173" fmla="*/ 6277980 w 12194269"/>
              <a:gd name="connsiteY173" fmla="*/ 1465310 h 1876943"/>
              <a:gd name="connsiteX174" fmla="*/ 6011724 w 12194269"/>
              <a:gd name="connsiteY174" fmla="*/ 1465310 h 1876943"/>
              <a:gd name="connsiteX175" fmla="*/ 1969637 w 12194269"/>
              <a:gd name="connsiteY175" fmla="*/ 283661 h 1876943"/>
              <a:gd name="connsiteX176" fmla="*/ 2378622 w 12194269"/>
              <a:gd name="connsiteY176" fmla="*/ 649988 h 1876943"/>
              <a:gd name="connsiteX177" fmla="*/ 2112176 w 12194269"/>
              <a:gd name="connsiteY177" fmla="*/ 649988 h 1876943"/>
              <a:gd name="connsiteX178" fmla="*/ 1969353 w 12194269"/>
              <a:gd name="connsiteY178" fmla="*/ 484086 h 1876943"/>
              <a:gd name="connsiteX179" fmla="*/ 1829651 w 12194269"/>
              <a:gd name="connsiteY179" fmla="*/ 602317 h 1876943"/>
              <a:gd name="connsiteX180" fmla="*/ 1993944 w 12194269"/>
              <a:gd name="connsiteY180" fmla="*/ 753653 h 1876943"/>
              <a:gd name="connsiteX181" fmla="*/ 2398011 w 12194269"/>
              <a:gd name="connsiteY181" fmla="*/ 1124899 h 1876943"/>
              <a:gd name="connsiteX182" fmla="*/ 1966043 w 12194269"/>
              <a:gd name="connsiteY182" fmla="*/ 1492835 h 1876943"/>
              <a:gd name="connsiteX183" fmla="*/ 1532371 w 12194269"/>
              <a:gd name="connsiteY183" fmla="*/ 1082241 h 1876943"/>
              <a:gd name="connsiteX184" fmla="*/ 1798437 w 12194269"/>
              <a:gd name="connsiteY184" fmla="*/ 1081958 h 1876943"/>
              <a:gd name="connsiteX185" fmla="*/ 1982500 w 12194269"/>
              <a:gd name="connsiteY185" fmla="*/ 1280586 h 1876943"/>
              <a:gd name="connsiteX186" fmla="*/ 2133835 w 12194269"/>
              <a:gd name="connsiteY186" fmla="*/ 1145897 h 1876943"/>
              <a:gd name="connsiteX187" fmla="*/ 1954786 w 12194269"/>
              <a:gd name="connsiteY187" fmla="*/ 985103 h 1876943"/>
              <a:gd name="connsiteX188" fmla="*/ 1565475 w 12194269"/>
              <a:gd name="connsiteY188" fmla="*/ 607330 h 1876943"/>
              <a:gd name="connsiteX189" fmla="*/ 1969637 w 12194269"/>
              <a:gd name="connsiteY189" fmla="*/ 283661 h 1876943"/>
              <a:gd name="connsiteX190" fmla="*/ 4709950 w 12194269"/>
              <a:gd name="connsiteY190" fmla="*/ 254906 h 1876943"/>
              <a:gd name="connsiteX191" fmla="*/ 4899120 w 12194269"/>
              <a:gd name="connsiteY191" fmla="*/ 317332 h 1876943"/>
              <a:gd name="connsiteX192" fmla="*/ 4971667 w 12194269"/>
              <a:gd name="connsiteY192" fmla="*/ 484653 h 1876943"/>
              <a:gd name="connsiteX193" fmla="*/ 4905457 w 12194269"/>
              <a:gd name="connsiteY193" fmla="*/ 662757 h 1876943"/>
              <a:gd name="connsiteX194" fmla="*/ 4700398 w 12194269"/>
              <a:gd name="connsiteY194" fmla="*/ 806337 h 1876943"/>
              <a:gd name="connsiteX195" fmla="*/ 4845301 w 12194269"/>
              <a:gd name="connsiteY195" fmla="*/ 1040434 h 1876943"/>
              <a:gd name="connsiteX196" fmla="*/ 4947264 w 12194269"/>
              <a:gd name="connsiteY196" fmla="*/ 1175502 h 1876943"/>
              <a:gd name="connsiteX197" fmla="*/ 5051308 w 12194269"/>
              <a:gd name="connsiteY197" fmla="*/ 957956 h 1876943"/>
              <a:gd name="connsiteX198" fmla="*/ 5028324 w 12194269"/>
              <a:gd name="connsiteY198" fmla="*/ 905083 h 1876943"/>
              <a:gd name="connsiteX199" fmla="*/ 4948021 w 12194269"/>
              <a:gd name="connsiteY199" fmla="*/ 883612 h 1876943"/>
              <a:gd name="connsiteX200" fmla="*/ 4887014 w 12194269"/>
              <a:gd name="connsiteY200" fmla="*/ 883612 h 1876943"/>
              <a:gd name="connsiteX201" fmla="*/ 4887014 w 12194269"/>
              <a:gd name="connsiteY201" fmla="*/ 790541 h 1876943"/>
              <a:gd name="connsiteX202" fmla="*/ 5365898 w 12194269"/>
              <a:gd name="connsiteY202" fmla="*/ 790541 h 1876943"/>
              <a:gd name="connsiteX203" fmla="*/ 5365898 w 12194269"/>
              <a:gd name="connsiteY203" fmla="*/ 883802 h 1876943"/>
              <a:gd name="connsiteX204" fmla="*/ 5312458 w 12194269"/>
              <a:gd name="connsiteY204" fmla="*/ 883802 h 1876943"/>
              <a:gd name="connsiteX205" fmla="*/ 5250314 w 12194269"/>
              <a:gd name="connsiteY205" fmla="*/ 895057 h 1876943"/>
              <a:gd name="connsiteX206" fmla="*/ 5206427 w 12194269"/>
              <a:gd name="connsiteY206" fmla="*/ 929581 h 1876943"/>
              <a:gd name="connsiteX207" fmla="*/ 5153270 w 12194269"/>
              <a:gd name="connsiteY207" fmla="*/ 1022841 h 1876943"/>
              <a:gd name="connsiteX208" fmla="*/ 5017162 w 12194269"/>
              <a:gd name="connsiteY208" fmla="*/ 1252021 h 1876943"/>
              <a:gd name="connsiteX209" fmla="*/ 5180227 w 12194269"/>
              <a:gd name="connsiteY209" fmla="*/ 1344241 h 1876943"/>
              <a:gd name="connsiteX210" fmla="*/ 5246437 w 12194269"/>
              <a:gd name="connsiteY210" fmla="*/ 1311988 h 1876943"/>
              <a:gd name="connsiteX211" fmla="*/ 5284271 w 12194269"/>
              <a:gd name="connsiteY211" fmla="*/ 1189595 h 1876943"/>
              <a:gd name="connsiteX212" fmla="*/ 5284271 w 12194269"/>
              <a:gd name="connsiteY212" fmla="*/ 1187798 h 1876943"/>
              <a:gd name="connsiteX213" fmla="*/ 5288149 w 12194269"/>
              <a:gd name="connsiteY213" fmla="*/ 1172380 h 1876943"/>
              <a:gd name="connsiteX214" fmla="*/ 5370722 w 12194269"/>
              <a:gd name="connsiteY214" fmla="*/ 1171435 h 1876943"/>
              <a:gd name="connsiteX215" fmla="*/ 5370722 w 12194269"/>
              <a:gd name="connsiteY215" fmla="*/ 1191392 h 1876943"/>
              <a:gd name="connsiteX216" fmla="*/ 5304511 w 12194269"/>
              <a:gd name="connsiteY216" fmla="*/ 1427854 h 1876943"/>
              <a:gd name="connsiteX217" fmla="*/ 5127732 w 12194269"/>
              <a:gd name="connsiteY217" fmla="*/ 1511373 h 1876943"/>
              <a:gd name="connsiteX218" fmla="*/ 5009501 w 12194269"/>
              <a:gd name="connsiteY218" fmla="*/ 1481106 h 1876943"/>
              <a:gd name="connsiteX219" fmla="*/ 4880865 w 12194269"/>
              <a:gd name="connsiteY219" fmla="*/ 1388980 h 1876943"/>
              <a:gd name="connsiteX220" fmla="*/ 4726219 w 12194269"/>
              <a:gd name="connsiteY220" fmla="*/ 1481673 h 1876943"/>
              <a:gd name="connsiteX221" fmla="*/ 4565426 w 12194269"/>
              <a:gd name="connsiteY221" fmla="*/ 1511373 h 1876943"/>
              <a:gd name="connsiteX222" fmla="*/ 4305885 w 12194269"/>
              <a:gd name="connsiteY222" fmla="*/ 1410545 h 1876943"/>
              <a:gd name="connsiteX223" fmla="*/ 4268050 w 12194269"/>
              <a:gd name="connsiteY223" fmla="*/ 956537 h 1876943"/>
              <a:gd name="connsiteX224" fmla="*/ 4480771 w 12194269"/>
              <a:gd name="connsiteY224" fmla="*/ 789500 h 1876943"/>
              <a:gd name="connsiteX225" fmla="*/ 4411724 w 12194269"/>
              <a:gd name="connsiteY225" fmla="*/ 540931 h 1876943"/>
              <a:gd name="connsiteX226" fmla="*/ 4499215 w 12194269"/>
              <a:gd name="connsiteY226" fmla="*/ 338898 h 1876943"/>
              <a:gd name="connsiteX227" fmla="*/ 4709950 w 12194269"/>
              <a:gd name="connsiteY227" fmla="*/ 254906 h 1876943"/>
              <a:gd name="connsiteX228" fmla="*/ 2627370 w 12194269"/>
              <a:gd name="connsiteY228" fmla="*/ 249129 h 1876943"/>
              <a:gd name="connsiteX229" fmla="*/ 2629083 w 12194269"/>
              <a:gd name="connsiteY229" fmla="*/ 249137 h 1876943"/>
              <a:gd name="connsiteX230" fmla="*/ 2787030 w 12194269"/>
              <a:gd name="connsiteY230" fmla="*/ 409922 h 1876943"/>
              <a:gd name="connsiteX231" fmla="*/ 2626246 w 12194269"/>
              <a:gd name="connsiteY231" fmla="*/ 567879 h 1876943"/>
              <a:gd name="connsiteX232" fmla="*/ 2468289 w 12194269"/>
              <a:gd name="connsiteY232" fmla="*/ 408418 h 1876943"/>
              <a:gd name="connsiteX233" fmla="*/ 2627370 w 12194269"/>
              <a:gd name="connsiteY233" fmla="*/ 249129 h 1876943"/>
              <a:gd name="connsiteX234" fmla="*/ 4785335 w 12194269"/>
              <a:gd name="connsiteY234" fmla="*/ 124946 h 1876943"/>
              <a:gd name="connsiteX235" fmla="*/ 3971907 w 12194269"/>
              <a:gd name="connsiteY235" fmla="*/ 938377 h 1876943"/>
              <a:gd name="connsiteX236" fmla="*/ 4785335 w 12194269"/>
              <a:gd name="connsiteY236" fmla="*/ 1751808 h 1876943"/>
              <a:gd name="connsiteX237" fmla="*/ 5598766 w 12194269"/>
              <a:gd name="connsiteY237" fmla="*/ 938377 h 1876943"/>
              <a:gd name="connsiteX238" fmla="*/ 4785335 w 12194269"/>
              <a:gd name="connsiteY238" fmla="*/ 124946 h 1876943"/>
              <a:gd name="connsiteX239" fmla="*/ 4785335 w 12194269"/>
              <a:gd name="connsiteY239" fmla="*/ 0 h 1876943"/>
              <a:gd name="connsiteX240" fmla="*/ 5723712 w 12194269"/>
              <a:gd name="connsiteY240" fmla="*/ 938377 h 1876943"/>
              <a:gd name="connsiteX241" fmla="*/ 5723712 w 12194269"/>
              <a:gd name="connsiteY241" fmla="*/ 938566 h 1876943"/>
              <a:gd name="connsiteX242" fmla="*/ 4785146 w 12194269"/>
              <a:gd name="connsiteY242" fmla="*/ 1876943 h 1876943"/>
              <a:gd name="connsiteX243" fmla="*/ 3846771 w 12194269"/>
              <a:gd name="connsiteY243" fmla="*/ 938377 h 1876943"/>
              <a:gd name="connsiteX244" fmla="*/ 4785335 w 12194269"/>
              <a:gd name="connsiteY244" fmla="*/ 0 h 1876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</a:cxnLst>
            <a:rect l="l" t="t" r="r" b="b"/>
            <a:pathLst>
              <a:path w="12194269" h="1876943">
                <a:moveTo>
                  <a:pt x="4526550" y="886923"/>
                </a:moveTo>
                <a:cubicBezTo>
                  <a:pt x="4433952" y="942823"/>
                  <a:pt x="4386660" y="1008181"/>
                  <a:pt x="4386660" y="1081295"/>
                </a:cubicBezTo>
                <a:cubicBezTo>
                  <a:pt x="4386660" y="1142870"/>
                  <a:pt x="4413616" y="1212295"/>
                  <a:pt x="4461854" y="1279451"/>
                </a:cubicBezTo>
                <a:cubicBezTo>
                  <a:pt x="4510092" y="1346606"/>
                  <a:pt x="4567979" y="1379238"/>
                  <a:pt x="4638917" y="1379238"/>
                </a:cubicBezTo>
                <a:cubicBezTo>
                  <a:pt x="4695385" y="1379238"/>
                  <a:pt x="4753365" y="1358051"/>
                  <a:pt x="4811347" y="1316339"/>
                </a:cubicBezTo>
                <a:lnTo>
                  <a:pt x="4811724" y="1316339"/>
                </a:lnTo>
                <a:cubicBezTo>
                  <a:pt x="4761783" y="1255048"/>
                  <a:pt x="4721963" y="1201702"/>
                  <a:pt x="4686494" y="1149018"/>
                </a:cubicBezTo>
                <a:cubicBezTo>
                  <a:pt x="4656510" y="1104468"/>
                  <a:pt x="4604678" y="1022463"/>
                  <a:pt x="4526550" y="886923"/>
                </a:cubicBezTo>
                <a:close/>
                <a:moveTo>
                  <a:pt x="7361261" y="866492"/>
                </a:moveTo>
                <a:cubicBezTo>
                  <a:pt x="7247759" y="866492"/>
                  <a:pt x="7172092" y="960226"/>
                  <a:pt x="7172092" y="1068715"/>
                </a:cubicBezTo>
                <a:cubicBezTo>
                  <a:pt x="7172092" y="1178812"/>
                  <a:pt x="7247759" y="1270938"/>
                  <a:pt x="7361261" y="1270938"/>
                </a:cubicBezTo>
                <a:cubicBezTo>
                  <a:pt x="7474763" y="1270938"/>
                  <a:pt x="7550431" y="1178812"/>
                  <a:pt x="7550431" y="1068715"/>
                </a:cubicBezTo>
                <a:cubicBezTo>
                  <a:pt x="7550431" y="960226"/>
                  <a:pt x="7474763" y="866492"/>
                  <a:pt x="7361261" y="866492"/>
                </a:cubicBezTo>
                <a:close/>
                <a:moveTo>
                  <a:pt x="10418531" y="818822"/>
                </a:moveTo>
                <a:cubicBezTo>
                  <a:pt x="10320162" y="818916"/>
                  <a:pt x="10249129" y="877937"/>
                  <a:pt x="10249129" y="984818"/>
                </a:cubicBezTo>
                <a:lnTo>
                  <a:pt x="10581216" y="984818"/>
                </a:lnTo>
                <a:cubicBezTo>
                  <a:pt x="10581216" y="882950"/>
                  <a:pt x="10513872" y="818822"/>
                  <a:pt x="10418531" y="818822"/>
                </a:cubicBezTo>
                <a:close/>
                <a:moveTo>
                  <a:pt x="2504231" y="671270"/>
                </a:moveTo>
                <a:lnTo>
                  <a:pt x="2755542" y="671270"/>
                </a:lnTo>
                <a:lnTo>
                  <a:pt x="2755542" y="1463040"/>
                </a:lnTo>
                <a:lnTo>
                  <a:pt x="2504231" y="1463040"/>
                </a:lnTo>
                <a:close/>
                <a:moveTo>
                  <a:pt x="3346320" y="671175"/>
                </a:moveTo>
                <a:lnTo>
                  <a:pt x="3636696" y="671175"/>
                </a:lnTo>
                <a:lnTo>
                  <a:pt x="3370534" y="1063702"/>
                </a:lnTo>
                <a:lnTo>
                  <a:pt x="3641614" y="1463040"/>
                </a:lnTo>
                <a:lnTo>
                  <a:pt x="3350860" y="1463040"/>
                </a:lnTo>
                <a:lnTo>
                  <a:pt x="3221468" y="1233009"/>
                </a:lnTo>
                <a:lnTo>
                  <a:pt x="3091319" y="1463040"/>
                </a:lnTo>
                <a:lnTo>
                  <a:pt x="2800565" y="1463040"/>
                </a:lnTo>
                <a:lnTo>
                  <a:pt x="3073253" y="1063797"/>
                </a:lnTo>
                <a:lnTo>
                  <a:pt x="2805294" y="671269"/>
                </a:lnTo>
                <a:lnTo>
                  <a:pt x="3096048" y="671269"/>
                </a:lnTo>
                <a:lnTo>
                  <a:pt x="3221468" y="894584"/>
                </a:lnTo>
                <a:close/>
                <a:moveTo>
                  <a:pt x="11405146" y="659352"/>
                </a:moveTo>
                <a:cubicBezTo>
                  <a:pt x="11413469" y="659352"/>
                  <a:pt x="11421131" y="659635"/>
                  <a:pt x="11428320" y="660108"/>
                </a:cubicBezTo>
                <a:lnTo>
                  <a:pt x="11428320" y="891179"/>
                </a:lnTo>
                <a:cubicBezTo>
                  <a:pt x="11416213" y="889978"/>
                  <a:pt x="11404105" y="889411"/>
                  <a:pt x="11391998" y="889477"/>
                </a:cubicBezTo>
                <a:cubicBezTo>
                  <a:pt x="11253904" y="889477"/>
                  <a:pt x="11163482" y="961834"/>
                  <a:pt x="11163482" y="1155828"/>
                </a:cubicBezTo>
                <a:lnTo>
                  <a:pt x="11163482" y="1464837"/>
                </a:lnTo>
                <a:lnTo>
                  <a:pt x="10911980" y="1464837"/>
                </a:lnTo>
                <a:lnTo>
                  <a:pt x="10911980" y="672499"/>
                </a:lnTo>
                <a:lnTo>
                  <a:pt x="11163482" y="672499"/>
                </a:lnTo>
                <a:lnTo>
                  <a:pt x="11163482" y="801229"/>
                </a:lnTo>
                <a:cubicBezTo>
                  <a:pt x="11199613" y="726696"/>
                  <a:pt x="11294954" y="659352"/>
                  <a:pt x="11405146" y="659352"/>
                </a:cubicBezTo>
                <a:close/>
                <a:moveTo>
                  <a:pt x="8390345" y="659352"/>
                </a:moveTo>
                <a:cubicBezTo>
                  <a:pt x="8398669" y="659352"/>
                  <a:pt x="8406330" y="659635"/>
                  <a:pt x="8413519" y="660108"/>
                </a:cubicBezTo>
                <a:lnTo>
                  <a:pt x="8413519" y="891179"/>
                </a:lnTo>
                <a:cubicBezTo>
                  <a:pt x="8401449" y="889978"/>
                  <a:pt x="8389324" y="889411"/>
                  <a:pt x="8377198" y="889477"/>
                </a:cubicBezTo>
                <a:cubicBezTo>
                  <a:pt x="8239104" y="889477"/>
                  <a:pt x="8148681" y="961834"/>
                  <a:pt x="8148681" y="1155828"/>
                </a:cubicBezTo>
                <a:lnTo>
                  <a:pt x="8148681" y="1464837"/>
                </a:lnTo>
                <a:lnTo>
                  <a:pt x="7897180" y="1464837"/>
                </a:lnTo>
                <a:lnTo>
                  <a:pt x="7897180" y="672499"/>
                </a:lnTo>
                <a:lnTo>
                  <a:pt x="8148681" y="672499"/>
                </a:lnTo>
                <a:lnTo>
                  <a:pt x="8148681" y="801229"/>
                </a:lnTo>
                <a:cubicBezTo>
                  <a:pt x="8184812" y="726696"/>
                  <a:pt x="8280154" y="659352"/>
                  <a:pt x="8390345" y="659352"/>
                </a:cubicBezTo>
                <a:close/>
                <a:moveTo>
                  <a:pt x="9636597" y="652731"/>
                </a:moveTo>
                <a:cubicBezTo>
                  <a:pt x="9738465" y="652731"/>
                  <a:pt x="9815742" y="687254"/>
                  <a:pt x="9858493" y="743154"/>
                </a:cubicBezTo>
                <a:cubicBezTo>
                  <a:pt x="9907867" y="803972"/>
                  <a:pt x="9921015" y="881248"/>
                  <a:pt x="9921015" y="994750"/>
                </a:cubicBezTo>
                <a:lnTo>
                  <a:pt x="9921015" y="1464837"/>
                </a:lnTo>
                <a:lnTo>
                  <a:pt x="9669418" y="1464837"/>
                </a:lnTo>
                <a:lnTo>
                  <a:pt x="9669418" y="1058784"/>
                </a:lnTo>
                <a:cubicBezTo>
                  <a:pt x="9669418" y="945282"/>
                  <a:pt x="9634895" y="866493"/>
                  <a:pt x="9529716" y="866493"/>
                </a:cubicBezTo>
                <a:cubicBezTo>
                  <a:pt x="9427754" y="866493"/>
                  <a:pt x="9376867" y="945376"/>
                  <a:pt x="9376867" y="1067013"/>
                </a:cubicBezTo>
                <a:lnTo>
                  <a:pt x="9376867" y="1464837"/>
                </a:lnTo>
                <a:lnTo>
                  <a:pt x="9125272" y="1464837"/>
                </a:lnTo>
                <a:lnTo>
                  <a:pt x="9125272" y="672499"/>
                </a:lnTo>
                <a:lnTo>
                  <a:pt x="9376867" y="672499"/>
                </a:lnTo>
                <a:lnTo>
                  <a:pt x="9376867" y="787609"/>
                </a:lnTo>
                <a:cubicBezTo>
                  <a:pt x="9421227" y="702482"/>
                  <a:pt x="9513258" y="652731"/>
                  <a:pt x="9636597" y="652731"/>
                </a:cubicBezTo>
                <a:close/>
                <a:moveTo>
                  <a:pt x="7308767" y="652258"/>
                </a:moveTo>
                <a:cubicBezTo>
                  <a:pt x="7410635" y="652258"/>
                  <a:pt x="7512597" y="713076"/>
                  <a:pt x="7550431" y="785433"/>
                </a:cubicBezTo>
                <a:lnTo>
                  <a:pt x="7550431" y="671931"/>
                </a:lnTo>
                <a:lnTo>
                  <a:pt x="7801933" y="672499"/>
                </a:lnTo>
                <a:lnTo>
                  <a:pt x="7801933" y="1464837"/>
                </a:lnTo>
                <a:lnTo>
                  <a:pt x="7550431" y="1464837"/>
                </a:lnTo>
                <a:lnTo>
                  <a:pt x="7550431" y="1353132"/>
                </a:lnTo>
                <a:cubicBezTo>
                  <a:pt x="7512597" y="1425395"/>
                  <a:pt x="7410635" y="1484605"/>
                  <a:pt x="7308767" y="1484605"/>
                </a:cubicBezTo>
                <a:cubicBezTo>
                  <a:pt x="7080249" y="1484605"/>
                  <a:pt x="6922388" y="1305367"/>
                  <a:pt x="6922388" y="1068431"/>
                </a:cubicBezTo>
                <a:cubicBezTo>
                  <a:pt x="6922388" y="831496"/>
                  <a:pt x="7080249" y="652258"/>
                  <a:pt x="7308767" y="652258"/>
                </a:cubicBezTo>
                <a:close/>
                <a:moveTo>
                  <a:pt x="11840616" y="651123"/>
                </a:moveTo>
                <a:cubicBezTo>
                  <a:pt x="12070741" y="651123"/>
                  <a:pt x="12182541" y="767841"/>
                  <a:pt x="12182541" y="919082"/>
                </a:cubicBezTo>
                <a:lnTo>
                  <a:pt x="11934350" y="919082"/>
                </a:lnTo>
                <a:cubicBezTo>
                  <a:pt x="11934350" y="852872"/>
                  <a:pt x="11899826" y="815038"/>
                  <a:pt x="11830306" y="815038"/>
                </a:cubicBezTo>
                <a:cubicBezTo>
                  <a:pt x="11779325" y="815038"/>
                  <a:pt x="11736572" y="838023"/>
                  <a:pt x="11736572" y="885693"/>
                </a:cubicBezTo>
                <a:cubicBezTo>
                  <a:pt x="11736572" y="943295"/>
                  <a:pt x="11805620" y="953132"/>
                  <a:pt x="11938795" y="997493"/>
                </a:cubicBezTo>
                <a:cubicBezTo>
                  <a:pt x="12079159" y="1039110"/>
                  <a:pt x="12194269" y="1076944"/>
                  <a:pt x="12194269" y="1231401"/>
                </a:cubicBezTo>
                <a:cubicBezTo>
                  <a:pt x="12194269" y="1418869"/>
                  <a:pt x="12033475" y="1486213"/>
                  <a:pt x="11835887" y="1486213"/>
                </a:cubicBezTo>
                <a:cubicBezTo>
                  <a:pt x="11610679" y="1486213"/>
                  <a:pt x="11470884" y="1382170"/>
                  <a:pt x="11470884" y="1200188"/>
                </a:cubicBezTo>
                <a:lnTo>
                  <a:pt x="11717466" y="1200188"/>
                </a:lnTo>
                <a:cubicBezTo>
                  <a:pt x="11717466" y="1284085"/>
                  <a:pt x="11770151" y="1316906"/>
                  <a:pt x="11844115" y="1316906"/>
                </a:cubicBezTo>
                <a:cubicBezTo>
                  <a:pt x="11904934" y="1316906"/>
                  <a:pt x="11947685" y="1295530"/>
                  <a:pt x="11947685" y="1242941"/>
                </a:cubicBezTo>
                <a:cubicBezTo>
                  <a:pt x="11947685" y="1182123"/>
                  <a:pt x="11885165" y="1173894"/>
                  <a:pt x="11735627" y="1124615"/>
                </a:cubicBezTo>
                <a:cubicBezTo>
                  <a:pt x="11604059" y="1083470"/>
                  <a:pt x="11490652" y="1045636"/>
                  <a:pt x="11490652" y="892787"/>
                </a:cubicBezTo>
                <a:cubicBezTo>
                  <a:pt x="11490652" y="728398"/>
                  <a:pt x="11627043" y="651123"/>
                  <a:pt x="11840616" y="651123"/>
                </a:cubicBezTo>
                <a:close/>
                <a:moveTo>
                  <a:pt x="10420138" y="651123"/>
                </a:moveTo>
                <a:cubicBezTo>
                  <a:pt x="10668329" y="651123"/>
                  <a:pt x="10827800" y="818822"/>
                  <a:pt x="10827800" y="1012815"/>
                </a:cubicBezTo>
                <a:cubicBezTo>
                  <a:pt x="10828651" y="1051889"/>
                  <a:pt x="10825908" y="1090962"/>
                  <a:pt x="10819571" y="1129533"/>
                </a:cubicBezTo>
                <a:lnTo>
                  <a:pt x="10249129" y="1129533"/>
                </a:lnTo>
                <a:cubicBezTo>
                  <a:pt x="10254047" y="1224875"/>
                  <a:pt x="10293583" y="1305367"/>
                  <a:pt x="10425057" y="1305367"/>
                </a:cubicBezTo>
                <a:cubicBezTo>
                  <a:pt x="10512170" y="1305367"/>
                  <a:pt x="10554922" y="1265925"/>
                  <a:pt x="10571379" y="1215038"/>
                </a:cubicBezTo>
                <a:lnTo>
                  <a:pt x="10817963" y="1215038"/>
                </a:lnTo>
                <a:cubicBezTo>
                  <a:pt x="10794978" y="1364577"/>
                  <a:pt x="10653574" y="1486213"/>
                  <a:pt x="10426665" y="1486213"/>
                </a:cubicBezTo>
                <a:cubicBezTo>
                  <a:pt x="10148869" y="1486213"/>
                  <a:pt x="9999330" y="1313596"/>
                  <a:pt x="9999330" y="1068715"/>
                </a:cubicBezTo>
                <a:cubicBezTo>
                  <a:pt x="9999330" y="836887"/>
                  <a:pt x="10145559" y="651123"/>
                  <a:pt x="10420138" y="651123"/>
                </a:cubicBezTo>
                <a:close/>
                <a:moveTo>
                  <a:pt x="197682" y="638543"/>
                </a:moveTo>
                <a:cubicBezTo>
                  <a:pt x="297564" y="638543"/>
                  <a:pt x="382123" y="678647"/>
                  <a:pt x="414471" y="736722"/>
                </a:cubicBezTo>
                <a:cubicBezTo>
                  <a:pt x="494111" y="676850"/>
                  <a:pt x="578197" y="646488"/>
                  <a:pt x="663324" y="646488"/>
                </a:cubicBezTo>
                <a:cubicBezTo>
                  <a:pt x="766894" y="646488"/>
                  <a:pt x="837833" y="682525"/>
                  <a:pt x="874627" y="753842"/>
                </a:cubicBezTo>
                <a:cubicBezTo>
                  <a:pt x="964293" y="681673"/>
                  <a:pt x="1056324" y="646488"/>
                  <a:pt x="1154976" y="646488"/>
                </a:cubicBezTo>
                <a:cubicBezTo>
                  <a:pt x="1248332" y="646488"/>
                  <a:pt x="1317284" y="673917"/>
                  <a:pt x="1360320" y="727925"/>
                </a:cubicBezTo>
                <a:cubicBezTo>
                  <a:pt x="1409221" y="789595"/>
                  <a:pt x="1420287" y="880302"/>
                  <a:pt x="1393047" y="997682"/>
                </a:cubicBezTo>
                <a:lnTo>
                  <a:pt x="1339701" y="1239914"/>
                </a:lnTo>
                <a:cubicBezTo>
                  <a:pt x="1323338" y="1304042"/>
                  <a:pt x="1326648" y="1350673"/>
                  <a:pt x="1349159" y="1379710"/>
                </a:cubicBezTo>
                <a:cubicBezTo>
                  <a:pt x="1369779" y="1406289"/>
                  <a:pt x="1407707" y="1419720"/>
                  <a:pt x="1462188" y="1419720"/>
                </a:cubicBezTo>
                <a:cubicBezTo>
                  <a:pt x="1494007" y="1419228"/>
                  <a:pt x="1525702" y="1415520"/>
                  <a:pt x="1556773" y="1408653"/>
                </a:cubicBezTo>
                <a:lnTo>
                  <a:pt x="1511656" y="1612011"/>
                </a:lnTo>
                <a:cubicBezTo>
                  <a:pt x="1480718" y="1617270"/>
                  <a:pt x="1449400" y="1620022"/>
                  <a:pt x="1418017" y="1620240"/>
                </a:cubicBezTo>
                <a:cubicBezTo>
                  <a:pt x="1306880" y="1620240"/>
                  <a:pt x="1215511" y="1583352"/>
                  <a:pt x="1163867" y="1518845"/>
                </a:cubicBezTo>
                <a:cubicBezTo>
                  <a:pt x="1112224" y="1454338"/>
                  <a:pt x="1097469" y="1367509"/>
                  <a:pt x="1120737" y="1258736"/>
                </a:cubicBezTo>
                <a:lnTo>
                  <a:pt x="1181933" y="992574"/>
                </a:lnTo>
                <a:cubicBezTo>
                  <a:pt x="1196310" y="930053"/>
                  <a:pt x="1194418" y="885031"/>
                  <a:pt x="1176163" y="862047"/>
                </a:cubicBezTo>
                <a:cubicBezTo>
                  <a:pt x="1161030" y="843035"/>
                  <a:pt x="1136438" y="833009"/>
                  <a:pt x="1104941" y="833009"/>
                </a:cubicBezTo>
                <a:cubicBezTo>
                  <a:pt x="1003641" y="833009"/>
                  <a:pt x="913596" y="914163"/>
                  <a:pt x="886071" y="1030314"/>
                </a:cubicBezTo>
                <a:lnTo>
                  <a:pt x="786284" y="1461148"/>
                </a:lnTo>
                <a:lnTo>
                  <a:pt x="573752" y="1461148"/>
                </a:lnTo>
                <a:lnTo>
                  <a:pt x="682430" y="992480"/>
                </a:lnTo>
                <a:cubicBezTo>
                  <a:pt x="696901" y="929864"/>
                  <a:pt x="694915" y="884747"/>
                  <a:pt x="676660" y="861763"/>
                </a:cubicBezTo>
                <a:cubicBezTo>
                  <a:pt x="661905" y="843603"/>
                  <a:pt x="637218" y="833388"/>
                  <a:pt x="607046" y="833388"/>
                </a:cubicBezTo>
                <a:cubicBezTo>
                  <a:pt x="492503" y="833388"/>
                  <a:pt x="416835" y="917663"/>
                  <a:pt x="369543" y="1097374"/>
                </a:cubicBezTo>
                <a:lnTo>
                  <a:pt x="285173" y="1461526"/>
                </a:lnTo>
                <a:lnTo>
                  <a:pt x="72452" y="1461526"/>
                </a:lnTo>
                <a:lnTo>
                  <a:pt x="198912" y="938944"/>
                </a:lnTo>
                <a:cubicBezTo>
                  <a:pt x="208843" y="895719"/>
                  <a:pt x="204776" y="859777"/>
                  <a:pt x="187467" y="838117"/>
                </a:cubicBezTo>
                <a:cubicBezTo>
                  <a:pt x="163348" y="807755"/>
                  <a:pt x="111137" y="806053"/>
                  <a:pt x="45590" y="833293"/>
                </a:cubicBezTo>
                <a:lnTo>
                  <a:pt x="0" y="852210"/>
                </a:lnTo>
                <a:lnTo>
                  <a:pt x="37834" y="670229"/>
                </a:lnTo>
                <a:lnTo>
                  <a:pt x="51454" y="665310"/>
                </a:lnTo>
                <a:cubicBezTo>
                  <a:pt x="98252" y="647888"/>
                  <a:pt x="147748" y="638836"/>
                  <a:pt x="197682" y="638543"/>
                </a:cubicBezTo>
                <a:close/>
                <a:moveTo>
                  <a:pt x="6277980" y="531662"/>
                </a:moveTo>
                <a:lnTo>
                  <a:pt x="6277980" y="929486"/>
                </a:lnTo>
                <a:lnTo>
                  <a:pt x="6460435" y="929486"/>
                </a:lnTo>
                <a:cubicBezTo>
                  <a:pt x="6572234" y="928919"/>
                  <a:pt x="6644591" y="836888"/>
                  <a:pt x="6644591" y="730007"/>
                </a:cubicBezTo>
                <a:lnTo>
                  <a:pt x="6644686" y="730290"/>
                </a:lnTo>
                <a:cubicBezTo>
                  <a:pt x="6644686" y="623409"/>
                  <a:pt x="6572329" y="531662"/>
                  <a:pt x="6460529" y="531662"/>
                </a:cubicBezTo>
                <a:close/>
                <a:moveTo>
                  <a:pt x="8605338" y="437361"/>
                </a:moveTo>
                <a:lnTo>
                  <a:pt x="8855231" y="437361"/>
                </a:lnTo>
                <a:lnTo>
                  <a:pt x="8855231" y="672499"/>
                </a:lnTo>
                <a:lnTo>
                  <a:pt x="9036077" y="672499"/>
                </a:lnTo>
                <a:lnTo>
                  <a:pt x="9036077" y="859872"/>
                </a:lnTo>
                <a:lnTo>
                  <a:pt x="8855231" y="859872"/>
                </a:lnTo>
                <a:lnTo>
                  <a:pt x="8855231" y="1142681"/>
                </a:lnTo>
                <a:cubicBezTo>
                  <a:pt x="8855231" y="1259398"/>
                  <a:pt x="8901294" y="1277464"/>
                  <a:pt x="8963719" y="1277464"/>
                </a:cubicBezTo>
                <a:cubicBezTo>
                  <a:pt x="8993892" y="1277710"/>
                  <a:pt x="9024159" y="1276064"/>
                  <a:pt x="9054143" y="1272546"/>
                </a:cubicBezTo>
                <a:lnTo>
                  <a:pt x="9054332" y="1464837"/>
                </a:lnTo>
                <a:cubicBezTo>
                  <a:pt x="8998905" y="1474030"/>
                  <a:pt x="8942817" y="1478429"/>
                  <a:pt x="8886633" y="1477984"/>
                </a:cubicBezTo>
                <a:cubicBezTo>
                  <a:pt x="8768307" y="1477984"/>
                  <a:pt x="8605526" y="1463229"/>
                  <a:pt x="8605526" y="1198580"/>
                </a:cubicBezTo>
                <a:lnTo>
                  <a:pt x="8605526" y="859872"/>
                </a:lnTo>
                <a:lnTo>
                  <a:pt x="8480391" y="859872"/>
                </a:lnTo>
                <a:lnTo>
                  <a:pt x="8480391" y="672499"/>
                </a:lnTo>
                <a:lnTo>
                  <a:pt x="8605338" y="672499"/>
                </a:lnTo>
                <a:close/>
                <a:moveTo>
                  <a:pt x="4701627" y="356112"/>
                </a:moveTo>
                <a:cubicBezTo>
                  <a:pt x="4670130" y="355006"/>
                  <a:pt x="4639665" y="367434"/>
                  <a:pt x="4617919" y="390257"/>
                </a:cubicBezTo>
                <a:cubicBezTo>
                  <a:pt x="4594273" y="415322"/>
                  <a:pt x="4583206" y="445968"/>
                  <a:pt x="4583206" y="486734"/>
                </a:cubicBezTo>
                <a:cubicBezTo>
                  <a:pt x="4583206" y="545660"/>
                  <a:pt x="4606096" y="621518"/>
                  <a:pt x="4651119" y="712414"/>
                </a:cubicBezTo>
                <a:cubicBezTo>
                  <a:pt x="4715909" y="682336"/>
                  <a:pt x="4760270" y="651596"/>
                  <a:pt x="4782971" y="620855"/>
                </a:cubicBezTo>
                <a:cubicBezTo>
                  <a:pt x="4809151" y="585121"/>
                  <a:pt x="4822753" y="541707"/>
                  <a:pt x="4821655" y="497422"/>
                </a:cubicBezTo>
                <a:cubicBezTo>
                  <a:pt x="4821655" y="450035"/>
                  <a:pt x="4811347" y="417403"/>
                  <a:pt x="4788268" y="391582"/>
                </a:cubicBezTo>
                <a:cubicBezTo>
                  <a:pt x="4767079" y="367746"/>
                  <a:pt x="4738799" y="356112"/>
                  <a:pt x="4701627" y="356112"/>
                </a:cubicBezTo>
                <a:close/>
                <a:moveTo>
                  <a:pt x="6011724" y="314117"/>
                </a:moveTo>
                <a:lnTo>
                  <a:pt x="6493445" y="314117"/>
                </a:lnTo>
                <a:cubicBezTo>
                  <a:pt x="6748257" y="314117"/>
                  <a:pt x="6912645" y="506408"/>
                  <a:pt x="6912645" y="730290"/>
                </a:cubicBezTo>
                <a:cubicBezTo>
                  <a:pt x="6912645" y="954173"/>
                  <a:pt x="6748257" y="1146464"/>
                  <a:pt x="6493445" y="1146464"/>
                </a:cubicBezTo>
                <a:lnTo>
                  <a:pt x="6277980" y="1146464"/>
                </a:lnTo>
                <a:lnTo>
                  <a:pt x="6277980" y="1465310"/>
                </a:lnTo>
                <a:lnTo>
                  <a:pt x="6011724" y="1465310"/>
                </a:lnTo>
                <a:close/>
                <a:moveTo>
                  <a:pt x="1969637" y="283661"/>
                </a:moveTo>
                <a:cubicBezTo>
                  <a:pt x="2242231" y="283661"/>
                  <a:pt x="2378622" y="454481"/>
                  <a:pt x="2378622" y="649988"/>
                </a:cubicBezTo>
                <a:lnTo>
                  <a:pt x="2112176" y="649988"/>
                </a:lnTo>
                <a:cubicBezTo>
                  <a:pt x="2112176" y="548120"/>
                  <a:pt x="2061290" y="484086"/>
                  <a:pt x="1969353" y="484086"/>
                </a:cubicBezTo>
                <a:cubicBezTo>
                  <a:pt x="1893685" y="484086"/>
                  <a:pt x="1829651" y="523528"/>
                  <a:pt x="1829651" y="602317"/>
                </a:cubicBezTo>
                <a:cubicBezTo>
                  <a:pt x="1829651" y="677985"/>
                  <a:pt x="1896995" y="718940"/>
                  <a:pt x="1993944" y="753653"/>
                </a:cubicBezTo>
                <a:cubicBezTo>
                  <a:pt x="2183115" y="819863"/>
                  <a:pt x="2398011" y="894963"/>
                  <a:pt x="2398011" y="1124899"/>
                </a:cubicBezTo>
                <a:cubicBezTo>
                  <a:pt x="2398011" y="1361362"/>
                  <a:pt x="2218963" y="1492835"/>
                  <a:pt x="1966043" y="1492835"/>
                </a:cubicBezTo>
                <a:cubicBezTo>
                  <a:pt x="1720122" y="1492835"/>
                  <a:pt x="1532371" y="1344998"/>
                  <a:pt x="1532371" y="1082241"/>
                </a:cubicBezTo>
                <a:lnTo>
                  <a:pt x="1798437" y="1081958"/>
                </a:lnTo>
                <a:cubicBezTo>
                  <a:pt x="1798437" y="1206715"/>
                  <a:pt x="1874106" y="1280586"/>
                  <a:pt x="1982500" y="1280586"/>
                </a:cubicBezTo>
                <a:cubicBezTo>
                  <a:pt x="2067626" y="1280586"/>
                  <a:pt x="2133835" y="1226389"/>
                  <a:pt x="2133835" y="1145897"/>
                </a:cubicBezTo>
                <a:cubicBezTo>
                  <a:pt x="2133835" y="1053866"/>
                  <a:pt x="2055047" y="1022937"/>
                  <a:pt x="1954786" y="985103"/>
                </a:cubicBezTo>
                <a:cubicBezTo>
                  <a:pt x="1742917" y="907921"/>
                  <a:pt x="1565475" y="840577"/>
                  <a:pt x="1565475" y="607330"/>
                </a:cubicBezTo>
                <a:cubicBezTo>
                  <a:pt x="1565475" y="395365"/>
                  <a:pt x="1759374" y="283661"/>
                  <a:pt x="1969637" y="283661"/>
                </a:cubicBezTo>
                <a:close/>
                <a:moveTo>
                  <a:pt x="4709950" y="254906"/>
                </a:moveTo>
                <a:cubicBezTo>
                  <a:pt x="4789213" y="254906"/>
                  <a:pt x="4852868" y="275904"/>
                  <a:pt x="4899120" y="317332"/>
                </a:cubicBezTo>
                <a:cubicBezTo>
                  <a:pt x="4947170" y="359044"/>
                  <a:pt x="4971667" y="415322"/>
                  <a:pt x="4971667" y="484653"/>
                </a:cubicBezTo>
                <a:cubicBezTo>
                  <a:pt x="4971355" y="549983"/>
                  <a:pt x="4947898" y="613090"/>
                  <a:pt x="4905457" y="662757"/>
                </a:cubicBezTo>
                <a:cubicBezTo>
                  <a:pt x="4865448" y="711752"/>
                  <a:pt x="4796496" y="759990"/>
                  <a:pt x="4700398" y="806337"/>
                </a:cubicBezTo>
                <a:cubicBezTo>
                  <a:pt x="4754311" y="899030"/>
                  <a:pt x="4804346" y="979805"/>
                  <a:pt x="4845301" y="1040434"/>
                </a:cubicBezTo>
                <a:cubicBezTo>
                  <a:pt x="4876619" y="1087415"/>
                  <a:pt x="4910660" y="1132513"/>
                  <a:pt x="4947264" y="1175502"/>
                </a:cubicBezTo>
                <a:cubicBezTo>
                  <a:pt x="5015460" y="1089524"/>
                  <a:pt x="5051308" y="1014707"/>
                  <a:pt x="5051308" y="957956"/>
                </a:cubicBezTo>
                <a:cubicBezTo>
                  <a:pt x="5052253" y="937725"/>
                  <a:pt x="5043760" y="918193"/>
                  <a:pt x="5028324" y="905083"/>
                </a:cubicBezTo>
                <a:cubicBezTo>
                  <a:pt x="5011203" y="890612"/>
                  <a:pt x="4985005" y="883612"/>
                  <a:pt x="4948021" y="883612"/>
                </a:cubicBezTo>
                <a:lnTo>
                  <a:pt x="4887014" y="883612"/>
                </a:lnTo>
                <a:lnTo>
                  <a:pt x="4887014" y="790541"/>
                </a:lnTo>
                <a:lnTo>
                  <a:pt x="5365898" y="790541"/>
                </a:lnTo>
                <a:lnTo>
                  <a:pt x="5365898" y="883802"/>
                </a:lnTo>
                <a:lnTo>
                  <a:pt x="5312458" y="883802"/>
                </a:lnTo>
                <a:cubicBezTo>
                  <a:pt x="5291203" y="883367"/>
                  <a:pt x="5270073" y="887188"/>
                  <a:pt x="5250314" y="895057"/>
                </a:cubicBezTo>
                <a:cubicBezTo>
                  <a:pt x="5233251" y="903078"/>
                  <a:pt x="5218242" y="914892"/>
                  <a:pt x="5206427" y="929581"/>
                </a:cubicBezTo>
                <a:cubicBezTo>
                  <a:pt x="5192145" y="945282"/>
                  <a:pt x="5175498" y="976873"/>
                  <a:pt x="5153270" y="1022841"/>
                </a:cubicBezTo>
                <a:cubicBezTo>
                  <a:pt x="5115928" y="1103721"/>
                  <a:pt x="5070310" y="1180524"/>
                  <a:pt x="5017162" y="1252021"/>
                </a:cubicBezTo>
                <a:cubicBezTo>
                  <a:pt x="5079399" y="1312366"/>
                  <a:pt x="5135583" y="1344241"/>
                  <a:pt x="5180227" y="1344241"/>
                </a:cubicBezTo>
                <a:cubicBezTo>
                  <a:pt x="5206086" y="1344241"/>
                  <a:pt x="5230499" y="1332342"/>
                  <a:pt x="5246437" y="1311988"/>
                </a:cubicBezTo>
                <a:cubicBezTo>
                  <a:pt x="5259583" y="1295435"/>
                  <a:pt x="5277365" y="1260534"/>
                  <a:pt x="5284271" y="1189595"/>
                </a:cubicBezTo>
                <a:lnTo>
                  <a:pt x="5284271" y="1187798"/>
                </a:lnTo>
                <a:lnTo>
                  <a:pt x="5288149" y="1172380"/>
                </a:lnTo>
                <a:lnTo>
                  <a:pt x="5370722" y="1171435"/>
                </a:lnTo>
                <a:lnTo>
                  <a:pt x="5370722" y="1191392"/>
                </a:lnTo>
                <a:cubicBezTo>
                  <a:pt x="5370722" y="1294679"/>
                  <a:pt x="5348777" y="1374130"/>
                  <a:pt x="5304511" y="1427854"/>
                </a:cubicBezTo>
                <a:cubicBezTo>
                  <a:pt x="5261456" y="1481266"/>
                  <a:pt x="5196335" y="1512035"/>
                  <a:pt x="5127732" y="1511373"/>
                </a:cubicBezTo>
                <a:cubicBezTo>
                  <a:pt x="5086457" y="1510985"/>
                  <a:pt x="5045888" y="1500600"/>
                  <a:pt x="5009501" y="1481106"/>
                </a:cubicBezTo>
                <a:cubicBezTo>
                  <a:pt x="4972234" y="1463229"/>
                  <a:pt x="4929955" y="1432962"/>
                  <a:pt x="4880865" y="1388980"/>
                </a:cubicBezTo>
                <a:cubicBezTo>
                  <a:pt x="4834150" y="1427306"/>
                  <a:pt x="4782043" y="1458538"/>
                  <a:pt x="4726219" y="1481673"/>
                </a:cubicBezTo>
                <a:cubicBezTo>
                  <a:pt x="4674841" y="1501167"/>
                  <a:pt x="4620370" y="1511221"/>
                  <a:pt x="4565426" y="1511373"/>
                </a:cubicBezTo>
                <a:cubicBezTo>
                  <a:pt x="4461665" y="1511373"/>
                  <a:pt x="4374363" y="1477417"/>
                  <a:pt x="4305885" y="1410545"/>
                </a:cubicBezTo>
                <a:cubicBezTo>
                  <a:pt x="4183010" y="1289259"/>
                  <a:pt x="4166950" y="1096485"/>
                  <a:pt x="4268050" y="956537"/>
                </a:cubicBezTo>
                <a:cubicBezTo>
                  <a:pt x="4310518" y="898462"/>
                  <a:pt x="4381930" y="842373"/>
                  <a:pt x="4480771" y="789500"/>
                </a:cubicBezTo>
                <a:cubicBezTo>
                  <a:pt x="4434992" y="692267"/>
                  <a:pt x="4411724" y="608938"/>
                  <a:pt x="4411724" y="540931"/>
                </a:cubicBezTo>
                <a:cubicBezTo>
                  <a:pt x="4410655" y="464176"/>
                  <a:pt x="4442502" y="390636"/>
                  <a:pt x="4499215" y="338898"/>
                </a:cubicBezTo>
                <a:cubicBezTo>
                  <a:pt x="4555295" y="283678"/>
                  <a:pt x="4631266" y="253399"/>
                  <a:pt x="4709950" y="254906"/>
                </a:cubicBezTo>
                <a:close/>
                <a:moveTo>
                  <a:pt x="2627370" y="249129"/>
                </a:moveTo>
                <a:cubicBezTo>
                  <a:pt x="2627938" y="249129"/>
                  <a:pt x="2628516" y="249131"/>
                  <a:pt x="2629083" y="249137"/>
                </a:cubicBezTo>
                <a:cubicBezTo>
                  <a:pt x="2717104" y="249920"/>
                  <a:pt x="2787816" y="321908"/>
                  <a:pt x="2787030" y="409922"/>
                </a:cubicBezTo>
                <a:cubicBezTo>
                  <a:pt x="2786245" y="497943"/>
                  <a:pt x="2714265" y="568664"/>
                  <a:pt x="2626246" y="567879"/>
                </a:cubicBezTo>
                <a:cubicBezTo>
                  <a:pt x="2538744" y="567094"/>
                  <a:pt x="2468240" y="495919"/>
                  <a:pt x="2468289" y="408418"/>
                </a:cubicBezTo>
                <a:cubicBezTo>
                  <a:pt x="2468231" y="320502"/>
                  <a:pt x="2539454" y="249185"/>
                  <a:pt x="2627370" y="249129"/>
                </a:cubicBezTo>
                <a:close/>
                <a:moveTo>
                  <a:pt x="4785335" y="124946"/>
                </a:moveTo>
                <a:cubicBezTo>
                  <a:pt x="4336095" y="124946"/>
                  <a:pt x="3971907" y="489136"/>
                  <a:pt x="3971907" y="938377"/>
                </a:cubicBezTo>
                <a:cubicBezTo>
                  <a:pt x="3971907" y="1387618"/>
                  <a:pt x="4336095" y="1751808"/>
                  <a:pt x="4785335" y="1751808"/>
                </a:cubicBezTo>
                <a:cubicBezTo>
                  <a:pt x="5234368" y="1751287"/>
                  <a:pt x="5598245" y="1387410"/>
                  <a:pt x="5598766" y="938377"/>
                </a:cubicBezTo>
                <a:cubicBezTo>
                  <a:pt x="5598766" y="489136"/>
                  <a:pt x="5234576" y="124946"/>
                  <a:pt x="4785335" y="124946"/>
                </a:cubicBezTo>
                <a:close/>
                <a:moveTo>
                  <a:pt x="4785335" y="0"/>
                </a:moveTo>
                <a:cubicBezTo>
                  <a:pt x="5303330" y="625"/>
                  <a:pt x="5723088" y="420382"/>
                  <a:pt x="5723712" y="938377"/>
                </a:cubicBezTo>
                <a:cubicBezTo>
                  <a:pt x="5723712" y="938443"/>
                  <a:pt x="5723712" y="938500"/>
                  <a:pt x="5723712" y="938566"/>
                </a:cubicBezTo>
                <a:cubicBezTo>
                  <a:pt x="5723656" y="1456873"/>
                  <a:pt x="5303452" y="1877000"/>
                  <a:pt x="4785146" y="1876943"/>
                </a:cubicBezTo>
                <a:cubicBezTo>
                  <a:pt x="4266839" y="1876887"/>
                  <a:pt x="3846713" y="1456683"/>
                  <a:pt x="3846771" y="938377"/>
                </a:cubicBezTo>
                <a:cubicBezTo>
                  <a:pt x="3846827" y="420070"/>
                  <a:pt x="4267029" y="-52"/>
                  <a:pt x="4785335" y="0"/>
                </a:cubicBezTo>
                <a:close/>
              </a:path>
            </a:pathLst>
          </a:custGeom>
          <a:solidFill>
            <a:schemeClr val="tx1"/>
          </a:solidFill>
          <a:ln w="9458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572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 Opt.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31E3-128B-45FB-8346-408B09C4D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EE072-7C3D-4A60-AC79-0EA324F7C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878F-3A42-41C0-A391-4A4305B6D8C0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AA255-7F50-4036-819C-B140EDDCD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3BCAF0-2145-48D1-90A2-07565EF5A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4851776-7FCF-49CB-80B5-6A338BEEF3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1310005"/>
            <a:ext cx="11506200" cy="960438"/>
          </a:xfrm>
        </p:spPr>
        <p:txBody>
          <a:bodyPr/>
          <a:lstStyle>
            <a:lvl1pPr>
              <a:defRPr sz="140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7820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4CD2D1-CA58-46E3-9DB2-AE19CCBAC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1D820-1460-4AE7-98CD-5379866AFD4D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374D4C-93E5-40AA-8878-0066A7BA9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8E038-CAA4-4517-A3BC-870EB89AC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7608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Opt.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4CD2D1-CA58-46E3-9DB2-AE19CCBAC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1D820-1460-4AE7-98CD-5379866AFD4D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374D4C-93E5-40AA-8878-0066A7BA9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8E038-CAA4-4517-A3BC-870EB89AC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12390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4CD2D1-CA58-46E3-9DB2-AE19CCBAC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1D820-1460-4AE7-98CD-5379866AFD4D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374D4C-93E5-40AA-8878-0066A7BA9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8E038-CAA4-4517-A3BC-870EB89AC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3496978-2203-4143-A1E0-3B13EE00E9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1C5FE15C-5776-4D8A-85F3-79A32720CD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0520" y="6468618"/>
            <a:ext cx="1458119" cy="224434"/>
          </a:xfrm>
          <a:custGeom>
            <a:avLst/>
            <a:gdLst>
              <a:gd name="connsiteX0" fmla="*/ 541258 w 1458119"/>
              <a:gd name="connsiteY0" fmla="*/ 106053 h 224434"/>
              <a:gd name="connsiteX1" fmla="*/ 524531 w 1458119"/>
              <a:gd name="connsiteY1" fmla="*/ 129295 h 224434"/>
              <a:gd name="connsiteX2" fmla="*/ 533522 w 1458119"/>
              <a:gd name="connsiteY2" fmla="*/ 152990 h 224434"/>
              <a:gd name="connsiteX3" fmla="*/ 554694 w 1458119"/>
              <a:gd name="connsiteY3" fmla="*/ 164922 h 224434"/>
              <a:gd name="connsiteX4" fmla="*/ 575313 w 1458119"/>
              <a:gd name="connsiteY4" fmla="*/ 157400 h 224434"/>
              <a:gd name="connsiteX5" fmla="*/ 575358 w 1458119"/>
              <a:gd name="connsiteY5" fmla="*/ 157400 h 224434"/>
              <a:gd name="connsiteX6" fmla="*/ 560383 w 1458119"/>
              <a:gd name="connsiteY6" fmla="*/ 137393 h 224434"/>
              <a:gd name="connsiteX7" fmla="*/ 541258 w 1458119"/>
              <a:gd name="connsiteY7" fmla="*/ 106053 h 224434"/>
              <a:gd name="connsiteX8" fmla="*/ 880216 w 1458119"/>
              <a:gd name="connsiteY8" fmla="*/ 103610 h 224434"/>
              <a:gd name="connsiteX9" fmla="*/ 857597 w 1458119"/>
              <a:gd name="connsiteY9" fmla="*/ 127791 h 224434"/>
              <a:gd name="connsiteX10" fmla="*/ 880216 w 1458119"/>
              <a:gd name="connsiteY10" fmla="*/ 151972 h 224434"/>
              <a:gd name="connsiteX11" fmla="*/ 902836 w 1458119"/>
              <a:gd name="connsiteY11" fmla="*/ 127791 h 224434"/>
              <a:gd name="connsiteX12" fmla="*/ 880216 w 1458119"/>
              <a:gd name="connsiteY12" fmla="*/ 103610 h 224434"/>
              <a:gd name="connsiteX13" fmla="*/ 1245787 w 1458119"/>
              <a:gd name="connsiteY13" fmla="*/ 97910 h 224434"/>
              <a:gd name="connsiteX14" fmla="*/ 1225531 w 1458119"/>
              <a:gd name="connsiteY14" fmla="*/ 117759 h 224434"/>
              <a:gd name="connsiteX15" fmla="*/ 1265240 w 1458119"/>
              <a:gd name="connsiteY15" fmla="*/ 117759 h 224434"/>
              <a:gd name="connsiteX16" fmla="*/ 1245787 w 1458119"/>
              <a:gd name="connsiteY16" fmla="*/ 97910 h 224434"/>
              <a:gd name="connsiteX17" fmla="*/ 299441 w 1458119"/>
              <a:gd name="connsiteY17" fmla="*/ 80267 h 224434"/>
              <a:gd name="connsiteX18" fmla="*/ 329492 w 1458119"/>
              <a:gd name="connsiteY18" fmla="*/ 80267 h 224434"/>
              <a:gd name="connsiteX19" fmla="*/ 329492 w 1458119"/>
              <a:gd name="connsiteY19" fmla="*/ 174942 h 224434"/>
              <a:gd name="connsiteX20" fmla="*/ 299441 w 1458119"/>
              <a:gd name="connsiteY20" fmla="*/ 174942 h 224434"/>
              <a:gd name="connsiteX21" fmla="*/ 400133 w 1458119"/>
              <a:gd name="connsiteY21" fmla="*/ 80255 h 224434"/>
              <a:gd name="connsiteX22" fmla="*/ 434855 w 1458119"/>
              <a:gd name="connsiteY22" fmla="*/ 80255 h 224434"/>
              <a:gd name="connsiteX23" fmla="*/ 403029 w 1458119"/>
              <a:gd name="connsiteY23" fmla="*/ 127192 h 224434"/>
              <a:gd name="connsiteX24" fmla="*/ 435443 w 1458119"/>
              <a:gd name="connsiteY24" fmla="*/ 174942 h 224434"/>
              <a:gd name="connsiteX25" fmla="*/ 400676 w 1458119"/>
              <a:gd name="connsiteY25" fmla="*/ 174942 h 224434"/>
              <a:gd name="connsiteX26" fmla="*/ 385204 w 1458119"/>
              <a:gd name="connsiteY26" fmla="*/ 147436 h 224434"/>
              <a:gd name="connsiteX27" fmla="*/ 369642 w 1458119"/>
              <a:gd name="connsiteY27" fmla="*/ 174942 h 224434"/>
              <a:gd name="connsiteX28" fmla="*/ 334875 w 1458119"/>
              <a:gd name="connsiteY28" fmla="*/ 174942 h 224434"/>
              <a:gd name="connsiteX29" fmla="*/ 367482 w 1458119"/>
              <a:gd name="connsiteY29" fmla="*/ 127203 h 224434"/>
              <a:gd name="connsiteX30" fmla="*/ 335441 w 1458119"/>
              <a:gd name="connsiteY30" fmla="*/ 80267 h 224434"/>
              <a:gd name="connsiteX31" fmla="*/ 370207 w 1458119"/>
              <a:gd name="connsiteY31" fmla="*/ 80267 h 224434"/>
              <a:gd name="connsiteX32" fmla="*/ 385204 w 1458119"/>
              <a:gd name="connsiteY32" fmla="*/ 106969 h 224434"/>
              <a:gd name="connsiteX33" fmla="*/ 1363760 w 1458119"/>
              <a:gd name="connsiteY33" fmla="*/ 78842 h 224434"/>
              <a:gd name="connsiteX34" fmla="*/ 1366531 w 1458119"/>
              <a:gd name="connsiteY34" fmla="*/ 78932 h 224434"/>
              <a:gd name="connsiteX35" fmla="*/ 1366531 w 1458119"/>
              <a:gd name="connsiteY35" fmla="*/ 106562 h 224434"/>
              <a:gd name="connsiteX36" fmla="*/ 1362188 w 1458119"/>
              <a:gd name="connsiteY36" fmla="*/ 106359 h 224434"/>
              <a:gd name="connsiteX37" fmla="*/ 1334864 w 1458119"/>
              <a:gd name="connsiteY37" fmla="*/ 138207 h 224434"/>
              <a:gd name="connsiteX38" fmla="*/ 1334864 w 1458119"/>
              <a:gd name="connsiteY38" fmla="*/ 175157 h 224434"/>
              <a:gd name="connsiteX39" fmla="*/ 1304790 w 1458119"/>
              <a:gd name="connsiteY39" fmla="*/ 175157 h 224434"/>
              <a:gd name="connsiteX40" fmla="*/ 1304790 w 1458119"/>
              <a:gd name="connsiteY40" fmla="*/ 80414 h 224434"/>
              <a:gd name="connsiteX41" fmla="*/ 1334864 w 1458119"/>
              <a:gd name="connsiteY41" fmla="*/ 80414 h 224434"/>
              <a:gd name="connsiteX42" fmla="*/ 1334864 w 1458119"/>
              <a:gd name="connsiteY42" fmla="*/ 95807 h 224434"/>
              <a:gd name="connsiteX43" fmla="*/ 1363760 w 1458119"/>
              <a:gd name="connsiteY43" fmla="*/ 78842 h 224434"/>
              <a:gd name="connsiteX44" fmla="*/ 1003268 w 1458119"/>
              <a:gd name="connsiteY44" fmla="*/ 78842 h 224434"/>
              <a:gd name="connsiteX45" fmla="*/ 1006039 w 1458119"/>
              <a:gd name="connsiteY45" fmla="*/ 78932 h 224434"/>
              <a:gd name="connsiteX46" fmla="*/ 1006039 w 1458119"/>
              <a:gd name="connsiteY46" fmla="*/ 106562 h 224434"/>
              <a:gd name="connsiteX47" fmla="*/ 1001696 w 1458119"/>
              <a:gd name="connsiteY47" fmla="*/ 106359 h 224434"/>
              <a:gd name="connsiteX48" fmla="*/ 974371 w 1458119"/>
              <a:gd name="connsiteY48" fmla="*/ 138207 h 224434"/>
              <a:gd name="connsiteX49" fmla="*/ 974371 w 1458119"/>
              <a:gd name="connsiteY49" fmla="*/ 175157 h 224434"/>
              <a:gd name="connsiteX50" fmla="*/ 944298 w 1458119"/>
              <a:gd name="connsiteY50" fmla="*/ 175157 h 224434"/>
              <a:gd name="connsiteX51" fmla="*/ 944298 w 1458119"/>
              <a:gd name="connsiteY51" fmla="*/ 80414 h 224434"/>
              <a:gd name="connsiteX52" fmla="*/ 974371 w 1458119"/>
              <a:gd name="connsiteY52" fmla="*/ 80414 h 224434"/>
              <a:gd name="connsiteX53" fmla="*/ 974371 w 1458119"/>
              <a:gd name="connsiteY53" fmla="*/ 95807 h 224434"/>
              <a:gd name="connsiteX54" fmla="*/ 1003268 w 1458119"/>
              <a:gd name="connsiteY54" fmla="*/ 78842 h 224434"/>
              <a:gd name="connsiteX55" fmla="*/ 1152288 w 1458119"/>
              <a:gd name="connsiteY55" fmla="*/ 78050 h 224434"/>
              <a:gd name="connsiteX56" fmla="*/ 1178821 w 1458119"/>
              <a:gd name="connsiteY56" fmla="*/ 88862 h 224434"/>
              <a:gd name="connsiteX57" fmla="*/ 1186297 w 1458119"/>
              <a:gd name="connsiteY57" fmla="*/ 118947 h 224434"/>
              <a:gd name="connsiteX58" fmla="*/ 1186297 w 1458119"/>
              <a:gd name="connsiteY58" fmla="*/ 175157 h 224434"/>
              <a:gd name="connsiteX59" fmla="*/ 1156212 w 1458119"/>
              <a:gd name="connsiteY59" fmla="*/ 175157 h 224434"/>
              <a:gd name="connsiteX60" fmla="*/ 1156212 w 1458119"/>
              <a:gd name="connsiteY60" fmla="*/ 126604 h 224434"/>
              <a:gd name="connsiteX61" fmla="*/ 1139507 w 1458119"/>
              <a:gd name="connsiteY61" fmla="*/ 103610 h 224434"/>
              <a:gd name="connsiteX62" fmla="*/ 1121231 w 1458119"/>
              <a:gd name="connsiteY62" fmla="*/ 127587 h 224434"/>
              <a:gd name="connsiteX63" fmla="*/ 1121231 w 1458119"/>
              <a:gd name="connsiteY63" fmla="*/ 175157 h 224434"/>
              <a:gd name="connsiteX64" fmla="*/ 1091146 w 1458119"/>
              <a:gd name="connsiteY64" fmla="*/ 175157 h 224434"/>
              <a:gd name="connsiteX65" fmla="*/ 1091146 w 1458119"/>
              <a:gd name="connsiteY65" fmla="*/ 80414 h 224434"/>
              <a:gd name="connsiteX66" fmla="*/ 1121231 w 1458119"/>
              <a:gd name="connsiteY66" fmla="*/ 80414 h 224434"/>
              <a:gd name="connsiteX67" fmla="*/ 1121231 w 1458119"/>
              <a:gd name="connsiteY67" fmla="*/ 94178 h 224434"/>
              <a:gd name="connsiteX68" fmla="*/ 1152288 w 1458119"/>
              <a:gd name="connsiteY68" fmla="*/ 78050 h 224434"/>
              <a:gd name="connsiteX69" fmla="*/ 873939 w 1458119"/>
              <a:gd name="connsiteY69" fmla="*/ 77993 h 224434"/>
              <a:gd name="connsiteX70" fmla="*/ 902836 w 1458119"/>
              <a:gd name="connsiteY70" fmla="*/ 93918 h 224434"/>
              <a:gd name="connsiteX71" fmla="*/ 902836 w 1458119"/>
              <a:gd name="connsiteY71" fmla="*/ 80346 h 224434"/>
              <a:gd name="connsiteX72" fmla="*/ 932909 w 1458119"/>
              <a:gd name="connsiteY72" fmla="*/ 80414 h 224434"/>
              <a:gd name="connsiteX73" fmla="*/ 932909 w 1458119"/>
              <a:gd name="connsiteY73" fmla="*/ 175157 h 224434"/>
              <a:gd name="connsiteX74" fmla="*/ 902836 w 1458119"/>
              <a:gd name="connsiteY74" fmla="*/ 175157 h 224434"/>
              <a:gd name="connsiteX75" fmla="*/ 902836 w 1458119"/>
              <a:gd name="connsiteY75" fmla="*/ 161800 h 224434"/>
              <a:gd name="connsiteX76" fmla="*/ 873939 w 1458119"/>
              <a:gd name="connsiteY76" fmla="*/ 177521 h 224434"/>
              <a:gd name="connsiteX77" fmla="*/ 827739 w 1458119"/>
              <a:gd name="connsiteY77" fmla="*/ 127757 h 224434"/>
              <a:gd name="connsiteX78" fmla="*/ 873939 w 1458119"/>
              <a:gd name="connsiteY78" fmla="*/ 77993 h 224434"/>
              <a:gd name="connsiteX79" fmla="*/ 1415831 w 1458119"/>
              <a:gd name="connsiteY79" fmla="*/ 77858 h 224434"/>
              <a:gd name="connsiteX80" fmla="*/ 1456717 w 1458119"/>
              <a:gd name="connsiteY80" fmla="*/ 109899 h 224434"/>
              <a:gd name="connsiteX81" fmla="*/ 1427039 w 1458119"/>
              <a:gd name="connsiteY81" fmla="*/ 109899 h 224434"/>
              <a:gd name="connsiteX82" fmla="*/ 1414599 w 1458119"/>
              <a:gd name="connsiteY82" fmla="*/ 97458 h 224434"/>
              <a:gd name="connsiteX83" fmla="*/ 1403390 w 1458119"/>
              <a:gd name="connsiteY83" fmla="*/ 105906 h 224434"/>
              <a:gd name="connsiteX84" fmla="*/ 1427571 w 1458119"/>
              <a:gd name="connsiteY84" fmla="*/ 119275 h 224434"/>
              <a:gd name="connsiteX85" fmla="*/ 1458119 w 1458119"/>
              <a:gd name="connsiteY85" fmla="*/ 147244 h 224434"/>
              <a:gd name="connsiteX86" fmla="*/ 1415266 w 1458119"/>
              <a:gd name="connsiteY86" fmla="*/ 177713 h 224434"/>
              <a:gd name="connsiteX87" fmla="*/ 1371621 w 1458119"/>
              <a:gd name="connsiteY87" fmla="*/ 143512 h 224434"/>
              <a:gd name="connsiteX88" fmla="*/ 1401106 w 1458119"/>
              <a:gd name="connsiteY88" fmla="*/ 143512 h 224434"/>
              <a:gd name="connsiteX89" fmla="*/ 1416250 w 1458119"/>
              <a:gd name="connsiteY89" fmla="*/ 157468 h 224434"/>
              <a:gd name="connsiteX90" fmla="*/ 1428634 w 1458119"/>
              <a:gd name="connsiteY90" fmla="*/ 148624 h 224434"/>
              <a:gd name="connsiteX91" fmla="*/ 1403277 w 1458119"/>
              <a:gd name="connsiteY91" fmla="*/ 134475 h 224434"/>
              <a:gd name="connsiteX92" fmla="*/ 1373985 w 1458119"/>
              <a:gd name="connsiteY92" fmla="*/ 106755 h 224434"/>
              <a:gd name="connsiteX93" fmla="*/ 1415831 w 1458119"/>
              <a:gd name="connsiteY93" fmla="*/ 77858 h 224434"/>
              <a:gd name="connsiteX94" fmla="*/ 1245979 w 1458119"/>
              <a:gd name="connsiteY94" fmla="*/ 77858 h 224434"/>
              <a:gd name="connsiteX95" fmla="*/ 1294725 w 1458119"/>
              <a:gd name="connsiteY95" fmla="*/ 121107 h 224434"/>
              <a:gd name="connsiteX96" fmla="*/ 1293741 w 1458119"/>
              <a:gd name="connsiteY96" fmla="*/ 135063 h 224434"/>
              <a:gd name="connsiteX97" fmla="*/ 1225531 w 1458119"/>
              <a:gd name="connsiteY97" fmla="*/ 135063 h 224434"/>
              <a:gd name="connsiteX98" fmla="*/ 1246567 w 1458119"/>
              <a:gd name="connsiteY98" fmla="*/ 156088 h 224434"/>
              <a:gd name="connsiteX99" fmla="*/ 1264063 w 1458119"/>
              <a:gd name="connsiteY99" fmla="*/ 145287 h 224434"/>
              <a:gd name="connsiteX100" fmla="*/ 1293548 w 1458119"/>
              <a:gd name="connsiteY100" fmla="*/ 145287 h 224434"/>
              <a:gd name="connsiteX101" fmla="*/ 1246759 w 1458119"/>
              <a:gd name="connsiteY101" fmla="*/ 177713 h 224434"/>
              <a:gd name="connsiteX102" fmla="*/ 1195661 w 1458119"/>
              <a:gd name="connsiteY102" fmla="*/ 127791 h 224434"/>
              <a:gd name="connsiteX103" fmla="*/ 1245979 w 1458119"/>
              <a:gd name="connsiteY103" fmla="*/ 77858 h 224434"/>
              <a:gd name="connsiteX104" fmla="*/ 23638 w 1458119"/>
              <a:gd name="connsiteY104" fmla="*/ 76354 h 224434"/>
              <a:gd name="connsiteX105" fmla="*/ 49560 w 1458119"/>
              <a:gd name="connsiteY105" fmla="*/ 88093 h 224434"/>
              <a:gd name="connsiteX106" fmla="*/ 79316 w 1458119"/>
              <a:gd name="connsiteY106" fmla="*/ 77304 h 224434"/>
              <a:gd name="connsiteX107" fmla="*/ 104583 w 1458119"/>
              <a:gd name="connsiteY107" fmla="*/ 90140 h 224434"/>
              <a:gd name="connsiteX108" fmla="*/ 138105 w 1458119"/>
              <a:gd name="connsiteY108" fmla="*/ 77304 h 224434"/>
              <a:gd name="connsiteX109" fmla="*/ 162659 w 1458119"/>
              <a:gd name="connsiteY109" fmla="*/ 87041 h 224434"/>
              <a:gd name="connsiteX110" fmla="*/ 166572 w 1458119"/>
              <a:gd name="connsiteY110" fmla="*/ 119297 h 224434"/>
              <a:gd name="connsiteX111" fmla="*/ 160194 w 1458119"/>
              <a:gd name="connsiteY111" fmla="*/ 148262 h 224434"/>
              <a:gd name="connsiteX112" fmla="*/ 161325 w 1458119"/>
              <a:gd name="connsiteY112" fmla="*/ 164978 h 224434"/>
              <a:gd name="connsiteX113" fmla="*/ 174840 w 1458119"/>
              <a:gd name="connsiteY113" fmla="*/ 169762 h 224434"/>
              <a:gd name="connsiteX114" fmla="*/ 186150 w 1458119"/>
              <a:gd name="connsiteY114" fmla="*/ 168439 h 224434"/>
              <a:gd name="connsiteX115" fmla="*/ 180755 w 1458119"/>
              <a:gd name="connsiteY115" fmla="*/ 192755 h 224434"/>
              <a:gd name="connsiteX116" fmla="*/ 169558 w 1458119"/>
              <a:gd name="connsiteY116" fmla="*/ 193739 h 224434"/>
              <a:gd name="connsiteX117" fmla="*/ 139168 w 1458119"/>
              <a:gd name="connsiteY117" fmla="*/ 181615 h 224434"/>
              <a:gd name="connsiteX118" fmla="*/ 134011 w 1458119"/>
              <a:gd name="connsiteY118" fmla="*/ 150513 h 224434"/>
              <a:gd name="connsiteX119" fmla="*/ 141329 w 1458119"/>
              <a:gd name="connsiteY119" fmla="*/ 118687 h 224434"/>
              <a:gd name="connsiteX120" fmla="*/ 140639 w 1458119"/>
              <a:gd name="connsiteY120" fmla="*/ 103079 h 224434"/>
              <a:gd name="connsiteX121" fmla="*/ 132122 w 1458119"/>
              <a:gd name="connsiteY121" fmla="*/ 99607 h 224434"/>
              <a:gd name="connsiteX122" fmla="*/ 105951 w 1458119"/>
              <a:gd name="connsiteY122" fmla="*/ 123199 h 224434"/>
              <a:gd name="connsiteX123" fmla="*/ 94019 w 1458119"/>
              <a:gd name="connsiteY123" fmla="*/ 174716 h 224434"/>
              <a:gd name="connsiteX124" fmla="*/ 68606 w 1458119"/>
              <a:gd name="connsiteY124" fmla="*/ 174716 h 224434"/>
              <a:gd name="connsiteX125" fmla="*/ 81601 w 1458119"/>
              <a:gd name="connsiteY125" fmla="*/ 118675 h 224434"/>
              <a:gd name="connsiteX126" fmla="*/ 80911 w 1458119"/>
              <a:gd name="connsiteY126" fmla="*/ 103045 h 224434"/>
              <a:gd name="connsiteX127" fmla="*/ 72587 w 1458119"/>
              <a:gd name="connsiteY127" fmla="*/ 99652 h 224434"/>
              <a:gd name="connsiteX128" fmla="*/ 44188 w 1458119"/>
              <a:gd name="connsiteY128" fmla="*/ 131218 h 224434"/>
              <a:gd name="connsiteX129" fmla="*/ 34099 w 1458119"/>
              <a:gd name="connsiteY129" fmla="*/ 174761 h 224434"/>
              <a:gd name="connsiteX130" fmla="*/ 8663 w 1458119"/>
              <a:gd name="connsiteY130" fmla="*/ 174761 h 224434"/>
              <a:gd name="connsiteX131" fmla="*/ 23785 w 1458119"/>
              <a:gd name="connsiteY131" fmla="*/ 112274 h 224434"/>
              <a:gd name="connsiteX132" fmla="*/ 22416 w 1458119"/>
              <a:gd name="connsiteY132" fmla="*/ 100217 h 224434"/>
              <a:gd name="connsiteX133" fmla="*/ 5451 w 1458119"/>
              <a:gd name="connsiteY133" fmla="*/ 99641 h 224434"/>
              <a:gd name="connsiteX134" fmla="*/ 0 w 1458119"/>
              <a:gd name="connsiteY134" fmla="*/ 101903 h 224434"/>
              <a:gd name="connsiteX135" fmla="*/ 4524 w 1458119"/>
              <a:gd name="connsiteY135" fmla="*/ 80142 h 224434"/>
              <a:gd name="connsiteX136" fmla="*/ 6153 w 1458119"/>
              <a:gd name="connsiteY136" fmla="*/ 79554 h 224434"/>
              <a:gd name="connsiteX137" fmla="*/ 23638 w 1458119"/>
              <a:gd name="connsiteY137" fmla="*/ 76354 h 224434"/>
              <a:gd name="connsiteX138" fmla="*/ 750684 w 1458119"/>
              <a:gd name="connsiteY138" fmla="*/ 63573 h 224434"/>
              <a:gd name="connsiteX139" fmla="*/ 750684 w 1458119"/>
              <a:gd name="connsiteY139" fmla="*/ 111143 h 224434"/>
              <a:gd name="connsiteX140" fmla="*/ 772501 w 1458119"/>
              <a:gd name="connsiteY140" fmla="*/ 111143 h 224434"/>
              <a:gd name="connsiteX141" fmla="*/ 788524 w 1458119"/>
              <a:gd name="connsiteY141" fmla="*/ 103984 h 224434"/>
              <a:gd name="connsiteX142" fmla="*/ 794521 w 1458119"/>
              <a:gd name="connsiteY142" fmla="*/ 87291 h 224434"/>
              <a:gd name="connsiteX143" fmla="*/ 794533 w 1458119"/>
              <a:gd name="connsiteY143" fmla="*/ 87324 h 224434"/>
              <a:gd name="connsiteX144" fmla="*/ 794521 w 1458119"/>
              <a:gd name="connsiteY144" fmla="*/ 87290 h 224434"/>
              <a:gd name="connsiteX145" fmla="*/ 794521 w 1458119"/>
              <a:gd name="connsiteY145" fmla="*/ 87291 h 224434"/>
              <a:gd name="connsiteX146" fmla="*/ 788536 w 1458119"/>
              <a:gd name="connsiteY146" fmla="*/ 70656 h 224434"/>
              <a:gd name="connsiteX147" fmla="*/ 772512 w 1458119"/>
              <a:gd name="connsiteY147" fmla="*/ 63573 h 224434"/>
              <a:gd name="connsiteX148" fmla="*/ 1028976 w 1458119"/>
              <a:gd name="connsiteY148" fmla="*/ 52297 h 224434"/>
              <a:gd name="connsiteX149" fmla="*/ 1058857 w 1458119"/>
              <a:gd name="connsiteY149" fmla="*/ 52297 h 224434"/>
              <a:gd name="connsiteX150" fmla="*/ 1058857 w 1458119"/>
              <a:gd name="connsiteY150" fmla="*/ 80414 h 224434"/>
              <a:gd name="connsiteX151" fmla="*/ 1080481 w 1458119"/>
              <a:gd name="connsiteY151" fmla="*/ 80414 h 224434"/>
              <a:gd name="connsiteX152" fmla="*/ 1080481 w 1458119"/>
              <a:gd name="connsiteY152" fmla="*/ 102819 h 224434"/>
              <a:gd name="connsiteX153" fmla="*/ 1058857 w 1458119"/>
              <a:gd name="connsiteY153" fmla="*/ 102819 h 224434"/>
              <a:gd name="connsiteX154" fmla="*/ 1058857 w 1458119"/>
              <a:gd name="connsiteY154" fmla="*/ 136635 h 224434"/>
              <a:gd name="connsiteX155" fmla="*/ 1071829 w 1458119"/>
              <a:gd name="connsiteY155" fmla="*/ 152752 h 224434"/>
              <a:gd name="connsiteX156" fmla="*/ 1082641 w 1458119"/>
              <a:gd name="connsiteY156" fmla="*/ 152164 h 224434"/>
              <a:gd name="connsiteX157" fmla="*/ 1082664 w 1458119"/>
              <a:gd name="connsiteY157" fmla="*/ 175157 h 224434"/>
              <a:gd name="connsiteX158" fmla="*/ 1062611 w 1458119"/>
              <a:gd name="connsiteY158" fmla="*/ 176729 h 224434"/>
              <a:gd name="connsiteX159" fmla="*/ 1028998 w 1458119"/>
              <a:gd name="connsiteY159" fmla="*/ 143320 h 224434"/>
              <a:gd name="connsiteX160" fmla="*/ 1028998 w 1458119"/>
              <a:gd name="connsiteY160" fmla="*/ 102819 h 224434"/>
              <a:gd name="connsiteX161" fmla="*/ 1014035 w 1458119"/>
              <a:gd name="connsiteY161" fmla="*/ 102819 h 224434"/>
              <a:gd name="connsiteX162" fmla="*/ 1014035 w 1458119"/>
              <a:gd name="connsiteY162" fmla="*/ 80414 h 224434"/>
              <a:gd name="connsiteX163" fmla="*/ 1028976 w 1458119"/>
              <a:gd name="connsiteY163" fmla="*/ 80414 h 224434"/>
              <a:gd name="connsiteX164" fmla="*/ 562193 w 1458119"/>
              <a:gd name="connsiteY164" fmla="*/ 42582 h 224434"/>
              <a:gd name="connsiteX165" fmla="*/ 552184 w 1458119"/>
              <a:gd name="connsiteY165" fmla="*/ 46664 h 224434"/>
              <a:gd name="connsiteX166" fmla="*/ 548033 w 1458119"/>
              <a:gd name="connsiteY166" fmla="*/ 58201 h 224434"/>
              <a:gd name="connsiteX167" fmla="*/ 556153 w 1458119"/>
              <a:gd name="connsiteY167" fmla="*/ 85187 h 224434"/>
              <a:gd name="connsiteX168" fmla="*/ 571920 w 1458119"/>
              <a:gd name="connsiteY168" fmla="*/ 74239 h 224434"/>
              <a:gd name="connsiteX169" fmla="*/ 576545 w 1458119"/>
              <a:gd name="connsiteY169" fmla="*/ 59479 h 224434"/>
              <a:gd name="connsiteX170" fmla="*/ 572553 w 1458119"/>
              <a:gd name="connsiteY170" fmla="*/ 46823 h 224434"/>
              <a:gd name="connsiteX171" fmla="*/ 562193 w 1458119"/>
              <a:gd name="connsiteY171" fmla="*/ 42582 h 224434"/>
              <a:gd name="connsiteX172" fmla="*/ 718847 w 1458119"/>
              <a:gd name="connsiteY172" fmla="*/ 37560 h 224434"/>
              <a:gd name="connsiteX173" fmla="*/ 776448 w 1458119"/>
              <a:gd name="connsiteY173" fmla="*/ 37560 h 224434"/>
              <a:gd name="connsiteX174" fmla="*/ 826574 w 1458119"/>
              <a:gd name="connsiteY174" fmla="*/ 87324 h 224434"/>
              <a:gd name="connsiteX175" fmla="*/ 776448 w 1458119"/>
              <a:gd name="connsiteY175" fmla="*/ 137088 h 224434"/>
              <a:gd name="connsiteX176" fmla="*/ 750684 w 1458119"/>
              <a:gd name="connsiteY176" fmla="*/ 137088 h 224434"/>
              <a:gd name="connsiteX177" fmla="*/ 750684 w 1458119"/>
              <a:gd name="connsiteY177" fmla="*/ 175214 h 224434"/>
              <a:gd name="connsiteX178" fmla="*/ 718847 w 1458119"/>
              <a:gd name="connsiteY178" fmla="*/ 175214 h 224434"/>
              <a:gd name="connsiteX179" fmla="*/ 235518 w 1458119"/>
              <a:gd name="connsiteY179" fmla="*/ 33918 h 224434"/>
              <a:gd name="connsiteX180" fmla="*/ 284422 w 1458119"/>
              <a:gd name="connsiteY180" fmla="*/ 77722 h 224434"/>
              <a:gd name="connsiteX181" fmla="*/ 252562 w 1458119"/>
              <a:gd name="connsiteY181" fmla="*/ 77722 h 224434"/>
              <a:gd name="connsiteX182" fmla="*/ 235484 w 1458119"/>
              <a:gd name="connsiteY182" fmla="*/ 57884 h 224434"/>
              <a:gd name="connsiteX183" fmla="*/ 218779 w 1458119"/>
              <a:gd name="connsiteY183" fmla="*/ 72022 h 224434"/>
              <a:gd name="connsiteX184" fmla="*/ 238424 w 1458119"/>
              <a:gd name="connsiteY184" fmla="*/ 90118 h 224434"/>
              <a:gd name="connsiteX185" fmla="*/ 286740 w 1458119"/>
              <a:gd name="connsiteY185" fmla="*/ 134509 h 224434"/>
              <a:gd name="connsiteX186" fmla="*/ 235088 w 1458119"/>
              <a:gd name="connsiteY186" fmla="*/ 178505 h 224434"/>
              <a:gd name="connsiteX187" fmla="*/ 183232 w 1458119"/>
              <a:gd name="connsiteY187" fmla="*/ 129408 h 224434"/>
              <a:gd name="connsiteX188" fmla="*/ 215047 w 1458119"/>
              <a:gd name="connsiteY188" fmla="*/ 129375 h 224434"/>
              <a:gd name="connsiteX189" fmla="*/ 237056 w 1458119"/>
              <a:gd name="connsiteY189" fmla="*/ 153125 h 224434"/>
              <a:gd name="connsiteX190" fmla="*/ 255151 w 1458119"/>
              <a:gd name="connsiteY190" fmla="*/ 137020 h 224434"/>
              <a:gd name="connsiteX191" fmla="*/ 233742 w 1458119"/>
              <a:gd name="connsiteY191" fmla="*/ 117793 h 224434"/>
              <a:gd name="connsiteX192" fmla="*/ 187190 w 1458119"/>
              <a:gd name="connsiteY192" fmla="*/ 72621 h 224434"/>
              <a:gd name="connsiteX193" fmla="*/ 235518 w 1458119"/>
              <a:gd name="connsiteY193" fmla="*/ 33918 h 224434"/>
              <a:gd name="connsiteX194" fmla="*/ 563188 w 1458119"/>
              <a:gd name="connsiteY194" fmla="*/ 30480 h 224434"/>
              <a:gd name="connsiteX195" fmla="*/ 585808 w 1458119"/>
              <a:gd name="connsiteY195" fmla="*/ 37944 h 224434"/>
              <a:gd name="connsiteX196" fmla="*/ 594483 w 1458119"/>
              <a:gd name="connsiteY196" fmla="*/ 57952 h 224434"/>
              <a:gd name="connsiteX197" fmla="*/ 586566 w 1458119"/>
              <a:gd name="connsiteY197" fmla="*/ 79249 h 224434"/>
              <a:gd name="connsiteX198" fmla="*/ 562046 w 1458119"/>
              <a:gd name="connsiteY198" fmla="*/ 96417 h 224434"/>
              <a:gd name="connsiteX199" fmla="*/ 579373 w 1458119"/>
              <a:gd name="connsiteY199" fmla="*/ 124409 h 224434"/>
              <a:gd name="connsiteX200" fmla="*/ 591565 w 1458119"/>
              <a:gd name="connsiteY200" fmla="*/ 140560 h 224434"/>
              <a:gd name="connsiteX201" fmla="*/ 604006 w 1458119"/>
              <a:gd name="connsiteY201" fmla="*/ 114547 h 224434"/>
              <a:gd name="connsiteX202" fmla="*/ 601257 w 1458119"/>
              <a:gd name="connsiteY202" fmla="*/ 108225 h 224434"/>
              <a:gd name="connsiteX203" fmla="*/ 591655 w 1458119"/>
              <a:gd name="connsiteY203" fmla="*/ 105657 h 224434"/>
              <a:gd name="connsiteX204" fmla="*/ 584360 w 1458119"/>
              <a:gd name="connsiteY204" fmla="*/ 105657 h 224434"/>
              <a:gd name="connsiteX205" fmla="*/ 584360 w 1458119"/>
              <a:gd name="connsiteY205" fmla="*/ 94529 h 224434"/>
              <a:gd name="connsiteX206" fmla="*/ 641623 w 1458119"/>
              <a:gd name="connsiteY206" fmla="*/ 94529 h 224434"/>
              <a:gd name="connsiteX207" fmla="*/ 641623 w 1458119"/>
              <a:gd name="connsiteY207" fmla="*/ 105680 h 224434"/>
              <a:gd name="connsiteX208" fmla="*/ 635233 w 1458119"/>
              <a:gd name="connsiteY208" fmla="*/ 105680 h 224434"/>
              <a:gd name="connsiteX209" fmla="*/ 627802 w 1458119"/>
              <a:gd name="connsiteY209" fmla="*/ 107026 h 224434"/>
              <a:gd name="connsiteX210" fmla="*/ 622554 w 1458119"/>
              <a:gd name="connsiteY210" fmla="*/ 111154 h 224434"/>
              <a:gd name="connsiteX211" fmla="*/ 616198 w 1458119"/>
              <a:gd name="connsiteY211" fmla="*/ 122306 h 224434"/>
              <a:gd name="connsiteX212" fmla="*/ 599923 w 1458119"/>
              <a:gd name="connsiteY212" fmla="*/ 149710 h 224434"/>
              <a:gd name="connsiteX213" fmla="*/ 619421 w 1458119"/>
              <a:gd name="connsiteY213" fmla="*/ 160737 h 224434"/>
              <a:gd name="connsiteX214" fmla="*/ 627338 w 1458119"/>
              <a:gd name="connsiteY214" fmla="*/ 156880 h 224434"/>
              <a:gd name="connsiteX215" fmla="*/ 631862 w 1458119"/>
              <a:gd name="connsiteY215" fmla="*/ 142245 h 224434"/>
              <a:gd name="connsiteX216" fmla="*/ 631862 w 1458119"/>
              <a:gd name="connsiteY216" fmla="*/ 142030 h 224434"/>
              <a:gd name="connsiteX217" fmla="*/ 632326 w 1458119"/>
              <a:gd name="connsiteY217" fmla="*/ 140187 h 224434"/>
              <a:gd name="connsiteX218" fmla="*/ 642199 w 1458119"/>
              <a:gd name="connsiteY218" fmla="*/ 140074 h 224434"/>
              <a:gd name="connsiteX219" fmla="*/ 642199 w 1458119"/>
              <a:gd name="connsiteY219" fmla="*/ 142460 h 224434"/>
              <a:gd name="connsiteX220" fmla="*/ 634282 w 1458119"/>
              <a:gd name="connsiteY220" fmla="*/ 170735 h 224434"/>
              <a:gd name="connsiteX221" fmla="*/ 613144 w 1458119"/>
              <a:gd name="connsiteY221" fmla="*/ 180721 h 224434"/>
              <a:gd name="connsiteX222" fmla="*/ 599007 w 1458119"/>
              <a:gd name="connsiteY222" fmla="*/ 177102 h 224434"/>
              <a:gd name="connsiteX223" fmla="*/ 583625 w 1458119"/>
              <a:gd name="connsiteY223" fmla="*/ 166086 h 224434"/>
              <a:gd name="connsiteX224" fmla="*/ 565134 w 1458119"/>
              <a:gd name="connsiteY224" fmla="*/ 177170 h 224434"/>
              <a:gd name="connsiteX225" fmla="*/ 545907 w 1458119"/>
              <a:gd name="connsiteY225" fmla="*/ 180721 h 224434"/>
              <a:gd name="connsiteX226" fmla="*/ 514872 w 1458119"/>
              <a:gd name="connsiteY226" fmla="*/ 168665 h 224434"/>
              <a:gd name="connsiteX227" fmla="*/ 510348 w 1458119"/>
              <a:gd name="connsiteY227" fmla="*/ 114377 h 224434"/>
              <a:gd name="connsiteX228" fmla="*/ 535784 w 1458119"/>
              <a:gd name="connsiteY228" fmla="*/ 94404 h 224434"/>
              <a:gd name="connsiteX229" fmla="*/ 527528 w 1458119"/>
              <a:gd name="connsiteY229" fmla="*/ 64681 h 224434"/>
              <a:gd name="connsiteX230" fmla="*/ 537990 w 1458119"/>
              <a:gd name="connsiteY230" fmla="*/ 40523 h 224434"/>
              <a:gd name="connsiteX231" fmla="*/ 563188 w 1458119"/>
              <a:gd name="connsiteY231" fmla="*/ 30480 h 224434"/>
              <a:gd name="connsiteX232" fmla="*/ 314166 w 1458119"/>
              <a:gd name="connsiteY232" fmla="*/ 29789 h 224434"/>
              <a:gd name="connsiteX233" fmla="*/ 314370 w 1458119"/>
              <a:gd name="connsiteY233" fmla="*/ 29790 h 224434"/>
              <a:gd name="connsiteX234" fmla="*/ 333257 w 1458119"/>
              <a:gd name="connsiteY234" fmla="*/ 49016 h 224434"/>
              <a:gd name="connsiteX235" fmla="*/ 314031 w 1458119"/>
              <a:gd name="connsiteY235" fmla="*/ 67904 h 224434"/>
              <a:gd name="connsiteX236" fmla="*/ 295144 w 1458119"/>
              <a:gd name="connsiteY236" fmla="*/ 48836 h 224434"/>
              <a:gd name="connsiteX237" fmla="*/ 314166 w 1458119"/>
              <a:gd name="connsiteY237" fmla="*/ 29789 h 224434"/>
              <a:gd name="connsiteX238" fmla="*/ 572202 w 1458119"/>
              <a:gd name="connsiteY238" fmla="*/ 14940 h 224434"/>
              <a:gd name="connsiteX239" fmla="*/ 474937 w 1458119"/>
              <a:gd name="connsiteY239" fmla="*/ 112206 h 224434"/>
              <a:gd name="connsiteX240" fmla="*/ 572202 w 1458119"/>
              <a:gd name="connsiteY240" fmla="*/ 209471 h 224434"/>
              <a:gd name="connsiteX241" fmla="*/ 669468 w 1458119"/>
              <a:gd name="connsiteY241" fmla="*/ 112206 h 224434"/>
              <a:gd name="connsiteX242" fmla="*/ 572202 w 1458119"/>
              <a:gd name="connsiteY242" fmla="*/ 14940 h 224434"/>
              <a:gd name="connsiteX243" fmla="*/ 572202 w 1458119"/>
              <a:gd name="connsiteY243" fmla="*/ 0 h 224434"/>
              <a:gd name="connsiteX244" fmla="*/ 684408 w 1458119"/>
              <a:gd name="connsiteY244" fmla="*/ 112206 h 224434"/>
              <a:gd name="connsiteX245" fmla="*/ 684408 w 1458119"/>
              <a:gd name="connsiteY245" fmla="*/ 112229 h 224434"/>
              <a:gd name="connsiteX246" fmla="*/ 572180 w 1458119"/>
              <a:gd name="connsiteY246" fmla="*/ 224434 h 224434"/>
              <a:gd name="connsiteX247" fmla="*/ 459974 w 1458119"/>
              <a:gd name="connsiteY247" fmla="*/ 112206 h 224434"/>
              <a:gd name="connsiteX248" fmla="*/ 572202 w 1458119"/>
              <a:gd name="connsiteY248" fmla="*/ 0 h 22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</a:cxnLst>
            <a:rect l="l" t="t" r="r" b="b"/>
            <a:pathLst>
              <a:path w="1458119" h="224434">
                <a:moveTo>
                  <a:pt x="541258" y="106053"/>
                </a:moveTo>
                <a:cubicBezTo>
                  <a:pt x="530186" y="112738"/>
                  <a:pt x="524531" y="120553"/>
                  <a:pt x="524531" y="129295"/>
                </a:cubicBezTo>
                <a:cubicBezTo>
                  <a:pt x="524531" y="136658"/>
                  <a:pt x="527754" y="144959"/>
                  <a:pt x="533522" y="152990"/>
                </a:cubicBezTo>
                <a:cubicBezTo>
                  <a:pt x="539290" y="161020"/>
                  <a:pt x="546212" y="164922"/>
                  <a:pt x="554694" y="164922"/>
                </a:cubicBezTo>
                <a:cubicBezTo>
                  <a:pt x="561447" y="164922"/>
                  <a:pt x="568379" y="162388"/>
                  <a:pt x="575313" y="157400"/>
                </a:cubicBezTo>
                <a:lnTo>
                  <a:pt x="575358" y="157400"/>
                </a:lnTo>
                <a:cubicBezTo>
                  <a:pt x="569386" y="150072"/>
                  <a:pt x="564625" y="143693"/>
                  <a:pt x="560383" y="137393"/>
                </a:cubicBezTo>
                <a:cubicBezTo>
                  <a:pt x="556798" y="132066"/>
                  <a:pt x="550600" y="122260"/>
                  <a:pt x="541258" y="106053"/>
                </a:cubicBezTo>
                <a:close/>
                <a:moveTo>
                  <a:pt x="880216" y="103610"/>
                </a:moveTo>
                <a:cubicBezTo>
                  <a:pt x="866645" y="103610"/>
                  <a:pt x="857597" y="114819"/>
                  <a:pt x="857597" y="127791"/>
                </a:cubicBezTo>
                <a:cubicBezTo>
                  <a:pt x="857597" y="140956"/>
                  <a:pt x="866645" y="151972"/>
                  <a:pt x="880216" y="151972"/>
                </a:cubicBezTo>
                <a:cubicBezTo>
                  <a:pt x="893788" y="151972"/>
                  <a:pt x="902836" y="140956"/>
                  <a:pt x="902836" y="127791"/>
                </a:cubicBezTo>
                <a:cubicBezTo>
                  <a:pt x="902836" y="114819"/>
                  <a:pt x="893788" y="103610"/>
                  <a:pt x="880216" y="103610"/>
                </a:cubicBezTo>
                <a:close/>
                <a:moveTo>
                  <a:pt x="1245787" y="97910"/>
                </a:moveTo>
                <a:cubicBezTo>
                  <a:pt x="1234024" y="97921"/>
                  <a:pt x="1225531" y="104979"/>
                  <a:pt x="1225531" y="117759"/>
                </a:cubicBezTo>
                <a:lnTo>
                  <a:pt x="1265240" y="117759"/>
                </a:lnTo>
                <a:cubicBezTo>
                  <a:pt x="1265240" y="105578"/>
                  <a:pt x="1257187" y="97910"/>
                  <a:pt x="1245787" y="97910"/>
                </a:cubicBezTo>
                <a:close/>
                <a:moveTo>
                  <a:pt x="299441" y="80267"/>
                </a:moveTo>
                <a:lnTo>
                  <a:pt x="329492" y="80267"/>
                </a:lnTo>
                <a:lnTo>
                  <a:pt x="329492" y="174942"/>
                </a:lnTo>
                <a:lnTo>
                  <a:pt x="299441" y="174942"/>
                </a:lnTo>
                <a:close/>
                <a:moveTo>
                  <a:pt x="400133" y="80255"/>
                </a:moveTo>
                <a:lnTo>
                  <a:pt x="434855" y="80255"/>
                </a:lnTo>
                <a:lnTo>
                  <a:pt x="403029" y="127192"/>
                </a:lnTo>
                <a:lnTo>
                  <a:pt x="435443" y="174942"/>
                </a:lnTo>
                <a:lnTo>
                  <a:pt x="400676" y="174942"/>
                </a:lnTo>
                <a:lnTo>
                  <a:pt x="385204" y="147436"/>
                </a:lnTo>
                <a:lnTo>
                  <a:pt x="369642" y="174942"/>
                </a:lnTo>
                <a:lnTo>
                  <a:pt x="334875" y="174942"/>
                </a:lnTo>
                <a:lnTo>
                  <a:pt x="367482" y="127203"/>
                </a:lnTo>
                <a:lnTo>
                  <a:pt x="335441" y="80267"/>
                </a:lnTo>
                <a:lnTo>
                  <a:pt x="370207" y="80267"/>
                </a:lnTo>
                <a:lnTo>
                  <a:pt x="385204" y="106969"/>
                </a:lnTo>
                <a:close/>
                <a:moveTo>
                  <a:pt x="1363760" y="78842"/>
                </a:moveTo>
                <a:cubicBezTo>
                  <a:pt x="1364756" y="78842"/>
                  <a:pt x="1365672" y="78876"/>
                  <a:pt x="1366531" y="78932"/>
                </a:cubicBezTo>
                <a:lnTo>
                  <a:pt x="1366531" y="106562"/>
                </a:lnTo>
                <a:cubicBezTo>
                  <a:pt x="1365084" y="106419"/>
                  <a:pt x="1363636" y="106351"/>
                  <a:pt x="1362188" y="106359"/>
                </a:cubicBezTo>
                <a:cubicBezTo>
                  <a:pt x="1345676" y="106359"/>
                  <a:pt x="1334864" y="115011"/>
                  <a:pt x="1334864" y="138207"/>
                </a:cubicBezTo>
                <a:lnTo>
                  <a:pt x="1334864" y="175157"/>
                </a:lnTo>
                <a:lnTo>
                  <a:pt x="1304790" y="175157"/>
                </a:lnTo>
                <a:lnTo>
                  <a:pt x="1304790" y="80414"/>
                </a:lnTo>
                <a:lnTo>
                  <a:pt x="1334864" y="80414"/>
                </a:lnTo>
                <a:lnTo>
                  <a:pt x="1334864" y="95807"/>
                </a:lnTo>
                <a:cubicBezTo>
                  <a:pt x="1339184" y="86894"/>
                  <a:pt x="1350584" y="78842"/>
                  <a:pt x="1363760" y="78842"/>
                </a:cubicBezTo>
                <a:close/>
                <a:moveTo>
                  <a:pt x="1003268" y="78842"/>
                </a:moveTo>
                <a:cubicBezTo>
                  <a:pt x="1004264" y="78842"/>
                  <a:pt x="1005180" y="78876"/>
                  <a:pt x="1006039" y="78932"/>
                </a:cubicBezTo>
                <a:lnTo>
                  <a:pt x="1006039" y="106562"/>
                </a:lnTo>
                <a:cubicBezTo>
                  <a:pt x="1004596" y="106419"/>
                  <a:pt x="1003146" y="106351"/>
                  <a:pt x="1001696" y="106359"/>
                </a:cubicBezTo>
                <a:cubicBezTo>
                  <a:pt x="985184" y="106359"/>
                  <a:pt x="974371" y="115011"/>
                  <a:pt x="974371" y="138207"/>
                </a:cubicBezTo>
                <a:lnTo>
                  <a:pt x="974371" y="175157"/>
                </a:lnTo>
                <a:lnTo>
                  <a:pt x="944298" y="175157"/>
                </a:lnTo>
                <a:lnTo>
                  <a:pt x="944298" y="80414"/>
                </a:lnTo>
                <a:lnTo>
                  <a:pt x="974371" y="80414"/>
                </a:lnTo>
                <a:lnTo>
                  <a:pt x="974371" y="95807"/>
                </a:lnTo>
                <a:cubicBezTo>
                  <a:pt x="978692" y="86894"/>
                  <a:pt x="990092" y="78842"/>
                  <a:pt x="1003268" y="78842"/>
                </a:cubicBezTo>
                <a:close/>
                <a:moveTo>
                  <a:pt x="1152288" y="78050"/>
                </a:moveTo>
                <a:cubicBezTo>
                  <a:pt x="1164468" y="78050"/>
                  <a:pt x="1173709" y="82178"/>
                  <a:pt x="1178821" y="88862"/>
                </a:cubicBezTo>
                <a:cubicBezTo>
                  <a:pt x="1184725" y="96135"/>
                  <a:pt x="1186297" y="105375"/>
                  <a:pt x="1186297" y="118947"/>
                </a:cubicBezTo>
                <a:lnTo>
                  <a:pt x="1186297" y="175157"/>
                </a:lnTo>
                <a:lnTo>
                  <a:pt x="1156212" y="175157"/>
                </a:lnTo>
                <a:lnTo>
                  <a:pt x="1156212" y="126604"/>
                </a:lnTo>
                <a:cubicBezTo>
                  <a:pt x="1156212" y="113032"/>
                  <a:pt x="1152084" y="103610"/>
                  <a:pt x="1139507" y="103610"/>
                </a:cubicBezTo>
                <a:cubicBezTo>
                  <a:pt x="1127315" y="103610"/>
                  <a:pt x="1121231" y="113043"/>
                  <a:pt x="1121231" y="127587"/>
                </a:cubicBezTo>
                <a:lnTo>
                  <a:pt x="1121231" y="175157"/>
                </a:lnTo>
                <a:lnTo>
                  <a:pt x="1091146" y="175157"/>
                </a:lnTo>
                <a:lnTo>
                  <a:pt x="1091146" y="80414"/>
                </a:lnTo>
                <a:lnTo>
                  <a:pt x="1121231" y="80414"/>
                </a:lnTo>
                <a:lnTo>
                  <a:pt x="1121231" y="94178"/>
                </a:lnTo>
                <a:cubicBezTo>
                  <a:pt x="1126535" y="83999"/>
                  <a:pt x="1137540" y="78050"/>
                  <a:pt x="1152288" y="78050"/>
                </a:cubicBezTo>
                <a:close/>
                <a:moveTo>
                  <a:pt x="873939" y="77993"/>
                </a:moveTo>
                <a:cubicBezTo>
                  <a:pt x="886120" y="77993"/>
                  <a:pt x="898312" y="85266"/>
                  <a:pt x="902836" y="93918"/>
                </a:cubicBezTo>
                <a:lnTo>
                  <a:pt x="902836" y="80346"/>
                </a:lnTo>
                <a:lnTo>
                  <a:pt x="932909" y="80414"/>
                </a:lnTo>
                <a:lnTo>
                  <a:pt x="932909" y="175157"/>
                </a:lnTo>
                <a:lnTo>
                  <a:pt x="902836" y="175157"/>
                </a:lnTo>
                <a:lnTo>
                  <a:pt x="902836" y="161800"/>
                </a:lnTo>
                <a:cubicBezTo>
                  <a:pt x="898312" y="170441"/>
                  <a:pt x="886120" y="177521"/>
                  <a:pt x="873939" y="177521"/>
                </a:cubicBezTo>
                <a:cubicBezTo>
                  <a:pt x="846615" y="177521"/>
                  <a:pt x="827739" y="156088"/>
                  <a:pt x="827739" y="127757"/>
                </a:cubicBezTo>
                <a:cubicBezTo>
                  <a:pt x="827739" y="99426"/>
                  <a:pt x="846615" y="77993"/>
                  <a:pt x="873939" y="77993"/>
                </a:cubicBezTo>
                <a:close/>
                <a:moveTo>
                  <a:pt x="1415831" y="77858"/>
                </a:moveTo>
                <a:cubicBezTo>
                  <a:pt x="1443348" y="77858"/>
                  <a:pt x="1456717" y="91814"/>
                  <a:pt x="1456717" y="109899"/>
                </a:cubicBezTo>
                <a:lnTo>
                  <a:pt x="1427039" y="109899"/>
                </a:lnTo>
                <a:cubicBezTo>
                  <a:pt x="1427039" y="101982"/>
                  <a:pt x="1422911" y="97458"/>
                  <a:pt x="1414599" y="97458"/>
                </a:cubicBezTo>
                <a:cubicBezTo>
                  <a:pt x="1408502" y="97458"/>
                  <a:pt x="1403390" y="100206"/>
                  <a:pt x="1403390" y="105906"/>
                </a:cubicBezTo>
                <a:cubicBezTo>
                  <a:pt x="1403390" y="112794"/>
                  <a:pt x="1411647" y="113970"/>
                  <a:pt x="1427571" y="119275"/>
                </a:cubicBezTo>
                <a:cubicBezTo>
                  <a:pt x="1444355" y="124251"/>
                  <a:pt x="1458119" y="128775"/>
                  <a:pt x="1458119" y="147244"/>
                </a:cubicBezTo>
                <a:cubicBezTo>
                  <a:pt x="1458119" y="169660"/>
                  <a:pt x="1438892" y="177713"/>
                  <a:pt x="1415266" y="177713"/>
                </a:cubicBezTo>
                <a:cubicBezTo>
                  <a:pt x="1388337" y="177713"/>
                  <a:pt x="1371621" y="165272"/>
                  <a:pt x="1371621" y="143512"/>
                </a:cubicBezTo>
                <a:lnTo>
                  <a:pt x="1401106" y="143512"/>
                </a:lnTo>
                <a:cubicBezTo>
                  <a:pt x="1401106" y="153544"/>
                  <a:pt x="1407406" y="157468"/>
                  <a:pt x="1416250" y="157468"/>
                </a:cubicBezTo>
                <a:cubicBezTo>
                  <a:pt x="1423522" y="157468"/>
                  <a:pt x="1428634" y="154912"/>
                  <a:pt x="1428634" y="148624"/>
                </a:cubicBezTo>
                <a:cubicBezTo>
                  <a:pt x="1428634" y="141352"/>
                  <a:pt x="1421158" y="140368"/>
                  <a:pt x="1403277" y="134475"/>
                </a:cubicBezTo>
                <a:cubicBezTo>
                  <a:pt x="1387545" y="129555"/>
                  <a:pt x="1373985" y="125031"/>
                  <a:pt x="1373985" y="106755"/>
                </a:cubicBezTo>
                <a:cubicBezTo>
                  <a:pt x="1373985" y="87098"/>
                  <a:pt x="1390294" y="77858"/>
                  <a:pt x="1415831" y="77858"/>
                </a:cubicBezTo>
                <a:close/>
                <a:moveTo>
                  <a:pt x="1245979" y="77858"/>
                </a:moveTo>
                <a:cubicBezTo>
                  <a:pt x="1275656" y="77858"/>
                  <a:pt x="1294725" y="97910"/>
                  <a:pt x="1294725" y="121107"/>
                </a:cubicBezTo>
                <a:cubicBezTo>
                  <a:pt x="1294826" y="125779"/>
                  <a:pt x="1294498" y="130451"/>
                  <a:pt x="1293741" y="135063"/>
                </a:cubicBezTo>
                <a:lnTo>
                  <a:pt x="1225531" y="135063"/>
                </a:lnTo>
                <a:cubicBezTo>
                  <a:pt x="1226119" y="146464"/>
                  <a:pt x="1230846" y="156088"/>
                  <a:pt x="1246567" y="156088"/>
                </a:cubicBezTo>
                <a:cubicBezTo>
                  <a:pt x="1256984" y="156088"/>
                  <a:pt x="1262096" y="151372"/>
                  <a:pt x="1264063" y="145287"/>
                </a:cubicBezTo>
                <a:lnTo>
                  <a:pt x="1293548" y="145287"/>
                </a:lnTo>
                <a:cubicBezTo>
                  <a:pt x="1290800" y="163168"/>
                  <a:pt x="1273892" y="177713"/>
                  <a:pt x="1246759" y="177713"/>
                </a:cubicBezTo>
                <a:cubicBezTo>
                  <a:pt x="1213542" y="177713"/>
                  <a:pt x="1195661" y="157072"/>
                  <a:pt x="1195661" y="127791"/>
                </a:cubicBezTo>
                <a:cubicBezTo>
                  <a:pt x="1195661" y="100070"/>
                  <a:pt x="1213146" y="77858"/>
                  <a:pt x="1245979" y="77858"/>
                </a:cubicBezTo>
                <a:close/>
                <a:moveTo>
                  <a:pt x="23638" y="76354"/>
                </a:moveTo>
                <a:cubicBezTo>
                  <a:pt x="35581" y="76354"/>
                  <a:pt x="45692" y="81149"/>
                  <a:pt x="49560" y="88093"/>
                </a:cubicBezTo>
                <a:cubicBezTo>
                  <a:pt x="59083" y="80934"/>
                  <a:pt x="69137" y="77304"/>
                  <a:pt x="79316" y="77304"/>
                </a:cubicBezTo>
                <a:cubicBezTo>
                  <a:pt x="91701" y="77304"/>
                  <a:pt x="100183" y="81613"/>
                  <a:pt x="104583" y="90140"/>
                </a:cubicBezTo>
                <a:cubicBezTo>
                  <a:pt x="115305" y="81511"/>
                  <a:pt x="126309" y="77304"/>
                  <a:pt x="138105" y="77304"/>
                </a:cubicBezTo>
                <a:cubicBezTo>
                  <a:pt x="149268" y="77304"/>
                  <a:pt x="157513" y="80583"/>
                  <a:pt x="162659" y="87041"/>
                </a:cubicBezTo>
                <a:cubicBezTo>
                  <a:pt x="168506" y="94415"/>
                  <a:pt x="169830" y="105262"/>
                  <a:pt x="166572" y="119297"/>
                </a:cubicBezTo>
                <a:lnTo>
                  <a:pt x="160194" y="148262"/>
                </a:lnTo>
                <a:cubicBezTo>
                  <a:pt x="158237" y="155930"/>
                  <a:pt x="158633" y="161506"/>
                  <a:pt x="161325" y="164978"/>
                </a:cubicBezTo>
                <a:cubicBezTo>
                  <a:pt x="163790" y="168156"/>
                  <a:pt x="168325" y="169762"/>
                  <a:pt x="174840" y="169762"/>
                </a:cubicBezTo>
                <a:cubicBezTo>
                  <a:pt x="178645" y="169703"/>
                  <a:pt x="182434" y="169260"/>
                  <a:pt x="186150" y="168439"/>
                </a:cubicBezTo>
                <a:lnTo>
                  <a:pt x="180755" y="192755"/>
                </a:lnTo>
                <a:cubicBezTo>
                  <a:pt x="177056" y="193384"/>
                  <a:pt x="173311" y="193713"/>
                  <a:pt x="169558" y="193739"/>
                </a:cubicBezTo>
                <a:cubicBezTo>
                  <a:pt x="156269" y="193739"/>
                  <a:pt x="145344" y="189328"/>
                  <a:pt x="139168" y="181615"/>
                </a:cubicBezTo>
                <a:cubicBezTo>
                  <a:pt x="132993" y="173902"/>
                  <a:pt x="131229" y="163519"/>
                  <a:pt x="134011" y="150513"/>
                </a:cubicBezTo>
                <a:lnTo>
                  <a:pt x="141329" y="118687"/>
                </a:lnTo>
                <a:cubicBezTo>
                  <a:pt x="143048" y="111211"/>
                  <a:pt x="142822" y="105827"/>
                  <a:pt x="140639" y="103079"/>
                </a:cubicBezTo>
                <a:cubicBezTo>
                  <a:pt x="138829" y="100806"/>
                  <a:pt x="135889" y="99607"/>
                  <a:pt x="132122" y="99607"/>
                </a:cubicBezTo>
                <a:cubicBezTo>
                  <a:pt x="120010" y="99607"/>
                  <a:pt x="109242" y="109311"/>
                  <a:pt x="105951" y="123199"/>
                </a:cubicBezTo>
                <a:lnTo>
                  <a:pt x="94019" y="174716"/>
                </a:lnTo>
                <a:lnTo>
                  <a:pt x="68606" y="174716"/>
                </a:lnTo>
                <a:lnTo>
                  <a:pt x="81601" y="118675"/>
                </a:lnTo>
                <a:cubicBezTo>
                  <a:pt x="83331" y="111188"/>
                  <a:pt x="83094" y="105793"/>
                  <a:pt x="80911" y="103045"/>
                </a:cubicBezTo>
                <a:cubicBezTo>
                  <a:pt x="79147" y="100873"/>
                  <a:pt x="76195" y="99652"/>
                  <a:pt x="72587" y="99652"/>
                </a:cubicBezTo>
                <a:cubicBezTo>
                  <a:pt x="58891" y="99652"/>
                  <a:pt x="49843" y="109729"/>
                  <a:pt x="44188" y="131218"/>
                </a:cubicBezTo>
                <a:lnTo>
                  <a:pt x="34099" y="174761"/>
                </a:lnTo>
                <a:lnTo>
                  <a:pt x="8663" y="174761"/>
                </a:lnTo>
                <a:lnTo>
                  <a:pt x="23785" y="112274"/>
                </a:lnTo>
                <a:cubicBezTo>
                  <a:pt x="24972" y="107105"/>
                  <a:pt x="24486" y="102807"/>
                  <a:pt x="22416" y="100217"/>
                </a:cubicBezTo>
                <a:cubicBezTo>
                  <a:pt x="19532" y="96587"/>
                  <a:pt x="13289" y="96383"/>
                  <a:pt x="5451" y="99641"/>
                </a:cubicBezTo>
                <a:lnTo>
                  <a:pt x="0" y="101903"/>
                </a:lnTo>
                <a:lnTo>
                  <a:pt x="4524" y="80142"/>
                </a:lnTo>
                <a:lnTo>
                  <a:pt x="6153" y="79554"/>
                </a:lnTo>
                <a:cubicBezTo>
                  <a:pt x="11748" y="77471"/>
                  <a:pt x="17667" y="76389"/>
                  <a:pt x="23638" y="76354"/>
                </a:cubicBezTo>
                <a:close/>
                <a:moveTo>
                  <a:pt x="750684" y="63573"/>
                </a:moveTo>
                <a:lnTo>
                  <a:pt x="750684" y="111143"/>
                </a:lnTo>
                <a:lnTo>
                  <a:pt x="772501" y="111143"/>
                </a:lnTo>
                <a:cubicBezTo>
                  <a:pt x="779185" y="111109"/>
                  <a:pt x="784690" y="108341"/>
                  <a:pt x="788524" y="103984"/>
                </a:cubicBezTo>
                <a:lnTo>
                  <a:pt x="794521" y="87291"/>
                </a:lnTo>
                <a:lnTo>
                  <a:pt x="794533" y="87324"/>
                </a:lnTo>
                <a:lnTo>
                  <a:pt x="794521" y="87290"/>
                </a:lnTo>
                <a:lnTo>
                  <a:pt x="794521" y="87291"/>
                </a:lnTo>
                <a:lnTo>
                  <a:pt x="788536" y="70656"/>
                </a:lnTo>
                <a:cubicBezTo>
                  <a:pt x="784701" y="66316"/>
                  <a:pt x="779196" y="63573"/>
                  <a:pt x="772512" y="63573"/>
                </a:cubicBezTo>
                <a:close/>
                <a:moveTo>
                  <a:pt x="1028976" y="52297"/>
                </a:moveTo>
                <a:lnTo>
                  <a:pt x="1058857" y="52297"/>
                </a:lnTo>
                <a:lnTo>
                  <a:pt x="1058857" y="80414"/>
                </a:lnTo>
                <a:lnTo>
                  <a:pt x="1080481" y="80414"/>
                </a:lnTo>
                <a:lnTo>
                  <a:pt x="1080481" y="102819"/>
                </a:lnTo>
                <a:lnTo>
                  <a:pt x="1058857" y="102819"/>
                </a:lnTo>
                <a:lnTo>
                  <a:pt x="1058857" y="136635"/>
                </a:lnTo>
                <a:cubicBezTo>
                  <a:pt x="1058857" y="150592"/>
                  <a:pt x="1064364" y="152752"/>
                  <a:pt x="1071829" y="152752"/>
                </a:cubicBezTo>
                <a:cubicBezTo>
                  <a:pt x="1075437" y="152781"/>
                  <a:pt x="1079056" y="152585"/>
                  <a:pt x="1082641" y="152164"/>
                </a:cubicBezTo>
                <a:lnTo>
                  <a:pt x="1082664" y="175157"/>
                </a:lnTo>
                <a:cubicBezTo>
                  <a:pt x="1076036" y="176256"/>
                  <a:pt x="1069330" y="176782"/>
                  <a:pt x="1062611" y="176729"/>
                </a:cubicBezTo>
                <a:cubicBezTo>
                  <a:pt x="1048463" y="176729"/>
                  <a:pt x="1028998" y="174965"/>
                  <a:pt x="1028998" y="143320"/>
                </a:cubicBezTo>
                <a:lnTo>
                  <a:pt x="1028998" y="102819"/>
                </a:lnTo>
                <a:lnTo>
                  <a:pt x="1014035" y="102819"/>
                </a:lnTo>
                <a:lnTo>
                  <a:pt x="1014035" y="80414"/>
                </a:lnTo>
                <a:lnTo>
                  <a:pt x="1028976" y="80414"/>
                </a:lnTo>
                <a:close/>
                <a:moveTo>
                  <a:pt x="562193" y="42582"/>
                </a:moveTo>
                <a:cubicBezTo>
                  <a:pt x="558427" y="42449"/>
                  <a:pt x="554784" y="43935"/>
                  <a:pt x="552184" y="46664"/>
                </a:cubicBezTo>
                <a:cubicBezTo>
                  <a:pt x="549356" y="49662"/>
                  <a:pt x="548033" y="53326"/>
                  <a:pt x="548033" y="58201"/>
                </a:cubicBezTo>
                <a:cubicBezTo>
                  <a:pt x="548033" y="65247"/>
                  <a:pt x="550770" y="74318"/>
                  <a:pt x="556153" y="85187"/>
                </a:cubicBezTo>
                <a:cubicBezTo>
                  <a:pt x="563901" y="81590"/>
                  <a:pt x="569205" y="77914"/>
                  <a:pt x="571920" y="74239"/>
                </a:cubicBezTo>
                <a:cubicBezTo>
                  <a:pt x="575050" y="69966"/>
                  <a:pt x="576676" y="64774"/>
                  <a:pt x="576545" y="59479"/>
                </a:cubicBezTo>
                <a:cubicBezTo>
                  <a:pt x="576545" y="53812"/>
                  <a:pt x="575313" y="49910"/>
                  <a:pt x="572553" y="46823"/>
                </a:cubicBezTo>
                <a:cubicBezTo>
                  <a:pt x="570019" y="43973"/>
                  <a:pt x="566638" y="42582"/>
                  <a:pt x="562193" y="42582"/>
                </a:cubicBezTo>
                <a:close/>
                <a:moveTo>
                  <a:pt x="718847" y="37560"/>
                </a:moveTo>
                <a:lnTo>
                  <a:pt x="776448" y="37560"/>
                </a:lnTo>
                <a:cubicBezTo>
                  <a:pt x="806917" y="37560"/>
                  <a:pt x="826574" y="60553"/>
                  <a:pt x="826574" y="87324"/>
                </a:cubicBezTo>
                <a:cubicBezTo>
                  <a:pt x="826574" y="114095"/>
                  <a:pt x="806917" y="137088"/>
                  <a:pt x="776448" y="137088"/>
                </a:cubicBezTo>
                <a:lnTo>
                  <a:pt x="750684" y="137088"/>
                </a:lnTo>
                <a:lnTo>
                  <a:pt x="750684" y="175214"/>
                </a:lnTo>
                <a:lnTo>
                  <a:pt x="718847" y="175214"/>
                </a:lnTo>
                <a:close/>
                <a:moveTo>
                  <a:pt x="235518" y="33918"/>
                </a:moveTo>
                <a:cubicBezTo>
                  <a:pt x="268113" y="33918"/>
                  <a:pt x="284422" y="54344"/>
                  <a:pt x="284422" y="77722"/>
                </a:cubicBezTo>
                <a:lnTo>
                  <a:pt x="252562" y="77722"/>
                </a:lnTo>
                <a:cubicBezTo>
                  <a:pt x="252562" y="65541"/>
                  <a:pt x="246477" y="57884"/>
                  <a:pt x="235484" y="57884"/>
                </a:cubicBezTo>
                <a:cubicBezTo>
                  <a:pt x="226436" y="57884"/>
                  <a:pt x="218779" y="62600"/>
                  <a:pt x="218779" y="72022"/>
                </a:cubicBezTo>
                <a:cubicBezTo>
                  <a:pt x="218779" y="81070"/>
                  <a:pt x="226832" y="85967"/>
                  <a:pt x="238424" y="90118"/>
                </a:cubicBezTo>
                <a:cubicBezTo>
                  <a:pt x="261044" y="98035"/>
                  <a:pt x="286740" y="107015"/>
                  <a:pt x="286740" y="134509"/>
                </a:cubicBezTo>
                <a:cubicBezTo>
                  <a:pt x="286740" y="162784"/>
                  <a:pt x="265331" y="178505"/>
                  <a:pt x="235088" y="178505"/>
                </a:cubicBezTo>
                <a:cubicBezTo>
                  <a:pt x="205682" y="178505"/>
                  <a:pt x="183232" y="160827"/>
                  <a:pt x="183232" y="129408"/>
                </a:cubicBezTo>
                <a:lnTo>
                  <a:pt x="215047" y="129375"/>
                </a:lnTo>
                <a:cubicBezTo>
                  <a:pt x="215047" y="144292"/>
                  <a:pt x="224095" y="153125"/>
                  <a:pt x="237056" y="153125"/>
                </a:cubicBezTo>
                <a:cubicBezTo>
                  <a:pt x="247235" y="153125"/>
                  <a:pt x="255151" y="146645"/>
                  <a:pt x="255151" y="137020"/>
                </a:cubicBezTo>
                <a:cubicBezTo>
                  <a:pt x="255151" y="126015"/>
                  <a:pt x="245730" y="122317"/>
                  <a:pt x="233742" y="117793"/>
                </a:cubicBezTo>
                <a:cubicBezTo>
                  <a:pt x="208408" y="108564"/>
                  <a:pt x="187190" y="100512"/>
                  <a:pt x="187190" y="72621"/>
                </a:cubicBezTo>
                <a:cubicBezTo>
                  <a:pt x="187190" y="47275"/>
                  <a:pt x="210376" y="33918"/>
                  <a:pt x="235518" y="33918"/>
                </a:cubicBezTo>
                <a:close/>
                <a:moveTo>
                  <a:pt x="563188" y="30480"/>
                </a:moveTo>
                <a:cubicBezTo>
                  <a:pt x="572666" y="30480"/>
                  <a:pt x="580278" y="32991"/>
                  <a:pt x="585808" y="37944"/>
                </a:cubicBezTo>
                <a:cubicBezTo>
                  <a:pt x="591554" y="42932"/>
                  <a:pt x="594483" y="49662"/>
                  <a:pt x="594483" y="57952"/>
                </a:cubicBezTo>
                <a:cubicBezTo>
                  <a:pt x="594445" y="65764"/>
                  <a:pt x="591641" y="73310"/>
                  <a:pt x="586566" y="79249"/>
                </a:cubicBezTo>
                <a:cubicBezTo>
                  <a:pt x="581782" y="85107"/>
                  <a:pt x="573537" y="90875"/>
                  <a:pt x="562046" y="96417"/>
                </a:cubicBezTo>
                <a:cubicBezTo>
                  <a:pt x="568493" y="107501"/>
                  <a:pt x="574475" y="117160"/>
                  <a:pt x="579373" y="124409"/>
                </a:cubicBezTo>
                <a:cubicBezTo>
                  <a:pt x="583117" y="130027"/>
                  <a:pt x="587188" y="135420"/>
                  <a:pt x="591565" y="140560"/>
                </a:cubicBezTo>
                <a:cubicBezTo>
                  <a:pt x="599719" y="130279"/>
                  <a:pt x="604006" y="121333"/>
                  <a:pt x="604006" y="114547"/>
                </a:cubicBezTo>
                <a:cubicBezTo>
                  <a:pt x="604119" y="112128"/>
                  <a:pt x="603103" y="109792"/>
                  <a:pt x="601257" y="108225"/>
                </a:cubicBezTo>
                <a:cubicBezTo>
                  <a:pt x="599210" y="106494"/>
                  <a:pt x="596078" y="105657"/>
                  <a:pt x="591655" y="105657"/>
                </a:cubicBezTo>
                <a:lnTo>
                  <a:pt x="584360" y="105657"/>
                </a:lnTo>
                <a:lnTo>
                  <a:pt x="584360" y="94529"/>
                </a:lnTo>
                <a:lnTo>
                  <a:pt x="641623" y="94529"/>
                </a:lnTo>
                <a:lnTo>
                  <a:pt x="641623" y="105680"/>
                </a:lnTo>
                <a:lnTo>
                  <a:pt x="635233" y="105680"/>
                </a:lnTo>
                <a:cubicBezTo>
                  <a:pt x="632691" y="105628"/>
                  <a:pt x="630164" y="106085"/>
                  <a:pt x="627802" y="107026"/>
                </a:cubicBezTo>
                <a:cubicBezTo>
                  <a:pt x="625761" y="107985"/>
                  <a:pt x="623967" y="109398"/>
                  <a:pt x="622554" y="111154"/>
                </a:cubicBezTo>
                <a:cubicBezTo>
                  <a:pt x="620846" y="113032"/>
                  <a:pt x="618856" y="116809"/>
                  <a:pt x="616198" y="122306"/>
                </a:cubicBezTo>
                <a:cubicBezTo>
                  <a:pt x="611733" y="131977"/>
                  <a:pt x="606278" y="141160"/>
                  <a:pt x="599923" y="149710"/>
                </a:cubicBezTo>
                <a:cubicBezTo>
                  <a:pt x="607365" y="156925"/>
                  <a:pt x="614083" y="160737"/>
                  <a:pt x="619421" y="160737"/>
                </a:cubicBezTo>
                <a:cubicBezTo>
                  <a:pt x="622513" y="160737"/>
                  <a:pt x="625432" y="159314"/>
                  <a:pt x="627338" y="156880"/>
                </a:cubicBezTo>
                <a:cubicBezTo>
                  <a:pt x="628910" y="154901"/>
                  <a:pt x="631036" y="150728"/>
                  <a:pt x="631862" y="142245"/>
                </a:cubicBezTo>
                <a:lnTo>
                  <a:pt x="631862" y="142030"/>
                </a:lnTo>
                <a:lnTo>
                  <a:pt x="632326" y="140187"/>
                </a:lnTo>
                <a:lnTo>
                  <a:pt x="642199" y="140074"/>
                </a:lnTo>
                <a:lnTo>
                  <a:pt x="642199" y="142460"/>
                </a:lnTo>
                <a:cubicBezTo>
                  <a:pt x="642199" y="154810"/>
                  <a:pt x="639575" y="164311"/>
                  <a:pt x="634282" y="170735"/>
                </a:cubicBezTo>
                <a:cubicBezTo>
                  <a:pt x="629134" y="177121"/>
                  <a:pt x="621347" y="180801"/>
                  <a:pt x="613144" y="180721"/>
                </a:cubicBezTo>
                <a:cubicBezTo>
                  <a:pt x="608209" y="180675"/>
                  <a:pt x="603358" y="179433"/>
                  <a:pt x="599007" y="177102"/>
                </a:cubicBezTo>
                <a:cubicBezTo>
                  <a:pt x="594551" y="174965"/>
                  <a:pt x="589495" y="171346"/>
                  <a:pt x="583625" y="166086"/>
                </a:cubicBezTo>
                <a:cubicBezTo>
                  <a:pt x="578039" y="170669"/>
                  <a:pt x="571809" y="174404"/>
                  <a:pt x="565134" y="177170"/>
                </a:cubicBezTo>
                <a:cubicBezTo>
                  <a:pt x="558990" y="179501"/>
                  <a:pt x="552477" y="180703"/>
                  <a:pt x="545907" y="180721"/>
                </a:cubicBezTo>
                <a:cubicBezTo>
                  <a:pt x="533500" y="180721"/>
                  <a:pt x="523061" y="176661"/>
                  <a:pt x="514872" y="168665"/>
                </a:cubicBezTo>
                <a:cubicBezTo>
                  <a:pt x="500180" y="154162"/>
                  <a:pt x="498259" y="131112"/>
                  <a:pt x="510348" y="114377"/>
                </a:cubicBezTo>
                <a:cubicBezTo>
                  <a:pt x="515426" y="107433"/>
                  <a:pt x="523965" y="100726"/>
                  <a:pt x="535784" y="94404"/>
                </a:cubicBezTo>
                <a:cubicBezTo>
                  <a:pt x="530310" y="82778"/>
                  <a:pt x="527528" y="72814"/>
                  <a:pt x="527528" y="64681"/>
                </a:cubicBezTo>
                <a:cubicBezTo>
                  <a:pt x="527400" y="55503"/>
                  <a:pt x="531208" y="46710"/>
                  <a:pt x="537990" y="40523"/>
                </a:cubicBezTo>
                <a:cubicBezTo>
                  <a:pt x="544695" y="33920"/>
                  <a:pt x="553780" y="30300"/>
                  <a:pt x="563188" y="30480"/>
                </a:cubicBezTo>
                <a:close/>
                <a:moveTo>
                  <a:pt x="314166" y="29789"/>
                </a:moveTo>
                <a:cubicBezTo>
                  <a:pt x="314233" y="29789"/>
                  <a:pt x="314303" y="29789"/>
                  <a:pt x="314370" y="29790"/>
                </a:cubicBezTo>
                <a:cubicBezTo>
                  <a:pt x="324895" y="29884"/>
                  <a:pt x="333351" y="38492"/>
                  <a:pt x="333257" y="49016"/>
                </a:cubicBezTo>
                <a:cubicBezTo>
                  <a:pt x="333163" y="59541"/>
                  <a:pt x="324556" y="67998"/>
                  <a:pt x="314031" y="67904"/>
                </a:cubicBezTo>
                <a:cubicBezTo>
                  <a:pt x="303568" y="67810"/>
                  <a:pt x="295138" y="59299"/>
                  <a:pt x="295144" y="48836"/>
                </a:cubicBezTo>
                <a:cubicBezTo>
                  <a:pt x="295137" y="38324"/>
                  <a:pt x="303653" y="29796"/>
                  <a:pt x="314166" y="29789"/>
                </a:cubicBezTo>
                <a:close/>
                <a:moveTo>
                  <a:pt x="572202" y="14940"/>
                </a:moveTo>
                <a:cubicBezTo>
                  <a:pt x="518485" y="14940"/>
                  <a:pt x="474937" y="58488"/>
                  <a:pt x="474937" y="112206"/>
                </a:cubicBezTo>
                <a:cubicBezTo>
                  <a:pt x="474937" y="165924"/>
                  <a:pt x="518485" y="209471"/>
                  <a:pt x="572202" y="209471"/>
                </a:cubicBezTo>
                <a:cubicBezTo>
                  <a:pt x="625895" y="209409"/>
                  <a:pt x="669405" y="165899"/>
                  <a:pt x="669468" y="112206"/>
                </a:cubicBezTo>
                <a:cubicBezTo>
                  <a:pt x="669468" y="58488"/>
                  <a:pt x="625920" y="14940"/>
                  <a:pt x="572202" y="14940"/>
                </a:cubicBezTo>
                <a:close/>
                <a:moveTo>
                  <a:pt x="572202" y="0"/>
                </a:moveTo>
                <a:cubicBezTo>
                  <a:pt x="634141" y="74"/>
                  <a:pt x="684333" y="50267"/>
                  <a:pt x="684408" y="112206"/>
                </a:cubicBezTo>
                <a:cubicBezTo>
                  <a:pt x="684408" y="112214"/>
                  <a:pt x="684408" y="112221"/>
                  <a:pt x="684408" y="112229"/>
                </a:cubicBezTo>
                <a:cubicBezTo>
                  <a:pt x="684401" y="174205"/>
                  <a:pt x="634156" y="224441"/>
                  <a:pt x="572180" y="224434"/>
                </a:cubicBezTo>
                <a:cubicBezTo>
                  <a:pt x="510204" y="224428"/>
                  <a:pt x="459967" y="174182"/>
                  <a:pt x="459974" y="112206"/>
                </a:cubicBezTo>
                <a:cubicBezTo>
                  <a:pt x="459981" y="50229"/>
                  <a:pt x="510226" y="-6"/>
                  <a:pt x="572202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  <a:lvl2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2pPr>
            <a:lvl3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3pPr>
            <a:lvl4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4pPr>
            <a:lvl5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5pPr>
            <a:lvl6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6pPr>
            <a:lvl7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7pPr>
            <a:lvl8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8pPr>
            <a:lvl9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3722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4CD2D1-CA58-46E3-9DB2-AE19CCBAC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1D820-1460-4AE7-98CD-5379866AFD4D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374D4C-93E5-40AA-8878-0066A7BA9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8E038-CAA4-4517-A3BC-870EB89AC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3496978-2203-4143-A1E0-3B13EE00E9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A229CA4C-6631-458D-AB27-FCC7C16CB45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0520" y="6468618"/>
            <a:ext cx="1458119" cy="224434"/>
          </a:xfrm>
          <a:custGeom>
            <a:avLst/>
            <a:gdLst>
              <a:gd name="connsiteX0" fmla="*/ 541258 w 1458119"/>
              <a:gd name="connsiteY0" fmla="*/ 106053 h 224434"/>
              <a:gd name="connsiteX1" fmla="*/ 524531 w 1458119"/>
              <a:gd name="connsiteY1" fmla="*/ 129295 h 224434"/>
              <a:gd name="connsiteX2" fmla="*/ 533522 w 1458119"/>
              <a:gd name="connsiteY2" fmla="*/ 152990 h 224434"/>
              <a:gd name="connsiteX3" fmla="*/ 554694 w 1458119"/>
              <a:gd name="connsiteY3" fmla="*/ 164922 h 224434"/>
              <a:gd name="connsiteX4" fmla="*/ 575313 w 1458119"/>
              <a:gd name="connsiteY4" fmla="*/ 157400 h 224434"/>
              <a:gd name="connsiteX5" fmla="*/ 575358 w 1458119"/>
              <a:gd name="connsiteY5" fmla="*/ 157400 h 224434"/>
              <a:gd name="connsiteX6" fmla="*/ 560383 w 1458119"/>
              <a:gd name="connsiteY6" fmla="*/ 137393 h 224434"/>
              <a:gd name="connsiteX7" fmla="*/ 541258 w 1458119"/>
              <a:gd name="connsiteY7" fmla="*/ 106053 h 224434"/>
              <a:gd name="connsiteX8" fmla="*/ 880216 w 1458119"/>
              <a:gd name="connsiteY8" fmla="*/ 103610 h 224434"/>
              <a:gd name="connsiteX9" fmla="*/ 857597 w 1458119"/>
              <a:gd name="connsiteY9" fmla="*/ 127791 h 224434"/>
              <a:gd name="connsiteX10" fmla="*/ 880216 w 1458119"/>
              <a:gd name="connsiteY10" fmla="*/ 151972 h 224434"/>
              <a:gd name="connsiteX11" fmla="*/ 902836 w 1458119"/>
              <a:gd name="connsiteY11" fmla="*/ 127791 h 224434"/>
              <a:gd name="connsiteX12" fmla="*/ 880216 w 1458119"/>
              <a:gd name="connsiteY12" fmla="*/ 103610 h 224434"/>
              <a:gd name="connsiteX13" fmla="*/ 1245787 w 1458119"/>
              <a:gd name="connsiteY13" fmla="*/ 97910 h 224434"/>
              <a:gd name="connsiteX14" fmla="*/ 1225531 w 1458119"/>
              <a:gd name="connsiteY14" fmla="*/ 117759 h 224434"/>
              <a:gd name="connsiteX15" fmla="*/ 1265240 w 1458119"/>
              <a:gd name="connsiteY15" fmla="*/ 117759 h 224434"/>
              <a:gd name="connsiteX16" fmla="*/ 1245787 w 1458119"/>
              <a:gd name="connsiteY16" fmla="*/ 97910 h 224434"/>
              <a:gd name="connsiteX17" fmla="*/ 299441 w 1458119"/>
              <a:gd name="connsiteY17" fmla="*/ 80267 h 224434"/>
              <a:gd name="connsiteX18" fmla="*/ 329492 w 1458119"/>
              <a:gd name="connsiteY18" fmla="*/ 80267 h 224434"/>
              <a:gd name="connsiteX19" fmla="*/ 329492 w 1458119"/>
              <a:gd name="connsiteY19" fmla="*/ 174942 h 224434"/>
              <a:gd name="connsiteX20" fmla="*/ 299441 w 1458119"/>
              <a:gd name="connsiteY20" fmla="*/ 174942 h 224434"/>
              <a:gd name="connsiteX21" fmla="*/ 400133 w 1458119"/>
              <a:gd name="connsiteY21" fmla="*/ 80255 h 224434"/>
              <a:gd name="connsiteX22" fmla="*/ 434855 w 1458119"/>
              <a:gd name="connsiteY22" fmla="*/ 80255 h 224434"/>
              <a:gd name="connsiteX23" fmla="*/ 403029 w 1458119"/>
              <a:gd name="connsiteY23" fmla="*/ 127192 h 224434"/>
              <a:gd name="connsiteX24" fmla="*/ 435443 w 1458119"/>
              <a:gd name="connsiteY24" fmla="*/ 174942 h 224434"/>
              <a:gd name="connsiteX25" fmla="*/ 400676 w 1458119"/>
              <a:gd name="connsiteY25" fmla="*/ 174942 h 224434"/>
              <a:gd name="connsiteX26" fmla="*/ 385204 w 1458119"/>
              <a:gd name="connsiteY26" fmla="*/ 147436 h 224434"/>
              <a:gd name="connsiteX27" fmla="*/ 369642 w 1458119"/>
              <a:gd name="connsiteY27" fmla="*/ 174942 h 224434"/>
              <a:gd name="connsiteX28" fmla="*/ 334875 w 1458119"/>
              <a:gd name="connsiteY28" fmla="*/ 174942 h 224434"/>
              <a:gd name="connsiteX29" fmla="*/ 367482 w 1458119"/>
              <a:gd name="connsiteY29" fmla="*/ 127203 h 224434"/>
              <a:gd name="connsiteX30" fmla="*/ 335441 w 1458119"/>
              <a:gd name="connsiteY30" fmla="*/ 80267 h 224434"/>
              <a:gd name="connsiteX31" fmla="*/ 370207 w 1458119"/>
              <a:gd name="connsiteY31" fmla="*/ 80267 h 224434"/>
              <a:gd name="connsiteX32" fmla="*/ 385204 w 1458119"/>
              <a:gd name="connsiteY32" fmla="*/ 106969 h 224434"/>
              <a:gd name="connsiteX33" fmla="*/ 1363760 w 1458119"/>
              <a:gd name="connsiteY33" fmla="*/ 78842 h 224434"/>
              <a:gd name="connsiteX34" fmla="*/ 1366531 w 1458119"/>
              <a:gd name="connsiteY34" fmla="*/ 78932 h 224434"/>
              <a:gd name="connsiteX35" fmla="*/ 1366531 w 1458119"/>
              <a:gd name="connsiteY35" fmla="*/ 106562 h 224434"/>
              <a:gd name="connsiteX36" fmla="*/ 1362188 w 1458119"/>
              <a:gd name="connsiteY36" fmla="*/ 106359 h 224434"/>
              <a:gd name="connsiteX37" fmla="*/ 1334864 w 1458119"/>
              <a:gd name="connsiteY37" fmla="*/ 138207 h 224434"/>
              <a:gd name="connsiteX38" fmla="*/ 1334864 w 1458119"/>
              <a:gd name="connsiteY38" fmla="*/ 175157 h 224434"/>
              <a:gd name="connsiteX39" fmla="*/ 1304790 w 1458119"/>
              <a:gd name="connsiteY39" fmla="*/ 175157 h 224434"/>
              <a:gd name="connsiteX40" fmla="*/ 1304790 w 1458119"/>
              <a:gd name="connsiteY40" fmla="*/ 80414 h 224434"/>
              <a:gd name="connsiteX41" fmla="*/ 1334864 w 1458119"/>
              <a:gd name="connsiteY41" fmla="*/ 80414 h 224434"/>
              <a:gd name="connsiteX42" fmla="*/ 1334864 w 1458119"/>
              <a:gd name="connsiteY42" fmla="*/ 95807 h 224434"/>
              <a:gd name="connsiteX43" fmla="*/ 1363760 w 1458119"/>
              <a:gd name="connsiteY43" fmla="*/ 78842 h 224434"/>
              <a:gd name="connsiteX44" fmla="*/ 1003268 w 1458119"/>
              <a:gd name="connsiteY44" fmla="*/ 78842 h 224434"/>
              <a:gd name="connsiteX45" fmla="*/ 1006039 w 1458119"/>
              <a:gd name="connsiteY45" fmla="*/ 78932 h 224434"/>
              <a:gd name="connsiteX46" fmla="*/ 1006039 w 1458119"/>
              <a:gd name="connsiteY46" fmla="*/ 106562 h 224434"/>
              <a:gd name="connsiteX47" fmla="*/ 1001696 w 1458119"/>
              <a:gd name="connsiteY47" fmla="*/ 106359 h 224434"/>
              <a:gd name="connsiteX48" fmla="*/ 974371 w 1458119"/>
              <a:gd name="connsiteY48" fmla="*/ 138207 h 224434"/>
              <a:gd name="connsiteX49" fmla="*/ 974371 w 1458119"/>
              <a:gd name="connsiteY49" fmla="*/ 175157 h 224434"/>
              <a:gd name="connsiteX50" fmla="*/ 944298 w 1458119"/>
              <a:gd name="connsiteY50" fmla="*/ 175157 h 224434"/>
              <a:gd name="connsiteX51" fmla="*/ 944298 w 1458119"/>
              <a:gd name="connsiteY51" fmla="*/ 80414 h 224434"/>
              <a:gd name="connsiteX52" fmla="*/ 974371 w 1458119"/>
              <a:gd name="connsiteY52" fmla="*/ 80414 h 224434"/>
              <a:gd name="connsiteX53" fmla="*/ 974371 w 1458119"/>
              <a:gd name="connsiteY53" fmla="*/ 95807 h 224434"/>
              <a:gd name="connsiteX54" fmla="*/ 1003268 w 1458119"/>
              <a:gd name="connsiteY54" fmla="*/ 78842 h 224434"/>
              <a:gd name="connsiteX55" fmla="*/ 1152288 w 1458119"/>
              <a:gd name="connsiteY55" fmla="*/ 78050 h 224434"/>
              <a:gd name="connsiteX56" fmla="*/ 1178821 w 1458119"/>
              <a:gd name="connsiteY56" fmla="*/ 88862 h 224434"/>
              <a:gd name="connsiteX57" fmla="*/ 1186297 w 1458119"/>
              <a:gd name="connsiteY57" fmla="*/ 118947 h 224434"/>
              <a:gd name="connsiteX58" fmla="*/ 1186297 w 1458119"/>
              <a:gd name="connsiteY58" fmla="*/ 175157 h 224434"/>
              <a:gd name="connsiteX59" fmla="*/ 1156212 w 1458119"/>
              <a:gd name="connsiteY59" fmla="*/ 175157 h 224434"/>
              <a:gd name="connsiteX60" fmla="*/ 1156212 w 1458119"/>
              <a:gd name="connsiteY60" fmla="*/ 126604 h 224434"/>
              <a:gd name="connsiteX61" fmla="*/ 1139507 w 1458119"/>
              <a:gd name="connsiteY61" fmla="*/ 103610 h 224434"/>
              <a:gd name="connsiteX62" fmla="*/ 1121231 w 1458119"/>
              <a:gd name="connsiteY62" fmla="*/ 127587 h 224434"/>
              <a:gd name="connsiteX63" fmla="*/ 1121231 w 1458119"/>
              <a:gd name="connsiteY63" fmla="*/ 175157 h 224434"/>
              <a:gd name="connsiteX64" fmla="*/ 1091146 w 1458119"/>
              <a:gd name="connsiteY64" fmla="*/ 175157 h 224434"/>
              <a:gd name="connsiteX65" fmla="*/ 1091146 w 1458119"/>
              <a:gd name="connsiteY65" fmla="*/ 80414 h 224434"/>
              <a:gd name="connsiteX66" fmla="*/ 1121231 w 1458119"/>
              <a:gd name="connsiteY66" fmla="*/ 80414 h 224434"/>
              <a:gd name="connsiteX67" fmla="*/ 1121231 w 1458119"/>
              <a:gd name="connsiteY67" fmla="*/ 94178 h 224434"/>
              <a:gd name="connsiteX68" fmla="*/ 1152288 w 1458119"/>
              <a:gd name="connsiteY68" fmla="*/ 78050 h 224434"/>
              <a:gd name="connsiteX69" fmla="*/ 873939 w 1458119"/>
              <a:gd name="connsiteY69" fmla="*/ 77993 h 224434"/>
              <a:gd name="connsiteX70" fmla="*/ 902836 w 1458119"/>
              <a:gd name="connsiteY70" fmla="*/ 93918 h 224434"/>
              <a:gd name="connsiteX71" fmla="*/ 902836 w 1458119"/>
              <a:gd name="connsiteY71" fmla="*/ 80346 h 224434"/>
              <a:gd name="connsiteX72" fmla="*/ 932909 w 1458119"/>
              <a:gd name="connsiteY72" fmla="*/ 80414 h 224434"/>
              <a:gd name="connsiteX73" fmla="*/ 932909 w 1458119"/>
              <a:gd name="connsiteY73" fmla="*/ 175157 h 224434"/>
              <a:gd name="connsiteX74" fmla="*/ 902836 w 1458119"/>
              <a:gd name="connsiteY74" fmla="*/ 175157 h 224434"/>
              <a:gd name="connsiteX75" fmla="*/ 902836 w 1458119"/>
              <a:gd name="connsiteY75" fmla="*/ 161800 h 224434"/>
              <a:gd name="connsiteX76" fmla="*/ 873939 w 1458119"/>
              <a:gd name="connsiteY76" fmla="*/ 177521 h 224434"/>
              <a:gd name="connsiteX77" fmla="*/ 827739 w 1458119"/>
              <a:gd name="connsiteY77" fmla="*/ 127757 h 224434"/>
              <a:gd name="connsiteX78" fmla="*/ 873939 w 1458119"/>
              <a:gd name="connsiteY78" fmla="*/ 77993 h 224434"/>
              <a:gd name="connsiteX79" fmla="*/ 1415831 w 1458119"/>
              <a:gd name="connsiteY79" fmla="*/ 77858 h 224434"/>
              <a:gd name="connsiteX80" fmla="*/ 1456717 w 1458119"/>
              <a:gd name="connsiteY80" fmla="*/ 109899 h 224434"/>
              <a:gd name="connsiteX81" fmla="*/ 1427039 w 1458119"/>
              <a:gd name="connsiteY81" fmla="*/ 109899 h 224434"/>
              <a:gd name="connsiteX82" fmla="*/ 1414599 w 1458119"/>
              <a:gd name="connsiteY82" fmla="*/ 97458 h 224434"/>
              <a:gd name="connsiteX83" fmla="*/ 1403390 w 1458119"/>
              <a:gd name="connsiteY83" fmla="*/ 105906 h 224434"/>
              <a:gd name="connsiteX84" fmla="*/ 1427571 w 1458119"/>
              <a:gd name="connsiteY84" fmla="*/ 119275 h 224434"/>
              <a:gd name="connsiteX85" fmla="*/ 1458119 w 1458119"/>
              <a:gd name="connsiteY85" fmla="*/ 147244 h 224434"/>
              <a:gd name="connsiteX86" fmla="*/ 1415266 w 1458119"/>
              <a:gd name="connsiteY86" fmla="*/ 177713 h 224434"/>
              <a:gd name="connsiteX87" fmla="*/ 1371621 w 1458119"/>
              <a:gd name="connsiteY87" fmla="*/ 143512 h 224434"/>
              <a:gd name="connsiteX88" fmla="*/ 1401106 w 1458119"/>
              <a:gd name="connsiteY88" fmla="*/ 143512 h 224434"/>
              <a:gd name="connsiteX89" fmla="*/ 1416250 w 1458119"/>
              <a:gd name="connsiteY89" fmla="*/ 157468 h 224434"/>
              <a:gd name="connsiteX90" fmla="*/ 1428634 w 1458119"/>
              <a:gd name="connsiteY90" fmla="*/ 148624 h 224434"/>
              <a:gd name="connsiteX91" fmla="*/ 1403277 w 1458119"/>
              <a:gd name="connsiteY91" fmla="*/ 134475 h 224434"/>
              <a:gd name="connsiteX92" fmla="*/ 1373985 w 1458119"/>
              <a:gd name="connsiteY92" fmla="*/ 106755 h 224434"/>
              <a:gd name="connsiteX93" fmla="*/ 1415831 w 1458119"/>
              <a:gd name="connsiteY93" fmla="*/ 77858 h 224434"/>
              <a:gd name="connsiteX94" fmla="*/ 1245979 w 1458119"/>
              <a:gd name="connsiteY94" fmla="*/ 77858 h 224434"/>
              <a:gd name="connsiteX95" fmla="*/ 1294725 w 1458119"/>
              <a:gd name="connsiteY95" fmla="*/ 121107 h 224434"/>
              <a:gd name="connsiteX96" fmla="*/ 1293741 w 1458119"/>
              <a:gd name="connsiteY96" fmla="*/ 135063 h 224434"/>
              <a:gd name="connsiteX97" fmla="*/ 1225531 w 1458119"/>
              <a:gd name="connsiteY97" fmla="*/ 135063 h 224434"/>
              <a:gd name="connsiteX98" fmla="*/ 1246567 w 1458119"/>
              <a:gd name="connsiteY98" fmla="*/ 156088 h 224434"/>
              <a:gd name="connsiteX99" fmla="*/ 1264063 w 1458119"/>
              <a:gd name="connsiteY99" fmla="*/ 145287 h 224434"/>
              <a:gd name="connsiteX100" fmla="*/ 1293548 w 1458119"/>
              <a:gd name="connsiteY100" fmla="*/ 145287 h 224434"/>
              <a:gd name="connsiteX101" fmla="*/ 1246759 w 1458119"/>
              <a:gd name="connsiteY101" fmla="*/ 177713 h 224434"/>
              <a:gd name="connsiteX102" fmla="*/ 1195661 w 1458119"/>
              <a:gd name="connsiteY102" fmla="*/ 127791 h 224434"/>
              <a:gd name="connsiteX103" fmla="*/ 1245979 w 1458119"/>
              <a:gd name="connsiteY103" fmla="*/ 77858 h 224434"/>
              <a:gd name="connsiteX104" fmla="*/ 23638 w 1458119"/>
              <a:gd name="connsiteY104" fmla="*/ 76354 h 224434"/>
              <a:gd name="connsiteX105" fmla="*/ 49560 w 1458119"/>
              <a:gd name="connsiteY105" fmla="*/ 88093 h 224434"/>
              <a:gd name="connsiteX106" fmla="*/ 79316 w 1458119"/>
              <a:gd name="connsiteY106" fmla="*/ 77304 h 224434"/>
              <a:gd name="connsiteX107" fmla="*/ 104583 w 1458119"/>
              <a:gd name="connsiteY107" fmla="*/ 90140 h 224434"/>
              <a:gd name="connsiteX108" fmla="*/ 138105 w 1458119"/>
              <a:gd name="connsiteY108" fmla="*/ 77304 h 224434"/>
              <a:gd name="connsiteX109" fmla="*/ 162659 w 1458119"/>
              <a:gd name="connsiteY109" fmla="*/ 87041 h 224434"/>
              <a:gd name="connsiteX110" fmla="*/ 166572 w 1458119"/>
              <a:gd name="connsiteY110" fmla="*/ 119297 h 224434"/>
              <a:gd name="connsiteX111" fmla="*/ 160194 w 1458119"/>
              <a:gd name="connsiteY111" fmla="*/ 148262 h 224434"/>
              <a:gd name="connsiteX112" fmla="*/ 161325 w 1458119"/>
              <a:gd name="connsiteY112" fmla="*/ 164978 h 224434"/>
              <a:gd name="connsiteX113" fmla="*/ 174840 w 1458119"/>
              <a:gd name="connsiteY113" fmla="*/ 169762 h 224434"/>
              <a:gd name="connsiteX114" fmla="*/ 186150 w 1458119"/>
              <a:gd name="connsiteY114" fmla="*/ 168439 h 224434"/>
              <a:gd name="connsiteX115" fmla="*/ 180755 w 1458119"/>
              <a:gd name="connsiteY115" fmla="*/ 192755 h 224434"/>
              <a:gd name="connsiteX116" fmla="*/ 169558 w 1458119"/>
              <a:gd name="connsiteY116" fmla="*/ 193739 h 224434"/>
              <a:gd name="connsiteX117" fmla="*/ 139168 w 1458119"/>
              <a:gd name="connsiteY117" fmla="*/ 181615 h 224434"/>
              <a:gd name="connsiteX118" fmla="*/ 134011 w 1458119"/>
              <a:gd name="connsiteY118" fmla="*/ 150513 h 224434"/>
              <a:gd name="connsiteX119" fmla="*/ 141329 w 1458119"/>
              <a:gd name="connsiteY119" fmla="*/ 118687 h 224434"/>
              <a:gd name="connsiteX120" fmla="*/ 140639 w 1458119"/>
              <a:gd name="connsiteY120" fmla="*/ 103079 h 224434"/>
              <a:gd name="connsiteX121" fmla="*/ 132122 w 1458119"/>
              <a:gd name="connsiteY121" fmla="*/ 99607 h 224434"/>
              <a:gd name="connsiteX122" fmla="*/ 105951 w 1458119"/>
              <a:gd name="connsiteY122" fmla="*/ 123199 h 224434"/>
              <a:gd name="connsiteX123" fmla="*/ 94019 w 1458119"/>
              <a:gd name="connsiteY123" fmla="*/ 174716 h 224434"/>
              <a:gd name="connsiteX124" fmla="*/ 68606 w 1458119"/>
              <a:gd name="connsiteY124" fmla="*/ 174716 h 224434"/>
              <a:gd name="connsiteX125" fmla="*/ 81601 w 1458119"/>
              <a:gd name="connsiteY125" fmla="*/ 118675 h 224434"/>
              <a:gd name="connsiteX126" fmla="*/ 80911 w 1458119"/>
              <a:gd name="connsiteY126" fmla="*/ 103045 h 224434"/>
              <a:gd name="connsiteX127" fmla="*/ 72587 w 1458119"/>
              <a:gd name="connsiteY127" fmla="*/ 99652 h 224434"/>
              <a:gd name="connsiteX128" fmla="*/ 44188 w 1458119"/>
              <a:gd name="connsiteY128" fmla="*/ 131218 h 224434"/>
              <a:gd name="connsiteX129" fmla="*/ 34099 w 1458119"/>
              <a:gd name="connsiteY129" fmla="*/ 174761 h 224434"/>
              <a:gd name="connsiteX130" fmla="*/ 8663 w 1458119"/>
              <a:gd name="connsiteY130" fmla="*/ 174761 h 224434"/>
              <a:gd name="connsiteX131" fmla="*/ 23785 w 1458119"/>
              <a:gd name="connsiteY131" fmla="*/ 112274 h 224434"/>
              <a:gd name="connsiteX132" fmla="*/ 22416 w 1458119"/>
              <a:gd name="connsiteY132" fmla="*/ 100217 h 224434"/>
              <a:gd name="connsiteX133" fmla="*/ 5451 w 1458119"/>
              <a:gd name="connsiteY133" fmla="*/ 99641 h 224434"/>
              <a:gd name="connsiteX134" fmla="*/ 0 w 1458119"/>
              <a:gd name="connsiteY134" fmla="*/ 101903 h 224434"/>
              <a:gd name="connsiteX135" fmla="*/ 4524 w 1458119"/>
              <a:gd name="connsiteY135" fmla="*/ 80142 h 224434"/>
              <a:gd name="connsiteX136" fmla="*/ 6153 w 1458119"/>
              <a:gd name="connsiteY136" fmla="*/ 79554 h 224434"/>
              <a:gd name="connsiteX137" fmla="*/ 23638 w 1458119"/>
              <a:gd name="connsiteY137" fmla="*/ 76354 h 224434"/>
              <a:gd name="connsiteX138" fmla="*/ 750684 w 1458119"/>
              <a:gd name="connsiteY138" fmla="*/ 63573 h 224434"/>
              <a:gd name="connsiteX139" fmla="*/ 750684 w 1458119"/>
              <a:gd name="connsiteY139" fmla="*/ 111143 h 224434"/>
              <a:gd name="connsiteX140" fmla="*/ 772501 w 1458119"/>
              <a:gd name="connsiteY140" fmla="*/ 111143 h 224434"/>
              <a:gd name="connsiteX141" fmla="*/ 788524 w 1458119"/>
              <a:gd name="connsiteY141" fmla="*/ 103984 h 224434"/>
              <a:gd name="connsiteX142" fmla="*/ 794521 w 1458119"/>
              <a:gd name="connsiteY142" fmla="*/ 87291 h 224434"/>
              <a:gd name="connsiteX143" fmla="*/ 794533 w 1458119"/>
              <a:gd name="connsiteY143" fmla="*/ 87324 h 224434"/>
              <a:gd name="connsiteX144" fmla="*/ 794521 w 1458119"/>
              <a:gd name="connsiteY144" fmla="*/ 87290 h 224434"/>
              <a:gd name="connsiteX145" fmla="*/ 794521 w 1458119"/>
              <a:gd name="connsiteY145" fmla="*/ 87291 h 224434"/>
              <a:gd name="connsiteX146" fmla="*/ 788536 w 1458119"/>
              <a:gd name="connsiteY146" fmla="*/ 70656 h 224434"/>
              <a:gd name="connsiteX147" fmla="*/ 772512 w 1458119"/>
              <a:gd name="connsiteY147" fmla="*/ 63573 h 224434"/>
              <a:gd name="connsiteX148" fmla="*/ 1028976 w 1458119"/>
              <a:gd name="connsiteY148" fmla="*/ 52297 h 224434"/>
              <a:gd name="connsiteX149" fmla="*/ 1058857 w 1458119"/>
              <a:gd name="connsiteY149" fmla="*/ 52297 h 224434"/>
              <a:gd name="connsiteX150" fmla="*/ 1058857 w 1458119"/>
              <a:gd name="connsiteY150" fmla="*/ 80414 h 224434"/>
              <a:gd name="connsiteX151" fmla="*/ 1080481 w 1458119"/>
              <a:gd name="connsiteY151" fmla="*/ 80414 h 224434"/>
              <a:gd name="connsiteX152" fmla="*/ 1080481 w 1458119"/>
              <a:gd name="connsiteY152" fmla="*/ 102819 h 224434"/>
              <a:gd name="connsiteX153" fmla="*/ 1058857 w 1458119"/>
              <a:gd name="connsiteY153" fmla="*/ 102819 h 224434"/>
              <a:gd name="connsiteX154" fmla="*/ 1058857 w 1458119"/>
              <a:gd name="connsiteY154" fmla="*/ 136635 h 224434"/>
              <a:gd name="connsiteX155" fmla="*/ 1071829 w 1458119"/>
              <a:gd name="connsiteY155" fmla="*/ 152752 h 224434"/>
              <a:gd name="connsiteX156" fmla="*/ 1082641 w 1458119"/>
              <a:gd name="connsiteY156" fmla="*/ 152164 h 224434"/>
              <a:gd name="connsiteX157" fmla="*/ 1082664 w 1458119"/>
              <a:gd name="connsiteY157" fmla="*/ 175157 h 224434"/>
              <a:gd name="connsiteX158" fmla="*/ 1062611 w 1458119"/>
              <a:gd name="connsiteY158" fmla="*/ 176729 h 224434"/>
              <a:gd name="connsiteX159" fmla="*/ 1028998 w 1458119"/>
              <a:gd name="connsiteY159" fmla="*/ 143320 h 224434"/>
              <a:gd name="connsiteX160" fmla="*/ 1028998 w 1458119"/>
              <a:gd name="connsiteY160" fmla="*/ 102819 h 224434"/>
              <a:gd name="connsiteX161" fmla="*/ 1014035 w 1458119"/>
              <a:gd name="connsiteY161" fmla="*/ 102819 h 224434"/>
              <a:gd name="connsiteX162" fmla="*/ 1014035 w 1458119"/>
              <a:gd name="connsiteY162" fmla="*/ 80414 h 224434"/>
              <a:gd name="connsiteX163" fmla="*/ 1028976 w 1458119"/>
              <a:gd name="connsiteY163" fmla="*/ 80414 h 224434"/>
              <a:gd name="connsiteX164" fmla="*/ 562193 w 1458119"/>
              <a:gd name="connsiteY164" fmla="*/ 42582 h 224434"/>
              <a:gd name="connsiteX165" fmla="*/ 552184 w 1458119"/>
              <a:gd name="connsiteY165" fmla="*/ 46664 h 224434"/>
              <a:gd name="connsiteX166" fmla="*/ 548033 w 1458119"/>
              <a:gd name="connsiteY166" fmla="*/ 58201 h 224434"/>
              <a:gd name="connsiteX167" fmla="*/ 556153 w 1458119"/>
              <a:gd name="connsiteY167" fmla="*/ 85187 h 224434"/>
              <a:gd name="connsiteX168" fmla="*/ 571920 w 1458119"/>
              <a:gd name="connsiteY168" fmla="*/ 74239 h 224434"/>
              <a:gd name="connsiteX169" fmla="*/ 576545 w 1458119"/>
              <a:gd name="connsiteY169" fmla="*/ 59479 h 224434"/>
              <a:gd name="connsiteX170" fmla="*/ 572553 w 1458119"/>
              <a:gd name="connsiteY170" fmla="*/ 46823 h 224434"/>
              <a:gd name="connsiteX171" fmla="*/ 562193 w 1458119"/>
              <a:gd name="connsiteY171" fmla="*/ 42582 h 224434"/>
              <a:gd name="connsiteX172" fmla="*/ 718847 w 1458119"/>
              <a:gd name="connsiteY172" fmla="*/ 37560 h 224434"/>
              <a:gd name="connsiteX173" fmla="*/ 776448 w 1458119"/>
              <a:gd name="connsiteY173" fmla="*/ 37560 h 224434"/>
              <a:gd name="connsiteX174" fmla="*/ 826574 w 1458119"/>
              <a:gd name="connsiteY174" fmla="*/ 87324 h 224434"/>
              <a:gd name="connsiteX175" fmla="*/ 776448 w 1458119"/>
              <a:gd name="connsiteY175" fmla="*/ 137088 h 224434"/>
              <a:gd name="connsiteX176" fmla="*/ 750684 w 1458119"/>
              <a:gd name="connsiteY176" fmla="*/ 137088 h 224434"/>
              <a:gd name="connsiteX177" fmla="*/ 750684 w 1458119"/>
              <a:gd name="connsiteY177" fmla="*/ 175214 h 224434"/>
              <a:gd name="connsiteX178" fmla="*/ 718847 w 1458119"/>
              <a:gd name="connsiteY178" fmla="*/ 175214 h 224434"/>
              <a:gd name="connsiteX179" fmla="*/ 235518 w 1458119"/>
              <a:gd name="connsiteY179" fmla="*/ 33918 h 224434"/>
              <a:gd name="connsiteX180" fmla="*/ 284422 w 1458119"/>
              <a:gd name="connsiteY180" fmla="*/ 77722 h 224434"/>
              <a:gd name="connsiteX181" fmla="*/ 252562 w 1458119"/>
              <a:gd name="connsiteY181" fmla="*/ 77722 h 224434"/>
              <a:gd name="connsiteX182" fmla="*/ 235484 w 1458119"/>
              <a:gd name="connsiteY182" fmla="*/ 57884 h 224434"/>
              <a:gd name="connsiteX183" fmla="*/ 218779 w 1458119"/>
              <a:gd name="connsiteY183" fmla="*/ 72022 h 224434"/>
              <a:gd name="connsiteX184" fmla="*/ 238424 w 1458119"/>
              <a:gd name="connsiteY184" fmla="*/ 90118 h 224434"/>
              <a:gd name="connsiteX185" fmla="*/ 286740 w 1458119"/>
              <a:gd name="connsiteY185" fmla="*/ 134509 h 224434"/>
              <a:gd name="connsiteX186" fmla="*/ 235088 w 1458119"/>
              <a:gd name="connsiteY186" fmla="*/ 178505 h 224434"/>
              <a:gd name="connsiteX187" fmla="*/ 183232 w 1458119"/>
              <a:gd name="connsiteY187" fmla="*/ 129408 h 224434"/>
              <a:gd name="connsiteX188" fmla="*/ 215047 w 1458119"/>
              <a:gd name="connsiteY188" fmla="*/ 129375 h 224434"/>
              <a:gd name="connsiteX189" fmla="*/ 237056 w 1458119"/>
              <a:gd name="connsiteY189" fmla="*/ 153125 h 224434"/>
              <a:gd name="connsiteX190" fmla="*/ 255151 w 1458119"/>
              <a:gd name="connsiteY190" fmla="*/ 137020 h 224434"/>
              <a:gd name="connsiteX191" fmla="*/ 233742 w 1458119"/>
              <a:gd name="connsiteY191" fmla="*/ 117793 h 224434"/>
              <a:gd name="connsiteX192" fmla="*/ 187190 w 1458119"/>
              <a:gd name="connsiteY192" fmla="*/ 72621 h 224434"/>
              <a:gd name="connsiteX193" fmla="*/ 235518 w 1458119"/>
              <a:gd name="connsiteY193" fmla="*/ 33918 h 224434"/>
              <a:gd name="connsiteX194" fmla="*/ 563188 w 1458119"/>
              <a:gd name="connsiteY194" fmla="*/ 30480 h 224434"/>
              <a:gd name="connsiteX195" fmla="*/ 585808 w 1458119"/>
              <a:gd name="connsiteY195" fmla="*/ 37944 h 224434"/>
              <a:gd name="connsiteX196" fmla="*/ 594483 w 1458119"/>
              <a:gd name="connsiteY196" fmla="*/ 57952 h 224434"/>
              <a:gd name="connsiteX197" fmla="*/ 586566 w 1458119"/>
              <a:gd name="connsiteY197" fmla="*/ 79249 h 224434"/>
              <a:gd name="connsiteX198" fmla="*/ 562046 w 1458119"/>
              <a:gd name="connsiteY198" fmla="*/ 96417 h 224434"/>
              <a:gd name="connsiteX199" fmla="*/ 579373 w 1458119"/>
              <a:gd name="connsiteY199" fmla="*/ 124409 h 224434"/>
              <a:gd name="connsiteX200" fmla="*/ 591565 w 1458119"/>
              <a:gd name="connsiteY200" fmla="*/ 140560 h 224434"/>
              <a:gd name="connsiteX201" fmla="*/ 604006 w 1458119"/>
              <a:gd name="connsiteY201" fmla="*/ 114547 h 224434"/>
              <a:gd name="connsiteX202" fmla="*/ 601257 w 1458119"/>
              <a:gd name="connsiteY202" fmla="*/ 108225 h 224434"/>
              <a:gd name="connsiteX203" fmla="*/ 591655 w 1458119"/>
              <a:gd name="connsiteY203" fmla="*/ 105657 h 224434"/>
              <a:gd name="connsiteX204" fmla="*/ 584360 w 1458119"/>
              <a:gd name="connsiteY204" fmla="*/ 105657 h 224434"/>
              <a:gd name="connsiteX205" fmla="*/ 584360 w 1458119"/>
              <a:gd name="connsiteY205" fmla="*/ 94529 h 224434"/>
              <a:gd name="connsiteX206" fmla="*/ 641623 w 1458119"/>
              <a:gd name="connsiteY206" fmla="*/ 94529 h 224434"/>
              <a:gd name="connsiteX207" fmla="*/ 641623 w 1458119"/>
              <a:gd name="connsiteY207" fmla="*/ 105680 h 224434"/>
              <a:gd name="connsiteX208" fmla="*/ 635233 w 1458119"/>
              <a:gd name="connsiteY208" fmla="*/ 105680 h 224434"/>
              <a:gd name="connsiteX209" fmla="*/ 627802 w 1458119"/>
              <a:gd name="connsiteY209" fmla="*/ 107026 h 224434"/>
              <a:gd name="connsiteX210" fmla="*/ 622554 w 1458119"/>
              <a:gd name="connsiteY210" fmla="*/ 111154 h 224434"/>
              <a:gd name="connsiteX211" fmla="*/ 616198 w 1458119"/>
              <a:gd name="connsiteY211" fmla="*/ 122306 h 224434"/>
              <a:gd name="connsiteX212" fmla="*/ 599923 w 1458119"/>
              <a:gd name="connsiteY212" fmla="*/ 149710 h 224434"/>
              <a:gd name="connsiteX213" fmla="*/ 619421 w 1458119"/>
              <a:gd name="connsiteY213" fmla="*/ 160737 h 224434"/>
              <a:gd name="connsiteX214" fmla="*/ 627338 w 1458119"/>
              <a:gd name="connsiteY214" fmla="*/ 156880 h 224434"/>
              <a:gd name="connsiteX215" fmla="*/ 631862 w 1458119"/>
              <a:gd name="connsiteY215" fmla="*/ 142245 h 224434"/>
              <a:gd name="connsiteX216" fmla="*/ 631862 w 1458119"/>
              <a:gd name="connsiteY216" fmla="*/ 142030 h 224434"/>
              <a:gd name="connsiteX217" fmla="*/ 632326 w 1458119"/>
              <a:gd name="connsiteY217" fmla="*/ 140187 h 224434"/>
              <a:gd name="connsiteX218" fmla="*/ 642199 w 1458119"/>
              <a:gd name="connsiteY218" fmla="*/ 140074 h 224434"/>
              <a:gd name="connsiteX219" fmla="*/ 642199 w 1458119"/>
              <a:gd name="connsiteY219" fmla="*/ 142460 h 224434"/>
              <a:gd name="connsiteX220" fmla="*/ 634282 w 1458119"/>
              <a:gd name="connsiteY220" fmla="*/ 170735 h 224434"/>
              <a:gd name="connsiteX221" fmla="*/ 613144 w 1458119"/>
              <a:gd name="connsiteY221" fmla="*/ 180721 h 224434"/>
              <a:gd name="connsiteX222" fmla="*/ 599007 w 1458119"/>
              <a:gd name="connsiteY222" fmla="*/ 177102 h 224434"/>
              <a:gd name="connsiteX223" fmla="*/ 583625 w 1458119"/>
              <a:gd name="connsiteY223" fmla="*/ 166086 h 224434"/>
              <a:gd name="connsiteX224" fmla="*/ 565134 w 1458119"/>
              <a:gd name="connsiteY224" fmla="*/ 177170 h 224434"/>
              <a:gd name="connsiteX225" fmla="*/ 545907 w 1458119"/>
              <a:gd name="connsiteY225" fmla="*/ 180721 h 224434"/>
              <a:gd name="connsiteX226" fmla="*/ 514872 w 1458119"/>
              <a:gd name="connsiteY226" fmla="*/ 168665 h 224434"/>
              <a:gd name="connsiteX227" fmla="*/ 510348 w 1458119"/>
              <a:gd name="connsiteY227" fmla="*/ 114377 h 224434"/>
              <a:gd name="connsiteX228" fmla="*/ 535784 w 1458119"/>
              <a:gd name="connsiteY228" fmla="*/ 94404 h 224434"/>
              <a:gd name="connsiteX229" fmla="*/ 527528 w 1458119"/>
              <a:gd name="connsiteY229" fmla="*/ 64681 h 224434"/>
              <a:gd name="connsiteX230" fmla="*/ 537990 w 1458119"/>
              <a:gd name="connsiteY230" fmla="*/ 40523 h 224434"/>
              <a:gd name="connsiteX231" fmla="*/ 563188 w 1458119"/>
              <a:gd name="connsiteY231" fmla="*/ 30480 h 224434"/>
              <a:gd name="connsiteX232" fmla="*/ 314166 w 1458119"/>
              <a:gd name="connsiteY232" fmla="*/ 29789 h 224434"/>
              <a:gd name="connsiteX233" fmla="*/ 314370 w 1458119"/>
              <a:gd name="connsiteY233" fmla="*/ 29790 h 224434"/>
              <a:gd name="connsiteX234" fmla="*/ 333257 w 1458119"/>
              <a:gd name="connsiteY234" fmla="*/ 49016 h 224434"/>
              <a:gd name="connsiteX235" fmla="*/ 314031 w 1458119"/>
              <a:gd name="connsiteY235" fmla="*/ 67904 h 224434"/>
              <a:gd name="connsiteX236" fmla="*/ 295144 w 1458119"/>
              <a:gd name="connsiteY236" fmla="*/ 48836 h 224434"/>
              <a:gd name="connsiteX237" fmla="*/ 314166 w 1458119"/>
              <a:gd name="connsiteY237" fmla="*/ 29789 h 224434"/>
              <a:gd name="connsiteX238" fmla="*/ 572202 w 1458119"/>
              <a:gd name="connsiteY238" fmla="*/ 14940 h 224434"/>
              <a:gd name="connsiteX239" fmla="*/ 474937 w 1458119"/>
              <a:gd name="connsiteY239" fmla="*/ 112206 h 224434"/>
              <a:gd name="connsiteX240" fmla="*/ 572202 w 1458119"/>
              <a:gd name="connsiteY240" fmla="*/ 209471 h 224434"/>
              <a:gd name="connsiteX241" fmla="*/ 669468 w 1458119"/>
              <a:gd name="connsiteY241" fmla="*/ 112206 h 224434"/>
              <a:gd name="connsiteX242" fmla="*/ 572202 w 1458119"/>
              <a:gd name="connsiteY242" fmla="*/ 14940 h 224434"/>
              <a:gd name="connsiteX243" fmla="*/ 572202 w 1458119"/>
              <a:gd name="connsiteY243" fmla="*/ 0 h 224434"/>
              <a:gd name="connsiteX244" fmla="*/ 684408 w 1458119"/>
              <a:gd name="connsiteY244" fmla="*/ 112206 h 224434"/>
              <a:gd name="connsiteX245" fmla="*/ 684408 w 1458119"/>
              <a:gd name="connsiteY245" fmla="*/ 112229 h 224434"/>
              <a:gd name="connsiteX246" fmla="*/ 572180 w 1458119"/>
              <a:gd name="connsiteY246" fmla="*/ 224434 h 224434"/>
              <a:gd name="connsiteX247" fmla="*/ 459974 w 1458119"/>
              <a:gd name="connsiteY247" fmla="*/ 112206 h 224434"/>
              <a:gd name="connsiteX248" fmla="*/ 572202 w 1458119"/>
              <a:gd name="connsiteY248" fmla="*/ 0 h 22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</a:cxnLst>
            <a:rect l="l" t="t" r="r" b="b"/>
            <a:pathLst>
              <a:path w="1458119" h="224434">
                <a:moveTo>
                  <a:pt x="541258" y="106053"/>
                </a:moveTo>
                <a:cubicBezTo>
                  <a:pt x="530186" y="112738"/>
                  <a:pt x="524531" y="120553"/>
                  <a:pt x="524531" y="129295"/>
                </a:cubicBezTo>
                <a:cubicBezTo>
                  <a:pt x="524531" y="136658"/>
                  <a:pt x="527754" y="144959"/>
                  <a:pt x="533522" y="152990"/>
                </a:cubicBezTo>
                <a:cubicBezTo>
                  <a:pt x="539290" y="161020"/>
                  <a:pt x="546212" y="164922"/>
                  <a:pt x="554694" y="164922"/>
                </a:cubicBezTo>
                <a:cubicBezTo>
                  <a:pt x="561447" y="164922"/>
                  <a:pt x="568379" y="162388"/>
                  <a:pt x="575313" y="157400"/>
                </a:cubicBezTo>
                <a:lnTo>
                  <a:pt x="575358" y="157400"/>
                </a:lnTo>
                <a:cubicBezTo>
                  <a:pt x="569386" y="150072"/>
                  <a:pt x="564625" y="143693"/>
                  <a:pt x="560383" y="137393"/>
                </a:cubicBezTo>
                <a:cubicBezTo>
                  <a:pt x="556798" y="132066"/>
                  <a:pt x="550600" y="122260"/>
                  <a:pt x="541258" y="106053"/>
                </a:cubicBezTo>
                <a:close/>
                <a:moveTo>
                  <a:pt x="880216" y="103610"/>
                </a:moveTo>
                <a:cubicBezTo>
                  <a:pt x="866645" y="103610"/>
                  <a:pt x="857597" y="114819"/>
                  <a:pt x="857597" y="127791"/>
                </a:cubicBezTo>
                <a:cubicBezTo>
                  <a:pt x="857597" y="140956"/>
                  <a:pt x="866645" y="151972"/>
                  <a:pt x="880216" y="151972"/>
                </a:cubicBezTo>
                <a:cubicBezTo>
                  <a:pt x="893788" y="151972"/>
                  <a:pt x="902836" y="140956"/>
                  <a:pt x="902836" y="127791"/>
                </a:cubicBezTo>
                <a:cubicBezTo>
                  <a:pt x="902836" y="114819"/>
                  <a:pt x="893788" y="103610"/>
                  <a:pt x="880216" y="103610"/>
                </a:cubicBezTo>
                <a:close/>
                <a:moveTo>
                  <a:pt x="1245787" y="97910"/>
                </a:moveTo>
                <a:cubicBezTo>
                  <a:pt x="1234024" y="97921"/>
                  <a:pt x="1225531" y="104979"/>
                  <a:pt x="1225531" y="117759"/>
                </a:cubicBezTo>
                <a:lnTo>
                  <a:pt x="1265240" y="117759"/>
                </a:lnTo>
                <a:cubicBezTo>
                  <a:pt x="1265240" y="105578"/>
                  <a:pt x="1257187" y="97910"/>
                  <a:pt x="1245787" y="97910"/>
                </a:cubicBezTo>
                <a:close/>
                <a:moveTo>
                  <a:pt x="299441" y="80267"/>
                </a:moveTo>
                <a:lnTo>
                  <a:pt x="329492" y="80267"/>
                </a:lnTo>
                <a:lnTo>
                  <a:pt x="329492" y="174942"/>
                </a:lnTo>
                <a:lnTo>
                  <a:pt x="299441" y="174942"/>
                </a:lnTo>
                <a:close/>
                <a:moveTo>
                  <a:pt x="400133" y="80255"/>
                </a:moveTo>
                <a:lnTo>
                  <a:pt x="434855" y="80255"/>
                </a:lnTo>
                <a:lnTo>
                  <a:pt x="403029" y="127192"/>
                </a:lnTo>
                <a:lnTo>
                  <a:pt x="435443" y="174942"/>
                </a:lnTo>
                <a:lnTo>
                  <a:pt x="400676" y="174942"/>
                </a:lnTo>
                <a:lnTo>
                  <a:pt x="385204" y="147436"/>
                </a:lnTo>
                <a:lnTo>
                  <a:pt x="369642" y="174942"/>
                </a:lnTo>
                <a:lnTo>
                  <a:pt x="334875" y="174942"/>
                </a:lnTo>
                <a:lnTo>
                  <a:pt x="367482" y="127203"/>
                </a:lnTo>
                <a:lnTo>
                  <a:pt x="335441" y="80267"/>
                </a:lnTo>
                <a:lnTo>
                  <a:pt x="370207" y="80267"/>
                </a:lnTo>
                <a:lnTo>
                  <a:pt x="385204" y="106969"/>
                </a:lnTo>
                <a:close/>
                <a:moveTo>
                  <a:pt x="1363760" y="78842"/>
                </a:moveTo>
                <a:cubicBezTo>
                  <a:pt x="1364756" y="78842"/>
                  <a:pt x="1365672" y="78876"/>
                  <a:pt x="1366531" y="78932"/>
                </a:cubicBezTo>
                <a:lnTo>
                  <a:pt x="1366531" y="106562"/>
                </a:lnTo>
                <a:cubicBezTo>
                  <a:pt x="1365084" y="106419"/>
                  <a:pt x="1363636" y="106351"/>
                  <a:pt x="1362188" y="106359"/>
                </a:cubicBezTo>
                <a:cubicBezTo>
                  <a:pt x="1345676" y="106359"/>
                  <a:pt x="1334864" y="115011"/>
                  <a:pt x="1334864" y="138207"/>
                </a:cubicBezTo>
                <a:lnTo>
                  <a:pt x="1334864" y="175157"/>
                </a:lnTo>
                <a:lnTo>
                  <a:pt x="1304790" y="175157"/>
                </a:lnTo>
                <a:lnTo>
                  <a:pt x="1304790" y="80414"/>
                </a:lnTo>
                <a:lnTo>
                  <a:pt x="1334864" y="80414"/>
                </a:lnTo>
                <a:lnTo>
                  <a:pt x="1334864" y="95807"/>
                </a:lnTo>
                <a:cubicBezTo>
                  <a:pt x="1339184" y="86894"/>
                  <a:pt x="1350584" y="78842"/>
                  <a:pt x="1363760" y="78842"/>
                </a:cubicBezTo>
                <a:close/>
                <a:moveTo>
                  <a:pt x="1003268" y="78842"/>
                </a:moveTo>
                <a:cubicBezTo>
                  <a:pt x="1004264" y="78842"/>
                  <a:pt x="1005180" y="78876"/>
                  <a:pt x="1006039" y="78932"/>
                </a:cubicBezTo>
                <a:lnTo>
                  <a:pt x="1006039" y="106562"/>
                </a:lnTo>
                <a:cubicBezTo>
                  <a:pt x="1004596" y="106419"/>
                  <a:pt x="1003146" y="106351"/>
                  <a:pt x="1001696" y="106359"/>
                </a:cubicBezTo>
                <a:cubicBezTo>
                  <a:pt x="985184" y="106359"/>
                  <a:pt x="974371" y="115011"/>
                  <a:pt x="974371" y="138207"/>
                </a:cubicBezTo>
                <a:lnTo>
                  <a:pt x="974371" y="175157"/>
                </a:lnTo>
                <a:lnTo>
                  <a:pt x="944298" y="175157"/>
                </a:lnTo>
                <a:lnTo>
                  <a:pt x="944298" y="80414"/>
                </a:lnTo>
                <a:lnTo>
                  <a:pt x="974371" y="80414"/>
                </a:lnTo>
                <a:lnTo>
                  <a:pt x="974371" y="95807"/>
                </a:lnTo>
                <a:cubicBezTo>
                  <a:pt x="978692" y="86894"/>
                  <a:pt x="990092" y="78842"/>
                  <a:pt x="1003268" y="78842"/>
                </a:cubicBezTo>
                <a:close/>
                <a:moveTo>
                  <a:pt x="1152288" y="78050"/>
                </a:moveTo>
                <a:cubicBezTo>
                  <a:pt x="1164468" y="78050"/>
                  <a:pt x="1173709" y="82178"/>
                  <a:pt x="1178821" y="88862"/>
                </a:cubicBezTo>
                <a:cubicBezTo>
                  <a:pt x="1184725" y="96135"/>
                  <a:pt x="1186297" y="105375"/>
                  <a:pt x="1186297" y="118947"/>
                </a:cubicBezTo>
                <a:lnTo>
                  <a:pt x="1186297" y="175157"/>
                </a:lnTo>
                <a:lnTo>
                  <a:pt x="1156212" y="175157"/>
                </a:lnTo>
                <a:lnTo>
                  <a:pt x="1156212" y="126604"/>
                </a:lnTo>
                <a:cubicBezTo>
                  <a:pt x="1156212" y="113032"/>
                  <a:pt x="1152084" y="103610"/>
                  <a:pt x="1139507" y="103610"/>
                </a:cubicBezTo>
                <a:cubicBezTo>
                  <a:pt x="1127315" y="103610"/>
                  <a:pt x="1121231" y="113043"/>
                  <a:pt x="1121231" y="127587"/>
                </a:cubicBezTo>
                <a:lnTo>
                  <a:pt x="1121231" y="175157"/>
                </a:lnTo>
                <a:lnTo>
                  <a:pt x="1091146" y="175157"/>
                </a:lnTo>
                <a:lnTo>
                  <a:pt x="1091146" y="80414"/>
                </a:lnTo>
                <a:lnTo>
                  <a:pt x="1121231" y="80414"/>
                </a:lnTo>
                <a:lnTo>
                  <a:pt x="1121231" y="94178"/>
                </a:lnTo>
                <a:cubicBezTo>
                  <a:pt x="1126535" y="83999"/>
                  <a:pt x="1137540" y="78050"/>
                  <a:pt x="1152288" y="78050"/>
                </a:cubicBezTo>
                <a:close/>
                <a:moveTo>
                  <a:pt x="873939" y="77993"/>
                </a:moveTo>
                <a:cubicBezTo>
                  <a:pt x="886120" y="77993"/>
                  <a:pt x="898312" y="85266"/>
                  <a:pt x="902836" y="93918"/>
                </a:cubicBezTo>
                <a:lnTo>
                  <a:pt x="902836" y="80346"/>
                </a:lnTo>
                <a:lnTo>
                  <a:pt x="932909" y="80414"/>
                </a:lnTo>
                <a:lnTo>
                  <a:pt x="932909" y="175157"/>
                </a:lnTo>
                <a:lnTo>
                  <a:pt x="902836" y="175157"/>
                </a:lnTo>
                <a:lnTo>
                  <a:pt x="902836" y="161800"/>
                </a:lnTo>
                <a:cubicBezTo>
                  <a:pt x="898312" y="170441"/>
                  <a:pt x="886120" y="177521"/>
                  <a:pt x="873939" y="177521"/>
                </a:cubicBezTo>
                <a:cubicBezTo>
                  <a:pt x="846615" y="177521"/>
                  <a:pt x="827739" y="156088"/>
                  <a:pt x="827739" y="127757"/>
                </a:cubicBezTo>
                <a:cubicBezTo>
                  <a:pt x="827739" y="99426"/>
                  <a:pt x="846615" y="77993"/>
                  <a:pt x="873939" y="77993"/>
                </a:cubicBezTo>
                <a:close/>
                <a:moveTo>
                  <a:pt x="1415831" y="77858"/>
                </a:moveTo>
                <a:cubicBezTo>
                  <a:pt x="1443348" y="77858"/>
                  <a:pt x="1456717" y="91814"/>
                  <a:pt x="1456717" y="109899"/>
                </a:cubicBezTo>
                <a:lnTo>
                  <a:pt x="1427039" y="109899"/>
                </a:lnTo>
                <a:cubicBezTo>
                  <a:pt x="1427039" y="101982"/>
                  <a:pt x="1422911" y="97458"/>
                  <a:pt x="1414599" y="97458"/>
                </a:cubicBezTo>
                <a:cubicBezTo>
                  <a:pt x="1408502" y="97458"/>
                  <a:pt x="1403390" y="100206"/>
                  <a:pt x="1403390" y="105906"/>
                </a:cubicBezTo>
                <a:cubicBezTo>
                  <a:pt x="1403390" y="112794"/>
                  <a:pt x="1411647" y="113970"/>
                  <a:pt x="1427571" y="119275"/>
                </a:cubicBezTo>
                <a:cubicBezTo>
                  <a:pt x="1444355" y="124251"/>
                  <a:pt x="1458119" y="128775"/>
                  <a:pt x="1458119" y="147244"/>
                </a:cubicBezTo>
                <a:cubicBezTo>
                  <a:pt x="1458119" y="169660"/>
                  <a:pt x="1438892" y="177713"/>
                  <a:pt x="1415266" y="177713"/>
                </a:cubicBezTo>
                <a:cubicBezTo>
                  <a:pt x="1388337" y="177713"/>
                  <a:pt x="1371621" y="165272"/>
                  <a:pt x="1371621" y="143512"/>
                </a:cubicBezTo>
                <a:lnTo>
                  <a:pt x="1401106" y="143512"/>
                </a:lnTo>
                <a:cubicBezTo>
                  <a:pt x="1401106" y="153544"/>
                  <a:pt x="1407406" y="157468"/>
                  <a:pt x="1416250" y="157468"/>
                </a:cubicBezTo>
                <a:cubicBezTo>
                  <a:pt x="1423522" y="157468"/>
                  <a:pt x="1428634" y="154912"/>
                  <a:pt x="1428634" y="148624"/>
                </a:cubicBezTo>
                <a:cubicBezTo>
                  <a:pt x="1428634" y="141352"/>
                  <a:pt x="1421158" y="140368"/>
                  <a:pt x="1403277" y="134475"/>
                </a:cubicBezTo>
                <a:cubicBezTo>
                  <a:pt x="1387545" y="129555"/>
                  <a:pt x="1373985" y="125031"/>
                  <a:pt x="1373985" y="106755"/>
                </a:cubicBezTo>
                <a:cubicBezTo>
                  <a:pt x="1373985" y="87098"/>
                  <a:pt x="1390294" y="77858"/>
                  <a:pt x="1415831" y="77858"/>
                </a:cubicBezTo>
                <a:close/>
                <a:moveTo>
                  <a:pt x="1245979" y="77858"/>
                </a:moveTo>
                <a:cubicBezTo>
                  <a:pt x="1275656" y="77858"/>
                  <a:pt x="1294725" y="97910"/>
                  <a:pt x="1294725" y="121107"/>
                </a:cubicBezTo>
                <a:cubicBezTo>
                  <a:pt x="1294826" y="125779"/>
                  <a:pt x="1294498" y="130451"/>
                  <a:pt x="1293741" y="135063"/>
                </a:cubicBezTo>
                <a:lnTo>
                  <a:pt x="1225531" y="135063"/>
                </a:lnTo>
                <a:cubicBezTo>
                  <a:pt x="1226119" y="146464"/>
                  <a:pt x="1230846" y="156088"/>
                  <a:pt x="1246567" y="156088"/>
                </a:cubicBezTo>
                <a:cubicBezTo>
                  <a:pt x="1256984" y="156088"/>
                  <a:pt x="1262096" y="151372"/>
                  <a:pt x="1264063" y="145287"/>
                </a:cubicBezTo>
                <a:lnTo>
                  <a:pt x="1293548" y="145287"/>
                </a:lnTo>
                <a:cubicBezTo>
                  <a:pt x="1290800" y="163168"/>
                  <a:pt x="1273892" y="177713"/>
                  <a:pt x="1246759" y="177713"/>
                </a:cubicBezTo>
                <a:cubicBezTo>
                  <a:pt x="1213542" y="177713"/>
                  <a:pt x="1195661" y="157072"/>
                  <a:pt x="1195661" y="127791"/>
                </a:cubicBezTo>
                <a:cubicBezTo>
                  <a:pt x="1195661" y="100070"/>
                  <a:pt x="1213146" y="77858"/>
                  <a:pt x="1245979" y="77858"/>
                </a:cubicBezTo>
                <a:close/>
                <a:moveTo>
                  <a:pt x="23638" y="76354"/>
                </a:moveTo>
                <a:cubicBezTo>
                  <a:pt x="35581" y="76354"/>
                  <a:pt x="45692" y="81149"/>
                  <a:pt x="49560" y="88093"/>
                </a:cubicBezTo>
                <a:cubicBezTo>
                  <a:pt x="59083" y="80934"/>
                  <a:pt x="69137" y="77304"/>
                  <a:pt x="79316" y="77304"/>
                </a:cubicBezTo>
                <a:cubicBezTo>
                  <a:pt x="91701" y="77304"/>
                  <a:pt x="100183" y="81613"/>
                  <a:pt x="104583" y="90140"/>
                </a:cubicBezTo>
                <a:cubicBezTo>
                  <a:pt x="115305" y="81511"/>
                  <a:pt x="126309" y="77304"/>
                  <a:pt x="138105" y="77304"/>
                </a:cubicBezTo>
                <a:cubicBezTo>
                  <a:pt x="149268" y="77304"/>
                  <a:pt x="157513" y="80583"/>
                  <a:pt x="162659" y="87041"/>
                </a:cubicBezTo>
                <a:cubicBezTo>
                  <a:pt x="168506" y="94415"/>
                  <a:pt x="169830" y="105262"/>
                  <a:pt x="166572" y="119297"/>
                </a:cubicBezTo>
                <a:lnTo>
                  <a:pt x="160194" y="148262"/>
                </a:lnTo>
                <a:cubicBezTo>
                  <a:pt x="158237" y="155930"/>
                  <a:pt x="158633" y="161506"/>
                  <a:pt x="161325" y="164978"/>
                </a:cubicBezTo>
                <a:cubicBezTo>
                  <a:pt x="163790" y="168156"/>
                  <a:pt x="168325" y="169762"/>
                  <a:pt x="174840" y="169762"/>
                </a:cubicBezTo>
                <a:cubicBezTo>
                  <a:pt x="178645" y="169703"/>
                  <a:pt x="182434" y="169260"/>
                  <a:pt x="186150" y="168439"/>
                </a:cubicBezTo>
                <a:lnTo>
                  <a:pt x="180755" y="192755"/>
                </a:lnTo>
                <a:cubicBezTo>
                  <a:pt x="177056" y="193384"/>
                  <a:pt x="173311" y="193713"/>
                  <a:pt x="169558" y="193739"/>
                </a:cubicBezTo>
                <a:cubicBezTo>
                  <a:pt x="156269" y="193739"/>
                  <a:pt x="145344" y="189328"/>
                  <a:pt x="139168" y="181615"/>
                </a:cubicBezTo>
                <a:cubicBezTo>
                  <a:pt x="132993" y="173902"/>
                  <a:pt x="131229" y="163519"/>
                  <a:pt x="134011" y="150513"/>
                </a:cubicBezTo>
                <a:lnTo>
                  <a:pt x="141329" y="118687"/>
                </a:lnTo>
                <a:cubicBezTo>
                  <a:pt x="143048" y="111211"/>
                  <a:pt x="142822" y="105827"/>
                  <a:pt x="140639" y="103079"/>
                </a:cubicBezTo>
                <a:cubicBezTo>
                  <a:pt x="138829" y="100806"/>
                  <a:pt x="135889" y="99607"/>
                  <a:pt x="132122" y="99607"/>
                </a:cubicBezTo>
                <a:cubicBezTo>
                  <a:pt x="120010" y="99607"/>
                  <a:pt x="109242" y="109311"/>
                  <a:pt x="105951" y="123199"/>
                </a:cubicBezTo>
                <a:lnTo>
                  <a:pt x="94019" y="174716"/>
                </a:lnTo>
                <a:lnTo>
                  <a:pt x="68606" y="174716"/>
                </a:lnTo>
                <a:lnTo>
                  <a:pt x="81601" y="118675"/>
                </a:lnTo>
                <a:cubicBezTo>
                  <a:pt x="83331" y="111188"/>
                  <a:pt x="83094" y="105793"/>
                  <a:pt x="80911" y="103045"/>
                </a:cubicBezTo>
                <a:cubicBezTo>
                  <a:pt x="79147" y="100873"/>
                  <a:pt x="76195" y="99652"/>
                  <a:pt x="72587" y="99652"/>
                </a:cubicBezTo>
                <a:cubicBezTo>
                  <a:pt x="58891" y="99652"/>
                  <a:pt x="49843" y="109729"/>
                  <a:pt x="44188" y="131218"/>
                </a:cubicBezTo>
                <a:lnTo>
                  <a:pt x="34099" y="174761"/>
                </a:lnTo>
                <a:lnTo>
                  <a:pt x="8663" y="174761"/>
                </a:lnTo>
                <a:lnTo>
                  <a:pt x="23785" y="112274"/>
                </a:lnTo>
                <a:cubicBezTo>
                  <a:pt x="24972" y="107105"/>
                  <a:pt x="24486" y="102807"/>
                  <a:pt x="22416" y="100217"/>
                </a:cubicBezTo>
                <a:cubicBezTo>
                  <a:pt x="19532" y="96587"/>
                  <a:pt x="13289" y="96383"/>
                  <a:pt x="5451" y="99641"/>
                </a:cubicBezTo>
                <a:lnTo>
                  <a:pt x="0" y="101903"/>
                </a:lnTo>
                <a:lnTo>
                  <a:pt x="4524" y="80142"/>
                </a:lnTo>
                <a:lnTo>
                  <a:pt x="6153" y="79554"/>
                </a:lnTo>
                <a:cubicBezTo>
                  <a:pt x="11748" y="77471"/>
                  <a:pt x="17667" y="76389"/>
                  <a:pt x="23638" y="76354"/>
                </a:cubicBezTo>
                <a:close/>
                <a:moveTo>
                  <a:pt x="750684" y="63573"/>
                </a:moveTo>
                <a:lnTo>
                  <a:pt x="750684" y="111143"/>
                </a:lnTo>
                <a:lnTo>
                  <a:pt x="772501" y="111143"/>
                </a:lnTo>
                <a:cubicBezTo>
                  <a:pt x="779185" y="111109"/>
                  <a:pt x="784690" y="108341"/>
                  <a:pt x="788524" y="103984"/>
                </a:cubicBezTo>
                <a:lnTo>
                  <a:pt x="794521" y="87291"/>
                </a:lnTo>
                <a:lnTo>
                  <a:pt x="794533" y="87324"/>
                </a:lnTo>
                <a:lnTo>
                  <a:pt x="794521" y="87290"/>
                </a:lnTo>
                <a:lnTo>
                  <a:pt x="794521" y="87291"/>
                </a:lnTo>
                <a:lnTo>
                  <a:pt x="788536" y="70656"/>
                </a:lnTo>
                <a:cubicBezTo>
                  <a:pt x="784701" y="66316"/>
                  <a:pt x="779196" y="63573"/>
                  <a:pt x="772512" y="63573"/>
                </a:cubicBezTo>
                <a:close/>
                <a:moveTo>
                  <a:pt x="1028976" y="52297"/>
                </a:moveTo>
                <a:lnTo>
                  <a:pt x="1058857" y="52297"/>
                </a:lnTo>
                <a:lnTo>
                  <a:pt x="1058857" y="80414"/>
                </a:lnTo>
                <a:lnTo>
                  <a:pt x="1080481" y="80414"/>
                </a:lnTo>
                <a:lnTo>
                  <a:pt x="1080481" y="102819"/>
                </a:lnTo>
                <a:lnTo>
                  <a:pt x="1058857" y="102819"/>
                </a:lnTo>
                <a:lnTo>
                  <a:pt x="1058857" y="136635"/>
                </a:lnTo>
                <a:cubicBezTo>
                  <a:pt x="1058857" y="150592"/>
                  <a:pt x="1064364" y="152752"/>
                  <a:pt x="1071829" y="152752"/>
                </a:cubicBezTo>
                <a:cubicBezTo>
                  <a:pt x="1075437" y="152781"/>
                  <a:pt x="1079056" y="152585"/>
                  <a:pt x="1082641" y="152164"/>
                </a:cubicBezTo>
                <a:lnTo>
                  <a:pt x="1082664" y="175157"/>
                </a:lnTo>
                <a:cubicBezTo>
                  <a:pt x="1076036" y="176256"/>
                  <a:pt x="1069330" y="176782"/>
                  <a:pt x="1062611" y="176729"/>
                </a:cubicBezTo>
                <a:cubicBezTo>
                  <a:pt x="1048463" y="176729"/>
                  <a:pt x="1028998" y="174965"/>
                  <a:pt x="1028998" y="143320"/>
                </a:cubicBezTo>
                <a:lnTo>
                  <a:pt x="1028998" y="102819"/>
                </a:lnTo>
                <a:lnTo>
                  <a:pt x="1014035" y="102819"/>
                </a:lnTo>
                <a:lnTo>
                  <a:pt x="1014035" y="80414"/>
                </a:lnTo>
                <a:lnTo>
                  <a:pt x="1028976" y="80414"/>
                </a:lnTo>
                <a:close/>
                <a:moveTo>
                  <a:pt x="562193" y="42582"/>
                </a:moveTo>
                <a:cubicBezTo>
                  <a:pt x="558427" y="42449"/>
                  <a:pt x="554784" y="43935"/>
                  <a:pt x="552184" y="46664"/>
                </a:cubicBezTo>
                <a:cubicBezTo>
                  <a:pt x="549356" y="49662"/>
                  <a:pt x="548033" y="53326"/>
                  <a:pt x="548033" y="58201"/>
                </a:cubicBezTo>
                <a:cubicBezTo>
                  <a:pt x="548033" y="65247"/>
                  <a:pt x="550770" y="74318"/>
                  <a:pt x="556153" y="85187"/>
                </a:cubicBezTo>
                <a:cubicBezTo>
                  <a:pt x="563901" y="81590"/>
                  <a:pt x="569205" y="77914"/>
                  <a:pt x="571920" y="74239"/>
                </a:cubicBezTo>
                <a:cubicBezTo>
                  <a:pt x="575050" y="69966"/>
                  <a:pt x="576676" y="64774"/>
                  <a:pt x="576545" y="59479"/>
                </a:cubicBezTo>
                <a:cubicBezTo>
                  <a:pt x="576545" y="53812"/>
                  <a:pt x="575313" y="49910"/>
                  <a:pt x="572553" y="46823"/>
                </a:cubicBezTo>
                <a:cubicBezTo>
                  <a:pt x="570019" y="43973"/>
                  <a:pt x="566638" y="42582"/>
                  <a:pt x="562193" y="42582"/>
                </a:cubicBezTo>
                <a:close/>
                <a:moveTo>
                  <a:pt x="718847" y="37560"/>
                </a:moveTo>
                <a:lnTo>
                  <a:pt x="776448" y="37560"/>
                </a:lnTo>
                <a:cubicBezTo>
                  <a:pt x="806917" y="37560"/>
                  <a:pt x="826574" y="60553"/>
                  <a:pt x="826574" y="87324"/>
                </a:cubicBezTo>
                <a:cubicBezTo>
                  <a:pt x="826574" y="114095"/>
                  <a:pt x="806917" y="137088"/>
                  <a:pt x="776448" y="137088"/>
                </a:cubicBezTo>
                <a:lnTo>
                  <a:pt x="750684" y="137088"/>
                </a:lnTo>
                <a:lnTo>
                  <a:pt x="750684" y="175214"/>
                </a:lnTo>
                <a:lnTo>
                  <a:pt x="718847" y="175214"/>
                </a:lnTo>
                <a:close/>
                <a:moveTo>
                  <a:pt x="235518" y="33918"/>
                </a:moveTo>
                <a:cubicBezTo>
                  <a:pt x="268113" y="33918"/>
                  <a:pt x="284422" y="54344"/>
                  <a:pt x="284422" y="77722"/>
                </a:cubicBezTo>
                <a:lnTo>
                  <a:pt x="252562" y="77722"/>
                </a:lnTo>
                <a:cubicBezTo>
                  <a:pt x="252562" y="65541"/>
                  <a:pt x="246477" y="57884"/>
                  <a:pt x="235484" y="57884"/>
                </a:cubicBezTo>
                <a:cubicBezTo>
                  <a:pt x="226436" y="57884"/>
                  <a:pt x="218779" y="62600"/>
                  <a:pt x="218779" y="72022"/>
                </a:cubicBezTo>
                <a:cubicBezTo>
                  <a:pt x="218779" y="81070"/>
                  <a:pt x="226832" y="85967"/>
                  <a:pt x="238424" y="90118"/>
                </a:cubicBezTo>
                <a:cubicBezTo>
                  <a:pt x="261044" y="98035"/>
                  <a:pt x="286740" y="107015"/>
                  <a:pt x="286740" y="134509"/>
                </a:cubicBezTo>
                <a:cubicBezTo>
                  <a:pt x="286740" y="162784"/>
                  <a:pt x="265331" y="178505"/>
                  <a:pt x="235088" y="178505"/>
                </a:cubicBezTo>
                <a:cubicBezTo>
                  <a:pt x="205682" y="178505"/>
                  <a:pt x="183232" y="160827"/>
                  <a:pt x="183232" y="129408"/>
                </a:cubicBezTo>
                <a:lnTo>
                  <a:pt x="215047" y="129375"/>
                </a:lnTo>
                <a:cubicBezTo>
                  <a:pt x="215047" y="144292"/>
                  <a:pt x="224095" y="153125"/>
                  <a:pt x="237056" y="153125"/>
                </a:cubicBezTo>
                <a:cubicBezTo>
                  <a:pt x="247235" y="153125"/>
                  <a:pt x="255151" y="146645"/>
                  <a:pt x="255151" y="137020"/>
                </a:cubicBezTo>
                <a:cubicBezTo>
                  <a:pt x="255151" y="126015"/>
                  <a:pt x="245730" y="122317"/>
                  <a:pt x="233742" y="117793"/>
                </a:cubicBezTo>
                <a:cubicBezTo>
                  <a:pt x="208408" y="108564"/>
                  <a:pt x="187190" y="100512"/>
                  <a:pt x="187190" y="72621"/>
                </a:cubicBezTo>
                <a:cubicBezTo>
                  <a:pt x="187190" y="47275"/>
                  <a:pt x="210376" y="33918"/>
                  <a:pt x="235518" y="33918"/>
                </a:cubicBezTo>
                <a:close/>
                <a:moveTo>
                  <a:pt x="563188" y="30480"/>
                </a:moveTo>
                <a:cubicBezTo>
                  <a:pt x="572666" y="30480"/>
                  <a:pt x="580278" y="32991"/>
                  <a:pt x="585808" y="37944"/>
                </a:cubicBezTo>
                <a:cubicBezTo>
                  <a:pt x="591554" y="42932"/>
                  <a:pt x="594483" y="49662"/>
                  <a:pt x="594483" y="57952"/>
                </a:cubicBezTo>
                <a:cubicBezTo>
                  <a:pt x="594445" y="65764"/>
                  <a:pt x="591641" y="73310"/>
                  <a:pt x="586566" y="79249"/>
                </a:cubicBezTo>
                <a:cubicBezTo>
                  <a:pt x="581782" y="85107"/>
                  <a:pt x="573537" y="90875"/>
                  <a:pt x="562046" y="96417"/>
                </a:cubicBezTo>
                <a:cubicBezTo>
                  <a:pt x="568493" y="107501"/>
                  <a:pt x="574475" y="117160"/>
                  <a:pt x="579373" y="124409"/>
                </a:cubicBezTo>
                <a:cubicBezTo>
                  <a:pt x="583117" y="130027"/>
                  <a:pt x="587188" y="135420"/>
                  <a:pt x="591565" y="140560"/>
                </a:cubicBezTo>
                <a:cubicBezTo>
                  <a:pt x="599719" y="130279"/>
                  <a:pt x="604006" y="121333"/>
                  <a:pt x="604006" y="114547"/>
                </a:cubicBezTo>
                <a:cubicBezTo>
                  <a:pt x="604119" y="112128"/>
                  <a:pt x="603103" y="109792"/>
                  <a:pt x="601257" y="108225"/>
                </a:cubicBezTo>
                <a:cubicBezTo>
                  <a:pt x="599210" y="106494"/>
                  <a:pt x="596078" y="105657"/>
                  <a:pt x="591655" y="105657"/>
                </a:cubicBezTo>
                <a:lnTo>
                  <a:pt x="584360" y="105657"/>
                </a:lnTo>
                <a:lnTo>
                  <a:pt x="584360" y="94529"/>
                </a:lnTo>
                <a:lnTo>
                  <a:pt x="641623" y="94529"/>
                </a:lnTo>
                <a:lnTo>
                  <a:pt x="641623" y="105680"/>
                </a:lnTo>
                <a:lnTo>
                  <a:pt x="635233" y="105680"/>
                </a:lnTo>
                <a:cubicBezTo>
                  <a:pt x="632691" y="105628"/>
                  <a:pt x="630164" y="106085"/>
                  <a:pt x="627802" y="107026"/>
                </a:cubicBezTo>
                <a:cubicBezTo>
                  <a:pt x="625761" y="107985"/>
                  <a:pt x="623967" y="109398"/>
                  <a:pt x="622554" y="111154"/>
                </a:cubicBezTo>
                <a:cubicBezTo>
                  <a:pt x="620846" y="113032"/>
                  <a:pt x="618856" y="116809"/>
                  <a:pt x="616198" y="122306"/>
                </a:cubicBezTo>
                <a:cubicBezTo>
                  <a:pt x="611733" y="131977"/>
                  <a:pt x="606278" y="141160"/>
                  <a:pt x="599923" y="149710"/>
                </a:cubicBezTo>
                <a:cubicBezTo>
                  <a:pt x="607365" y="156925"/>
                  <a:pt x="614083" y="160737"/>
                  <a:pt x="619421" y="160737"/>
                </a:cubicBezTo>
                <a:cubicBezTo>
                  <a:pt x="622513" y="160737"/>
                  <a:pt x="625432" y="159314"/>
                  <a:pt x="627338" y="156880"/>
                </a:cubicBezTo>
                <a:cubicBezTo>
                  <a:pt x="628910" y="154901"/>
                  <a:pt x="631036" y="150728"/>
                  <a:pt x="631862" y="142245"/>
                </a:cubicBezTo>
                <a:lnTo>
                  <a:pt x="631862" y="142030"/>
                </a:lnTo>
                <a:lnTo>
                  <a:pt x="632326" y="140187"/>
                </a:lnTo>
                <a:lnTo>
                  <a:pt x="642199" y="140074"/>
                </a:lnTo>
                <a:lnTo>
                  <a:pt x="642199" y="142460"/>
                </a:lnTo>
                <a:cubicBezTo>
                  <a:pt x="642199" y="154810"/>
                  <a:pt x="639575" y="164311"/>
                  <a:pt x="634282" y="170735"/>
                </a:cubicBezTo>
                <a:cubicBezTo>
                  <a:pt x="629134" y="177121"/>
                  <a:pt x="621347" y="180801"/>
                  <a:pt x="613144" y="180721"/>
                </a:cubicBezTo>
                <a:cubicBezTo>
                  <a:pt x="608209" y="180675"/>
                  <a:pt x="603358" y="179433"/>
                  <a:pt x="599007" y="177102"/>
                </a:cubicBezTo>
                <a:cubicBezTo>
                  <a:pt x="594551" y="174965"/>
                  <a:pt x="589495" y="171346"/>
                  <a:pt x="583625" y="166086"/>
                </a:cubicBezTo>
                <a:cubicBezTo>
                  <a:pt x="578039" y="170669"/>
                  <a:pt x="571809" y="174404"/>
                  <a:pt x="565134" y="177170"/>
                </a:cubicBezTo>
                <a:cubicBezTo>
                  <a:pt x="558990" y="179501"/>
                  <a:pt x="552477" y="180703"/>
                  <a:pt x="545907" y="180721"/>
                </a:cubicBezTo>
                <a:cubicBezTo>
                  <a:pt x="533500" y="180721"/>
                  <a:pt x="523061" y="176661"/>
                  <a:pt x="514872" y="168665"/>
                </a:cubicBezTo>
                <a:cubicBezTo>
                  <a:pt x="500180" y="154162"/>
                  <a:pt x="498259" y="131112"/>
                  <a:pt x="510348" y="114377"/>
                </a:cubicBezTo>
                <a:cubicBezTo>
                  <a:pt x="515426" y="107433"/>
                  <a:pt x="523965" y="100726"/>
                  <a:pt x="535784" y="94404"/>
                </a:cubicBezTo>
                <a:cubicBezTo>
                  <a:pt x="530310" y="82778"/>
                  <a:pt x="527528" y="72814"/>
                  <a:pt x="527528" y="64681"/>
                </a:cubicBezTo>
                <a:cubicBezTo>
                  <a:pt x="527400" y="55503"/>
                  <a:pt x="531208" y="46710"/>
                  <a:pt x="537990" y="40523"/>
                </a:cubicBezTo>
                <a:cubicBezTo>
                  <a:pt x="544695" y="33920"/>
                  <a:pt x="553780" y="30300"/>
                  <a:pt x="563188" y="30480"/>
                </a:cubicBezTo>
                <a:close/>
                <a:moveTo>
                  <a:pt x="314166" y="29789"/>
                </a:moveTo>
                <a:cubicBezTo>
                  <a:pt x="314233" y="29789"/>
                  <a:pt x="314303" y="29789"/>
                  <a:pt x="314370" y="29790"/>
                </a:cubicBezTo>
                <a:cubicBezTo>
                  <a:pt x="324895" y="29884"/>
                  <a:pt x="333351" y="38492"/>
                  <a:pt x="333257" y="49016"/>
                </a:cubicBezTo>
                <a:cubicBezTo>
                  <a:pt x="333163" y="59541"/>
                  <a:pt x="324556" y="67998"/>
                  <a:pt x="314031" y="67904"/>
                </a:cubicBezTo>
                <a:cubicBezTo>
                  <a:pt x="303568" y="67810"/>
                  <a:pt x="295138" y="59299"/>
                  <a:pt x="295144" y="48836"/>
                </a:cubicBezTo>
                <a:cubicBezTo>
                  <a:pt x="295137" y="38324"/>
                  <a:pt x="303653" y="29796"/>
                  <a:pt x="314166" y="29789"/>
                </a:cubicBezTo>
                <a:close/>
                <a:moveTo>
                  <a:pt x="572202" y="14940"/>
                </a:moveTo>
                <a:cubicBezTo>
                  <a:pt x="518485" y="14940"/>
                  <a:pt x="474937" y="58488"/>
                  <a:pt x="474937" y="112206"/>
                </a:cubicBezTo>
                <a:cubicBezTo>
                  <a:pt x="474937" y="165924"/>
                  <a:pt x="518485" y="209471"/>
                  <a:pt x="572202" y="209471"/>
                </a:cubicBezTo>
                <a:cubicBezTo>
                  <a:pt x="625895" y="209409"/>
                  <a:pt x="669405" y="165899"/>
                  <a:pt x="669468" y="112206"/>
                </a:cubicBezTo>
                <a:cubicBezTo>
                  <a:pt x="669468" y="58488"/>
                  <a:pt x="625920" y="14940"/>
                  <a:pt x="572202" y="14940"/>
                </a:cubicBezTo>
                <a:close/>
                <a:moveTo>
                  <a:pt x="572202" y="0"/>
                </a:moveTo>
                <a:cubicBezTo>
                  <a:pt x="634141" y="74"/>
                  <a:pt x="684333" y="50267"/>
                  <a:pt x="684408" y="112206"/>
                </a:cubicBezTo>
                <a:cubicBezTo>
                  <a:pt x="684408" y="112214"/>
                  <a:pt x="684408" y="112221"/>
                  <a:pt x="684408" y="112229"/>
                </a:cubicBezTo>
                <a:cubicBezTo>
                  <a:pt x="684401" y="174205"/>
                  <a:pt x="634156" y="224441"/>
                  <a:pt x="572180" y="224434"/>
                </a:cubicBezTo>
                <a:cubicBezTo>
                  <a:pt x="510204" y="224428"/>
                  <a:pt x="459967" y="174182"/>
                  <a:pt x="459974" y="112206"/>
                </a:cubicBezTo>
                <a:cubicBezTo>
                  <a:pt x="459981" y="50229"/>
                  <a:pt x="510226" y="-6"/>
                  <a:pt x="572202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  <a:lvl2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2pPr>
            <a:lvl3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3pPr>
            <a:lvl4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4pPr>
            <a:lvl5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5pPr>
            <a:lvl6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6pPr>
            <a:lvl7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7pPr>
            <a:lvl8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8pPr>
            <a:lvl9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4490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31E3-128B-45FB-8346-408B09C4D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EE072-7C3D-4A60-AC79-0EA324F7C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878F-3A42-41C0-A391-4A4305B6D8C0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AA255-7F50-4036-819C-B140EDDCD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3BCAF0-2145-48D1-90A2-07565EF5A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4851776-7FCF-49CB-80B5-6A338BEEF3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1310005"/>
            <a:ext cx="11506200" cy="845365"/>
          </a:xfrm>
        </p:spPr>
        <p:txBody>
          <a:bodyPr/>
          <a:lstStyle>
            <a:lvl1pPr>
              <a:defRPr sz="140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FECC82-8FFA-4CD8-8543-6807F0A86E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2" y="2155370"/>
            <a:ext cx="2520000" cy="40215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AC15CDB-906F-4374-BC3E-8E56A9ABE4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0363" y="2155370"/>
            <a:ext cx="2520000" cy="40215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98888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 Opt.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31E3-128B-45FB-8346-408B09C4D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EE072-7C3D-4A60-AC79-0EA324F7C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878F-3A42-41C0-A391-4A4305B6D8C0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AA255-7F50-4036-819C-B140EDDCD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3BCAF0-2145-48D1-90A2-07565EF5A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4851776-7FCF-49CB-80B5-6A338BEEF3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1310005"/>
            <a:ext cx="11506200" cy="845365"/>
          </a:xfrm>
        </p:spPr>
        <p:txBody>
          <a:bodyPr/>
          <a:lstStyle>
            <a:lvl1pPr>
              <a:defRPr sz="140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FECC82-8FFA-4CD8-8543-6807F0A86E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2" y="2155370"/>
            <a:ext cx="2520000" cy="40215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0E43AA1-4540-49A7-AA0D-C20ACF36C1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0363" y="2155370"/>
            <a:ext cx="2520000" cy="40215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6015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1896DDB-1FFB-4F54-A437-B08C6D6578AE}"/>
              </a:ext>
            </a:extLst>
          </p:cNvPr>
          <p:cNvSpPr/>
          <p:nvPr userDrawn="1"/>
        </p:nvSpPr>
        <p:spPr>
          <a:xfrm>
            <a:off x="6106886" y="0"/>
            <a:ext cx="608511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BF6C9A7-1FA8-47B7-8DAC-2B338DFE87C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C31E3-128B-45FB-8346-408B09C4D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43206"/>
            <a:ext cx="5515400" cy="9601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EE072-7C3D-4A60-AC79-0EA324F7C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878F-3A42-41C0-A391-4A4305B6D8C0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AA255-7F50-4036-819C-B140EDDCD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3BCAF0-2145-48D1-90A2-07565EF5A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98ED10F-5428-48C0-B933-141162BF19C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4851776-7FCF-49CB-80B5-6A338BEEF3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1310005"/>
            <a:ext cx="5515400" cy="845365"/>
          </a:xfrm>
        </p:spPr>
        <p:txBody>
          <a:bodyPr/>
          <a:lstStyle>
            <a:lvl1pPr>
              <a:defRPr sz="140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FECC82-8FFA-4CD8-8543-6807F0A86E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2" y="2155370"/>
            <a:ext cx="2520000" cy="40215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AC15CDB-906F-4374-BC3E-8E56A9ABE4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0363" y="2155370"/>
            <a:ext cx="2520000" cy="40215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470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, Subtitle and content Opt.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1896DDB-1FFB-4F54-A437-B08C6D6578AE}"/>
              </a:ext>
            </a:extLst>
          </p:cNvPr>
          <p:cNvSpPr/>
          <p:nvPr userDrawn="1"/>
        </p:nvSpPr>
        <p:spPr>
          <a:xfrm>
            <a:off x="6106886" y="0"/>
            <a:ext cx="608511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BF6C9A7-1FA8-47B7-8DAC-2B338DFE87C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C31E3-128B-45FB-8346-408B09C4D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43206"/>
            <a:ext cx="5515400" cy="9601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EE072-7C3D-4A60-AC79-0EA324F7C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878F-3A42-41C0-A391-4A4305B6D8C0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AA255-7F50-4036-819C-B140EDDCD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3BCAF0-2145-48D1-90A2-07565EF5A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98ED10F-5428-48C0-B933-141162BF19C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4851776-7FCF-49CB-80B5-6A338BEEF3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1310005"/>
            <a:ext cx="5515400" cy="845365"/>
          </a:xfrm>
        </p:spPr>
        <p:txBody>
          <a:bodyPr/>
          <a:lstStyle>
            <a:lvl1pPr>
              <a:defRPr sz="140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FECC82-8FFA-4CD8-8543-6807F0A86E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2" y="2155370"/>
            <a:ext cx="2520000" cy="40215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AC15CDB-906F-4374-BC3E-8E56A9ABE4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0363" y="2155370"/>
            <a:ext cx="2520000" cy="40215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1344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576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, Subtitle and content Opt.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BF6C9A7-1FA8-47B7-8DAC-2B338DFE87C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896DDB-1FFB-4F54-A437-B08C6D6578AE}"/>
              </a:ext>
            </a:extLst>
          </p:cNvPr>
          <p:cNvSpPr/>
          <p:nvPr userDrawn="1"/>
        </p:nvSpPr>
        <p:spPr>
          <a:xfrm>
            <a:off x="6087836" y="0"/>
            <a:ext cx="610416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C31E3-128B-45FB-8346-408B09C4D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5713" y="243206"/>
            <a:ext cx="5515400" cy="9601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EE072-7C3D-4A60-AC79-0EA324F7C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878F-3A42-41C0-A391-4A4305B6D8C0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AA255-7F50-4036-819C-B140EDDCD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3BCAF0-2145-48D1-90A2-07565EF5A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98ED10F-5428-48C0-B933-141162BF19C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4851776-7FCF-49CB-80B5-6A338BEEF3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35713" y="1310005"/>
            <a:ext cx="5515400" cy="845365"/>
          </a:xfrm>
        </p:spPr>
        <p:txBody>
          <a:bodyPr/>
          <a:lstStyle>
            <a:lvl1pPr>
              <a:defRPr sz="140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FECC82-8FFA-4CD8-8543-6807F0A86E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5712" y="2155370"/>
            <a:ext cx="2520000" cy="40215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AC15CDB-906F-4374-BC3E-8E56A9ABE4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31113" y="2155370"/>
            <a:ext cx="2520000" cy="40215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3F2337BE-2DE6-4FD5-B2FE-92338D7EDFD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0520" y="6468618"/>
            <a:ext cx="1458119" cy="224434"/>
          </a:xfrm>
          <a:custGeom>
            <a:avLst/>
            <a:gdLst>
              <a:gd name="connsiteX0" fmla="*/ 541258 w 1458119"/>
              <a:gd name="connsiteY0" fmla="*/ 106053 h 224434"/>
              <a:gd name="connsiteX1" fmla="*/ 524531 w 1458119"/>
              <a:gd name="connsiteY1" fmla="*/ 129295 h 224434"/>
              <a:gd name="connsiteX2" fmla="*/ 533522 w 1458119"/>
              <a:gd name="connsiteY2" fmla="*/ 152990 h 224434"/>
              <a:gd name="connsiteX3" fmla="*/ 554694 w 1458119"/>
              <a:gd name="connsiteY3" fmla="*/ 164922 h 224434"/>
              <a:gd name="connsiteX4" fmla="*/ 575313 w 1458119"/>
              <a:gd name="connsiteY4" fmla="*/ 157400 h 224434"/>
              <a:gd name="connsiteX5" fmla="*/ 575358 w 1458119"/>
              <a:gd name="connsiteY5" fmla="*/ 157400 h 224434"/>
              <a:gd name="connsiteX6" fmla="*/ 560383 w 1458119"/>
              <a:gd name="connsiteY6" fmla="*/ 137393 h 224434"/>
              <a:gd name="connsiteX7" fmla="*/ 541258 w 1458119"/>
              <a:gd name="connsiteY7" fmla="*/ 106053 h 224434"/>
              <a:gd name="connsiteX8" fmla="*/ 880216 w 1458119"/>
              <a:gd name="connsiteY8" fmla="*/ 103610 h 224434"/>
              <a:gd name="connsiteX9" fmla="*/ 857597 w 1458119"/>
              <a:gd name="connsiteY9" fmla="*/ 127791 h 224434"/>
              <a:gd name="connsiteX10" fmla="*/ 880216 w 1458119"/>
              <a:gd name="connsiteY10" fmla="*/ 151972 h 224434"/>
              <a:gd name="connsiteX11" fmla="*/ 902836 w 1458119"/>
              <a:gd name="connsiteY11" fmla="*/ 127791 h 224434"/>
              <a:gd name="connsiteX12" fmla="*/ 880216 w 1458119"/>
              <a:gd name="connsiteY12" fmla="*/ 103610 h 224434"/>
              <a:gd name="connsiteX13" fmla="*/ 1245787 w 1458119"/>
              <a:gd name="connsiteY13" fmla="*/ 97910 h 224434"/>
              <a:gd name="connsiteX14" fmla="*/ 1225531 w 1458119"/>
              <a:gd name="connsiteY14" fmla="*/ 117759 h 224434"/>
              <a:gd name="connsiteX15" fmla="*/ 1265240 w 1458119"/>
              <a:gd name="connsiteY15" fmla="*/ 117759 h 224434"/>
              <a:gd name="connsiteX16" fmla="*/ 1245787 w 1458119"/>
              <a:gd name="connsiteY16" fmla="*/ 97910 h 224434"/>
              <a:gd name="connsiteX17" fmla="*/ 299441 w 1458119"/>
              <a:gd name="connsiteY17" fmla="*/ 80267 h 224434"/>
              <a:gd name="connsiteX18" fmla="*/ 329492 w 1458119"/>
              <a:gd name="connsiteY18" fmla="*/ 80267 h 224434"/>
              <a:gd name="connsiteX19" fmla="*/ 329492 w 1458119"/>
              <a:gd name="connsiteY19" fmla="*/ 174942 h 224434"/>
              <a:gd name="connsiteX20" fmla="*/ 299441 w 1458119"/>
              <a:gd name="connsiteY20" fmla="*/ 174942 h 224434"/>
              <a:gd name="connsiteX21" fmla="*/ 400133 w 1458119"/>
              <a:gd name="connsiteY21" fmla="*/ 80255 h 224434"/>
              <a:gd name="connsiteX22" fmla="*/ 434855 w 1458119"/>
              <a:gd name="connsiteY22" fmla="*/ 80255 h 224434"/>
              <a:gd name="connsiteX23" fmla="*/ 403029 w 1458119"/>
              <a:gd name="connsiteY23" fmla="*/ 127192 h 224434"/>
              <a:gd name="connsiteX24" fmla="*/ 435443 w 1458119"/>
              <a:gd name="connsiteY24" fmla="*/ 174942 h 224434"/>
              <a:gd name="connsiteX25" fmla="*/ 400676 w 1458119"/>
              <a:gd name="connsiteY25" fmla="*/ 174942 h 224434"/>
              <a:gd name="connsiteX26" fmla="*/ 385204 w 1458119"/>
              <a:gd name="connsiteY26" fmla="*/ 147436 h 224434"/>
              <a:gd name="connsiteX27" fmla="*/ 369642 w 1458119"/>
              <a:gd name="connsiteY27" fmla="*/ 174942 h 224434"/>
              <a:gd name="connsiteX28" fmla="*/ 334875 w 1458119"/>
              <a:gd name="connsiteY28" fmla="*/ 174942 h 224434"/>
              <a:gd name="connsiteX29" fmla="*/ 367482 w 1458119"/>
              <a:gd name="connsiteY29" fmla="*/ 127203 h 224434"/>
              <a:gd name="connsiteX30" fmla="*/ 335441 w 1458119"/>
              <a:gd name="connsiteY30" fmla="*/ 80267 h 224434"/>
              <a:gd name="connsiteX31" fmla="*/ 370207 w 1458119"/>
              <a:gd name="connsiteY31" fmla="*/ 80267 h 224434"/>
              <a:gd name="connsiteX32" fmla="*/ 385204 w 1458119"/>
              <a:gd name="connsiteY32" fmla="*/ 106969 h 224434"/>
              <a:gd name="connsiteX33" fmla="*/ 1363760 w 1458119"/>
              <a:gd name="connsiteY33" fmla="*/ 78842 h 224434"/>
              <a:gd name="connsiteX34" fmla="*/ 1366531 w 1458119"/>
              <a:gd name="connsiteY34" fmla="*/ 78932 h 224434"/>
              <a:gd name="connsiteX35" fmla="*/ 1366531 w 1458119"/>
              <a:gd name="connsiteY35" fmla="*/ 106562 h 224434"/>
              <a:gd name="connsiteX36" fmla="*/ 1362188 w 1458119"/>
              <a:gd name="connsiteY36" fmla="*/ 106359 h 224434"/>
              <a:gd name="connsiteX37" fmla="*/ 1334864 w 1458119"/>
              <a:gd name="connsiteY37" fmla="*/ 138207 h 224434"/>
              <a:gd name="connsiteX38" fmla="*/ 1334864 w 1458119"/>
              <a:gd name="connsiteY38" fmla="*/ 175157 h 224434"/>
              <a:gd name="connsiteX39" fmla="*/ 1304790 w 1458119"/>
              <a:gd name="connsiteY39" fmla="*/ 175157 h 224434"/>
              <a:gd name="connsiteX40" fmla="*/ 1304790 w 1458119"/>
              <a:gd name="connsiteY40" fmla="*/ 80414 h 224434"/>
              <a:gd name="connsiteX41" fmla="*/ 1334864 w 1458119"/>
              <a:gd name="connsiteY41" fmla="*/ 80414 h 224434"/>
              <a:gd name="connsiteX42" fmla="*/ 1334864 w 1458119"/>
              <a:gd name="connsiteY42" fmla="*/ 95807 h 224434"/>
              <a:gd name="connsiteX43" fmla="*/ 1363760 w 1458119"/>
              <a:gd name="connsiteY43" fmla="*/ 78842 h 224434"/>
              <a:gd name="connsiteX44" fmla="*/ 1003268 w 1458119"/>
              <a:gd name="connsiteY44" fmla="*/ 78842 h 224434"/>
              <a:gd name="connsiteX45" fmla="*/ 1006039 w 1458119"/>
              <a:gd name="connsiteY45" fmla="*/ 78932 h 224434"/>
              <a:gd name="connsiteX46" fmla="*/ 1006039 w 1458119"/>
              <a:gd name="connsiteY46" fmla="*/ 106562 h 224434"/>
              <a:gd name="connsiteX47" fmla="*/ 1001696 w 1458119"/>
              <a:gd name="connsiteY47" fmla="*/ 106359 h 224434"/>
              <a:gd name="connsiteX48" fmla="*/ 974371 w 1458119"/>
              <a:gd name="connsiteY48" fmla="*/ 138207 h 224434"/>
              <a:gd name="connsiteX49" fmla="*/ 974371 w 1458119"/>
              <a:gd name="connsiteY49" fmla="*/ 175157 h 224434"/>
              <a:gd name="connsiteX50" fmla="*/ 944298 w 1458119"/>
              <a:gd name="connsiteY50" fmla="*/ 175157 h 224434"/>
              <a:gd name="connsiteX51" fmla="*/ 944298 w 1458119"/>
              <a:gd name="connsiteY51" fmla="*/ 80414 h 224434"/>
              <a:gd name="connsiteX52" fmla="*/ 974371 w 1458119"/>
              <a:gd name="connsiteY52" fmla="*/ 80414 h 224434"/>
              <a:gd name="connsiteX53" fmla="*/ 974371 w 1458119"/>
              <a:gd name="connsiteY53" fmla="*/ 95807 h 224434"/>
              <a:gd name="connsiteX54" fmla="*/ 1003268 w 1458119"/>
              <a:gd name="connsiteY54" fmla="*/ 78842 h 224434"/>
              <a:gd name="connsiteX55" fmla="*/ 1152288 w 1458119"/>
              <a:gd name="connsiteY55" fmla="*/ 78050 h 224434"/>
              <a:gd name="connsiteX56" fmla="*/ 1178821 w 1458119"/>
              <a:gd name="connsiteY56" fmla="*/ 88862 h 224434"/>
              <a:gd name="connsiteX57" fmla="*/ 1186297 w 1458119"/>
              <a:gd name="connsiteY57" fmla="*/ 118947 h 224434"/>
              <a:gd name="connsiteX58" fmla="*/ 1186297 w 1458119"/>
              <a:gd name="connsiteY58" fmla="*/ 175157 h 224434"/>
              <a:gd name="connsiteX59" fmla="*/ 1156212 w 1458119"/>
              <a:gd name="connsiteY59" fmla="*/ 175157 h 224434"/>
              <a:gd name="connsiteX60" fmla="*/ 1156212 w 1458119"/>
              <a:gd name="connsiteY60" fmla="*/ 126604 h 224434"/>
              <a:gd name="connsiteX61" fmla="*/ 1139507 w 1458119"/>
              <a:gd name="connsiteY61" fmla="*/ 103610 h 224434"/>
              <a:gd name="connsiteX62" fmla="*/ 1121231 w 1458119"/>
              <a:gd name="connsiteY62" fmla="*/ 127587 h 224434"/>
              <a:gd name="connsiteX63" fmla="*/ 1121231 w 1458119"/>
              <a:gd name="connsiteY63" fmla="*/ 175157 h 224434"/>
              <a:gd name="connsiteX64" fmla="*/ 1091146 w 1458119"/>
              <a:gd name="connsiteY64" fmla="*/ 175157 h 224434"/>
              <a:gd name="connsiteX65" fmla="*/ 1091146 w 1458119"/>
              <a:gd name="connsiteY65" fmla="*/ 80414 h 224434"/>
              <a:gd name="connsiteX66" fmla="*/ 1121231 w 1458119"/>
              <a:gd name="connsiteY66" fmla="*/ 80414 h 224434"/>
              <a:gd name="connsiteX67" fmla="*/ 1121231 w 1458119"/>
              <a:gd name="connsiteY67" fmla="*/ 94178 h 224434"/>
              <a:gd name="connsiteX68" fmla="*/ 1152288 w 1458119"/>
              <a:gd name="connsiteY68" fmla="*/ 78050 h 224434"/>
              <a:gd name="connsiteX69" fmla="*/ 873939 w 1458119"/>
              <a:gd name="connsiteY69" fmla="*/ 77993 h 224434"/>
              <a:gd name="connsiteX70" fmla="*/ 902836 w 1458119"/>
              <a:gd name="connsiteY70" fmla="*/ 93918 h 224434"/>
              <a:gd name="connsiteX71" fmla="*/ 902836 w 1458119"/>
              <a:gd name="connsiteY71" fmla="*/ 80346 h 224434"/>
              <a:gd name="connsiteX72" fmla="*/ 932909 w 1458119"/>
              <a:gd name="connsiteY72" fmla="*/ 80414 h 224434"/>
              <a:gd name="connsiteX73" fmla="*/ 932909 w 1458119"/>
              <a:gd name="connsiteY73" fmla="*/ 175157 h 224434"/>
              <a:gd name="connsiteX74" fmla="*/ 902836 w 1458119"/>
              <a:gd name="connsiteY74" fmla="*/ 175157 h 224434"/>
              <a:gd name="connsiteX75" fmla="*/ 902836 w 1458119"/>
              <a:gd name="connsiteY75" fmla="*/ 161800 h 224434"/>
              <a:gd name="connsiteX76" fmla="*/ 873939 w 1458119"/>
              <a:gd name="connsiteY76" fmla="*/ 177521 h 224434"/>
              <a:gd name="connsiteX77" fmla="*/ 827739 w 1458119"/>
              <a:gd name="connsiteY77" fmla="*/ 127757 h 224434"/>
              <a:gd name="connsiteX78" fmla="*/ 873939 w 1458119"/>
              <a:gd name="connsiteY78" fmla="*/ 77993 h 224434"/>
              <a:gd name="connsiteX79" fmla="*/ 1415831 w 1458119"/>
              <a:gd name="connsiteY79" fmla="*/ 77858 h 224434"/>
              <a:gd name="connsiteX80" fmla="*/ 1456717 w 1458119"/>
              <a:gd name="connsiteY80" fmla="*/ 109899 h 224434"/>
              <a:gd name="connsiteX81" fmla="*/ 1427039 w 1458119"/>
              <a:gd name="connsiteY81" fmla="*/ 109899 h 224434"/>
              <a:gd name="connsiteX82" fmla="*/ 1414599 w 1458119"/>
              <a:gd name="connsiteY82" fmla="*/ 97458 h 224434"/>
              <a:gd name="connsiteX83" fmla="*/ 1403390 w 1458119"/>
              <a:gd name="connsiteY83" fmla="*/ 105906 h 224434"/>
              <a:gd name="connsiteX84" fmla="*/ 1427571 w 1458119"/>
              <a:gd name="connsiteY84" fmla="*/ 119275 h 224434"/>
              <a:gd name="connsiteX85" fmla="*/ 1458119 w 1458119"/>
              <a:gd name="connsiteY85" fmla="*/ 147244 h 224434"/>
              <a:gd name="connsiteX86" fmla="*/ 1415266 w 1458119"/>
              <a:gd name="connsiteY86" fmla="*/ 177713 h 224434"/>
              <a:gd name="connsiteX87" fmla="*/ 1371621 w 1458119"/>
              <a:gd name="connsiteY87" fmla="*/ 143512 h 224434"/>
              <a:gd name="connsiteX88" fmla="*/ 1401106 w 1458119"/>
              <a:gd name="connsiteY88" fmla="*/ 143512 h 224434"/>
              <a:gd name="connsiteX89" fmla="*/ 1416250 w 1458119"/>
              <a:gd name="connsiteY89" fmla="*/ 157468 h 224434"/>
              <a:gd name="connsiteX90" fmla="*/ 1428634 w 1458119"/>
              <a:gd name="connsiteY90" fmla="*/ 148624 h 224434"/>
              <a:gd name="connsiteX91" fmla="*/ 1403277 w 1458119"/>
              <a:gd name="connsiteY91" fmla="*/ 134475 h 224434"/>
              <a:gd name="connsiteX92" fmla="*/ 1373985 w 1458119"/>
              <a:gd name="connsiteY92" fmla="*/ 106755 h 224434"/>
              <a:gd name="connsiteX93" fmla="*/ 1415831 w 1458119"/>
              <a:gd name="connsiteY93" fmla="*/ 77858 h 224434"/>
              <a:gd name="connsiteX94" fmla="*/ 1245979 w 1458119"/>
              <a:gd name="connsiteY94" fmla="*/ 77858 h 224434"/>
              <a:gd name="connsiteX95" fmla="*/ 1294725 w 1458119"/>
              <a:gd name="connsiteY95" fmla="*/ 121107 h 224434"/>
              <a:gd name="connsiteX96" fmla="*/ 1293741 w 1458119"/>
              <a:gd name="connsiteY96" fmla="*/ 135063 h 224434"/>
              <a:gd name="connsiteX97" fmla="*/ 1225531 w 1458119"/>
              <a:gd name="connsiteY97" fmla="*/ 135063 h 224434"/>
              <a:gd name="connsiteX98" fmla="*/ 1246567 w 1458119"/>
              <a:gd name="connsiteY98" fmla="*/ 156088 h 224434"/>
              <a:gd name="connsiteX99" fmla="*/ 1264063 w 1458119"/>
              <a:gd name="connsiteY99" fmla="*/ 145287 h 224434"/>
              <a:gd name="connsiteX100" fmla="*/ 1293548 w 1458119"/>
              <a:gd name="connsiteY100" fmla="*/ 145287 h 224434"/>
              <a:gd name="connsiteX101" fmla="*/ 1246759 w 1458119"/>
              <a:gd name="connsiteY101" fmla="*/ 177713 h 224434"/>
              <a:gd name="connsiteX102" fmla="*/ 1195661 w 1458119"/>
              <a:gd name="connsiteY102" fmla="*/ 127791 h 224434"/>
              <a:gd name="connsiteX103" fmla="*/ 1245979 w 1458119"/>
              <a:gd name="connsiteY103" fmla="*/ 77858 h 224434"/>
              <a:gd name="connsiteX104" fmla="*/ 23638 w 1458119"/>
              <a:gd name="connsiteY104" fmla="*/ 76354 h 224434"/>
              <a:gd name="connsiteX105" fmla="*/ 49560 w 1458119"/>
              <a:gd name="connsiteY105" fmla="*/ 88093 h 224434"/>
              <a:gd name="connsiteX106" fmla="*/ 79316 w 1458119"/>
              <a:gd name="connsiteY106" fmla="*/ 77304 h 224434"/>
              <a:gd name="connsiteX107" fmla="*/ 104583 w 1458119"/>
              <a:gd name="connsiteY107" fmla="*/ 90140 h 224434"/>
              <a:gd name="connsiteX108" fmla="*/ 138105 w 1458119"/>
              <a:gd name="connsiteY108" fmla="*/ 77304 h 224434"/>
              <a:gd name="connsiteX109" fmla="*/ 162659 w 1458119"/>
              <a:gd name="connsiteY109" fmla="*/ 87041 h 224434"/>
              <a:gd name="connsiteX110" fmla="*/ 166572 w 1458119"/>
              <a:gd name="connsiteY110" fmla="*/ 119297 h 224434"/>
              <a:gd name="connsiteX111" fmla="*/ 160194 w 1458119"/>
              <a:gd name="connsiteY111" fmla="*/ 148262 h 224434"/>
              <a:gd name="connsiteX112" fmla="*/ 161325 w 1458119"/>
              <a:gd name="connsiteY112" fmla="*/ 164978 h 224434"/>
              <a:gd name="connsiteX113" fmla="*/ 174840 w 1458119"/>
              <a:gd name="connsiteY113" fmla="*/ 169762 h 224434"/>
              <a:gd name="connsiteX114" fmla="*/ 186150 w 1458119"/>
              <a:gd name="connsiteY114" fmla="*/ 168439 h 224434"/>
              <a:gd name="connsiteX115" fmla="*/ 180755 w 1458119"/>
              <a:gd name="connsiteY115" fmla="*/ 192755 h 224434"/>
              <a:gd name="connsiteX116" fmla="*/ 169558 w 1458119"/>
              <a:gd name="connsiteY116" fmla="*/ 193739 h 224434"/>
              <a:gd name="connsiteX117" fmla="*/ 139168 w 1458119"/>
              <a:gd name="connsiteY117" fmla="*/ 181615 h 224434"/>
              <a:gd name="connsiteX118" fmla="*/ 134011 w 1458119"/>
              <a:gd name="connsiteY118" fmla="*/ 150513 h 224434"/>
              <a:gd name="connsiteX119" fmla="*/ 141329 w 1458119"/>
              <a:gd name="connsiteY119" fmla="*/ 118687 h 224434"/>
              <a:gd name="connsiteX120" fmla="*/ 140639 w 1458119"/>
              <a:gd name="connsiteY120" fmla="*/ 103079 h 224434"/>
              <a:gd name="connsiteX121" fmla="*/ 132122 w 1458119"/>
              <a:gd name="connsiteY121" fmla="*/ 99607 h 224434"/>
              <a:gd name="connsiteX122" fmla="*/ 105951 w 1458119"/>
              <a:gd name="connsiteY122" fmla="*/ 123199 h 224434"/>
              <a:gd name="connsiteX123" fmla="*/ 94019 w 1458119"/>
              <a:gd name="connsiteY123" fmla="*/ 174716 h 224434"/>
              <a:gd name="connsiteX124" fmla="*/ 68606 w 1458119"/>
              <a:gd name="connsiteY124" fmla="*/ 174716 h 224434"/>
              <a:gd name="connsiteX125" fmla="*/ 81601 w 1458119"/>
              <a:gd name="connsiteY125" fmla="*/ 118675 h 224434"/>
              <a:gd name="connsiteX126" fmla="*/ 80911 w 1458119"/>
              <a:gd name="connsiteY126" fmla="*/ 103045 h 224434"/>
              <a:gd name="connsiteX127" fmla="*/ 72587 w 1458119"/>
              <a:gd name="connsiteY127" fmla="*/ 99652 h 224434"/>
              <a:gd name="connsiteX128" fmla="*/ 44188 w 1458119"/>
              <a:gd name="connsiteY128" fmla="*/ 131218 h 224434"/>
              <a:gd name="connsiteX129" fmla="*/ 34099 w 1458119"/>
              <a:gd name="connsiteY129" fmla="*/ 174761 h 224434"/>
              <a:gd name="connsiteX130" fmla="*/ 8663 w 1458119"/>
              <a:gd name="connsiteY130" fmla="*/ 174761 h 224434"/>
              <a:gd name="connsiteX131" fmla="*/ 23785 w 1458119"/>
              <a:gd name="connsiteY131" fmla="*/ 112274 h 224434"/>
              <a:gd name="connsiteX132" fmla="*/ 22416 w 1458119"/>
              <a:gd name="connsiteY132" fmla="*/ 100217 h 224434"/>
              <a:gd name="connsiteX133" fmla="*/ 5451 w 1458119"/>
              <a:gd name="connsiteY133" fmla="*/ 99641 h 224434"/>
              <a:gd name="connsiteX134" fmla="*/ 0 w 1458119"/>
              <a:gd name="connsiteY134" fmla="*/ 101903 h 224434"/>
              <a:gd name="connsiteX135" fmla="*/ 4524 w 1458119"/>
              <a:gd name="connsiteY135" fmla="*/ 80142 h 224434"/>
              <a:gd name="connsiteX136" fmla="*/ 6153 w 1458119"/>
              <a:gd name="connsiteY136" fmla="*/ 79554 h 224434"/>
              <a:gd name="connsiteX137" fmla="*/ 23638 w 1458119"/>
              <a:gd name="connsiteY137" fmla="*/ 76354 h 224434"/>
              <a:gd name="connsiteX138" fmla="*/ 750684 w 1458119"/>
              <a:gd name="connsiteY138" fmla="*/ 63573 h 224434"/>
              <a:gd name="connsiteX139" fmla="*/ 750684 w 1458119"/>
              <a:gd name="connsiteY139" fmla="*/ 111143 h 224434"/>
              <a:gd name="connsiteX140" fmla="*/ 772501 w 1458119"/>
              <a:gd name="connsiteY140" fmla="*/ 111143 h 224434"/>
              <a:gd name="connsiteX141" fmla="*/ 788524 w 1458119"/>
              <a:gd name="connsiteY141" fmla="*/ 103984 h 224434"/>
              <a:gd name="connsiteX142" fmla="*/ 794521 w 1458119"/>
              <a:gd name="connsiteY142" fmla="*/ 87291 h 224434"/>
              <a:gd name="connsiteX143" fmla="*/ 794533 w 1458119"/>
              <a:gd name="connsiteY143" fmla="*/ 87324 h 224434"/>
              <a:gd name="connsiteX144" fmla="*/ 794521 w 1458119"/>
              <a:gd name="connsiteY144" fmla="*/ 87290 h 224434"/>
              <a:gd name="connsiteX145" fmla="*/ 794521 w 1458119"/>
              <a:gd name="connsiteY145" fmla="*/ 87291 h 224434"/>
              <a:gd name="connsiteX146" fmla="*/ 788536 w 1458119"/>
              <a:gd name="connsiteY146" fmla="*/ 70656 h 224434"/>
              <a:gd name="connsiteX147" fmla="*/ 772512 w 1458119"/>
              <a:gd name="connsiteY147" fmla="*/ 63573 h 224434"/>
              <a:gd name="connsiteX148" fmla="*/ 1028976 w 1458119"/>
              <a:gd name="connsiteY148" fmla="*/ 52297 h 224434"/>
              <a:gd name="connsiteX149" fmla="*/ 1058857 w 1458119"/>
              <a:gd name="connsiteY149" fmla="*/ 52297 h 224434"/>
              <a:gd name="connsiteX150" fmla="*/ 1058857 w 1458119"/>
              <a:gd name="connsiteY150" fmla="*/ 80414 h 224434"/>
              <a:gd name="connsiteX151" fmla="*/ 1080481 w 1458119"/>
              <a:gd name="connsiteY151" fmla="*/ 80414 h 224434"/>
              <a:gd name="connsiteX152" fmla="*/ 1080481 w 1458119"/>
              <a:gd name="connsiteY152" fmla="*/ 102819 h 224434"/>
              <a:gd name="connsiteX153" fmla="*/ 1058857 w 1458119"/>
              <a:gd name="connsiteY153" fmla="*/ 102819 h 224434"/>
              <a:gd name="connsiteX154" fmla="*/ 1058857 w 1458119"/>
              <a:gd name="connsiteY154" fmla="*/ 136635 h 224434"/>
              <a:gd name="connsiteX155" fmla="*/ 1071829 w 1458119"/>
              <a:gd name="connsiteY155" fmla="*/ 152752 h 224434"/>
              <a:gd name="connsiteX156" fmla="*/ 1082641 w 1458119"/>
              <a:gd name="connsiteY156" fmla="*/ 152164 h 224434"/>
              <a:gd name="connsiteX157" fmla="*/ 1082664 w 1458119"/>
              <a:gd name="connsiteY157" fmla="*/ 175157 h 224434"/>
              <a:gd name="connsiteX158" fmla="*/ 1062611 w 1458119"/>
              <a:gd name="connsiteY158" fmla="*/ 176729 h 224434"/>
              <a:gd name="connsiteX159" fmla="*/ 1028998 w 1458119"/>
              <a:gd name="connsiteY159" fmla="*/ 143320 h 224434"/>
              <a:gd name="connsiteX160" fmla="*/ 1028998 w 1458119"/>
              <a:gd name="connsiteY160" fmla="*/ 102819 h 224434"/>
              <a:gd name="connsiteX161" fmla="*/ 1014035 w 1458119"/>
              <a:gd name="connsiteY161" fmla="*/ 102819 h 224434"/>
              <a:gd name="connsiteX162" fmla="*/ 1014035 w 1458119"/>
              <a:gd name="connsiteY162" fmla="*/ 80414 h 224434"/>
              <a:gd name="connsiteX163" fmla="*/ 1028976 w 1458119"/>
              <a:gd name="connsiteY163" fmla="*/ 80414 h 224434"/>
              <a:gd name="connsiteX164" fmla="*/ 562193 w 1458119"/>
              <a:gd name="connsiteY164" fmla="*/ 42582 h 224434"/>
              <a:gd name="connsiteX165" fmla="*/ 552184 w 1458119"/>
              <a:gd name="connsiteY165" fmla="*/ 46664 h 224434"/>
              <a:gd name="connsiteX166" fmla="*/ 548033 w 1458119"/>
              <a:gd name="connsiteY166" fmla="*/ 58201 h 224434"/>
              <a:gd name="connsiteX167" fmla="*/ 556153 w 1458119"/>
              <a:gd name="connsiteY167" fmla="*/ 85187 h 224434"/>
              <a:gd name="connsiteX168" fmla="*/ 571920 w 1458119"/>
              <a:gd name="connsiteY168" fmla="*/ 74239 h 224434"/>
              <a:gd name="connsiteX169" fmla="*/ 576545 w 1458119"/>
              <a:gd name="connsiteY169" fmla="*/ 59479 h 224434"/>
              <a:gd name="connsiteX170" fmla="*/ 572553 w 1458119"/>
              <a:gd name="connsiteY170" fmla="*/ 46823 h 224434"/>
              <a:gd name="connsiteX171" fmla="*/ 562193 w 1458119"/>
              <a:gd name="connsiteY171" fmla="*/ 42582 h 224434"/>
              <a:gd name="connsiteX172" fmla="*/ 718847 w 1458119"/>
              <a:gd name="connsiteY172" fmla="*/ 37560 h 224434"/>
              <a:gd name="connsiteX173" fmla="*/ 776448 w 1458119"/>
              <a:gd name="connsiteY173" fmla="*/ 37560 h 224434"/>
              <a:gd name="connsiteX174" fmla="*/ 826574 w 1458119"/>
              <a:gd name="connsiteY174" fmla="*/ 87324 h 224434"/>
              <a:gd name="connsiteX175" fmla="*/ 776448 w 1458119"/>
              <a:gd name="connsiteY175" fmla="*/ 137088 h 224434"/>
              <a:gd name="connsiteX176" fmla="*/ 750684 w 1458119"/>
              <a:gd name="connsiteY176" fmla="*/ 137088 h 224434"/>
              <a:gd name="connsiteX177" fmla="*/ 750684 w 1458119"/>
              <a:gd name="connsiteY177" fmla="*/ 175214 h 224434"/>
              <a:gd name="connsiteX178" fmla="*/ 718847 w 1458119"/>
              <a:gd name="connsiteY178" fmla="*/ 175214 h 224434"/>
              <a:gd name="connsiteX179" fmla="*/ 235518 w 1458119"/>
              <a:gd name="connsiteY179" fmla="*/ 33918 h 224434"/>
              <a:gd name="connsiteX180" fmla="*/ 284422 w 1458119"/>
              <a:gd name="connsiteY180" fmla="*/ 77722 h 224434"/>
              <a:gd name="connsiteX181" fmla="*/ 252562 w 1458119"/>
              <a:gd name="connsiteY181" fmla="*/ 77722 h 224434"/>
              <a:gd name="connsiteX182" fmla="*/ 235484 w 1458119"/>
              <a:gd name="connsiteY182" fmla="*/ 57884 h 224434"/>
              <a:gd name="connsiteX183" fmla="*/ 218779 w 1458119"/>
              <a:gd name="connsiteY183" fmla="*/ 72022 h 224434"/>
              <a:gd name="connsiteX184" fmla="*/ 238424 w 1458119"/>
              <a:gd name="connsiteY184" fmla="*/ 90118 h 224434"/>
              <a:gd name="connsiteX185" fmla="*/ 286740 w 1458119"/>
              <a:gd name="connsiteY185" fmla="*/ 134509 h 224434"/>
              <a:gd name="connsiteX186" fmla="*/ 235088 w 1458119"/>
              <a:gd name="connsiteY186" fmla="*/ 178505 h 224434"/>
              <a:gd name="connsiteX187" fmla="*/ 183232 w 1458119"/>
              <a:gd name="connsiteY187" fmla="*/ 129408 h 224434"/>
              <a:gd name="connsiteX188" fmla="*/ 215047 w 1458119"/>
              <a:gd name="connsiteY188" fmla="*/ 129375 h 224434"/>
              <a:gd name="connsiteX189" fmla="*/ 237056 w 1458119"/>
              <a:gd name="connsiteY189" fmla="*/ 153125 h 224434"/>
              <a:gd name="connsiteX190" fmla="*/ 255151 w 1458119"/>
              <a:gd name="connsiteY190" fmla="*/ 137020 h 224434"/>
              <a:gd name="connsiteX191" fmla="*/ 233742 w 1458119"/>
              <a:gd name="connsiteY191" fmla="*/ 117793 h 224434"/>
              <a:gd name="connsiteX192" fmla="*/ 187190 w 1458119"/>
              <a:gd name="connsiteY192" fmla="*/ 72621 h 224434"/>
              <a:gd name="connsiteX193" fmla="*/ 235518 w 1458119"/>
              <a:gd name="connsiteY193" fmla="*/ 33918 h 224434"/>
              <a:gd name="connsiteX194" fmla="*/ 563188 w 1458119"/>
              <a:gd name="connsiteY194" fmla="*/ 30480 h 224434"/>
              <a:gd name="connsiteX195" fmla="*/ 585808 w 1458119"/>
              <a:gd name="connsiteY195" fmla="*/ 37944 h 224434"/>
              <a:gd name="connsiteX196" fmla="*/ 594483 w 1458119"/>
              <a:gd name="connsiteY196" fmla="*/ 57952 h 224434"/>
              <a:gd name="connsiteX197" fmla="*/ 586566 w 1458119"/>
              <a:gd name="connsiteY197" fmla="*/ 79249 h 224434"/>
              <a:gd name="connsiteX198" fmla="*/ 562046 w 1458119"/>
              <a:gd name="connsiteY198" fmla="*/ 96417 h 224434"/>
              <a:gd name="connsiteX199" fmla="*/ 579373 w 1458119"/>
              <a:gd name="connsiteY199" fmla="*/ 124409 h 224434"/>
              <a:gd name="connsiteX200" fmla="*/ 591565 w 1458119"/>
              <a:gd name="connsiteY200" fmla="*/ 140560 h 224434"/>
              <a:gd name="connsiteX201" fmla="*/ 604006 w 1458119"/>
              <a:gd name="connsiteY201" fmla="*/ 114547 h 224434"/>
              <a:gd name="connsiteX202" fmla="*/ 601257 w 1458119"/>
              <a:gd name="connsiteY202" fmla="*/ 108225 h 224434"/>
              <a:gd name="connsiteX203" fmla="*/ 591655 w 1458119"/>
              <a:gd name="connsiteY203" fmla="*/ 105657 h 224434"/>
              <a:gd name="connsiteX204" fmla="*/ 584360 w 1458119"/>
              <a:gd name="connsiteY204" fmla="*/ 105657 h 224434"/>
              <a:gd name="connsiteX205" fmla="*/ 584360 w 1458119"/>
              <a:gd name="connsiteY205" fmla="*/ 94529 h 224434"/>
              <a:gd name="connsiteX206" fmla="*/ 641623 w 1458119"/>
              <a:gd name="connsiteY206" fmla="*/ 94529 h 224434"/>
              <a:gd name="connsiteX207" fmla="*/ 641623 w 1458119"/>
              <a:gd name="connsiteY207" fmla="*/ 105680 h 224434"/>
              <a:gd name="connsiteX208" fmla="*/ 635233 w 1458119"/>
              <a:gd name="connsiteY208" fmla="*/ 105680 h 224434"/>
              <a:gd name="connsiteX209" fmla="*/ 627802 w 1458119"/>
              <a:gd name="connsiteY209" fmla="*/ 107026 h 224434"/>
              <a:gd name="connsiteX210" fmla="*/ 622554 w 1458119"/>
              <a:gd name="connsiteY210" fmla="*/ 111154 h 224434"/>
              <a:gd name="connsiteX211" fmla="*/ 616198 w 1458119"/>
              <a:gd name="connsiteY211" fmla="*/ 122306 h 224434"/>
              <a:gd name="connsiteX212" fmla="*/ 599923 w 1458119"/>
              <a:gd name="connsiteY212" fmla="*/ 149710 h 224434"/>
              <a:gd name="connsiteX213" fmla="*/ 619421 w 1458119"/>
              <a:gd name="connsiteY213" fmla="*/ 160737 h 224434"/>
              <a:gd name="connsiteX214" fmla="*/ 627338 w 1458119"/>
              <a:gd name="connsiteY214" fmla="*/ 156880 h 224434"/>
              <a:gd name="connsiteX215" fmla="*/ 631862 w 1458119"/>
              <a:gd name="connsiteY215" fmla="*/ 142245 h 224434"/>
              <a:gd name="connsiteX216" fmla="*/ 631862 w 1458119"/>
              <a:gd name="connsiteY216" fmla="*/ 142030 h 224434"/>
              <a:gd name="connsiteX217" fmla="*/ 632326 w 1458119"/>
              <a:gd name="connsiteY217" fmla="*/ 140187 h 224434"/>
              <a:gd name="connsiteX218" fmla="*/ 642199 w 1458119"/>
              <a:gd name="connsiteY218" fmla="*/ 140074 h 224434"/>
              <a:gd name="connsiteX219" fmla="*/ 642199 w 1458119"/>
              <a:gd name="connsiteY219" fmla="*/ 142460 h 224434"/>
              <a:gd name="connsiteX220" fmla="*/ 634282 w 1458119"/>
              <a:gd name="connsiteY220" fmla="*/ 170735 h 224434"/>
              <a:gd name="connsiteX221" fmla="*/ 613144 w 1458119"/>
              <a:gd name="connsiteY221" fmla="*/ 180721 h 224434"/>
              <a:gd name="connsiteX222" fmla="*/ 599007 w 1458119"/>
              <a:gd name="connsiteY222" fmla="*/ 177102 h 224434"/>
              <a:gd name="connsiteX223" fmla="*/ 583625 w 1458119"/>
              <a:gd name="connsiteY223" fmla="*/ 166086 h 224434"/>
              <a:gd name="connsiteX224" fmla="*/ 565134 w 1458119"/>
              <a:gd name="connsiteY224" fmla="*/ 177170 h 224434"/>
              <a:gd name="connsiteX225" fmla="*/ 545907 w 1458119"/>
              <a:gd name="connsiteY225" fmla="*/ 180721 h 224434"/>
              <a:gd name="connsiteX226" fmla="*/ 514872 w 1458119"/>
              <a:gd name="connsiteY226" fmla="*/ 168665 h 224434"/>
              <a:gd name="connsiteX227" fmla="*/ 510348 w 1458119"/>
              <a:gd name="connsiteY227" fmla="*/ 114377 h 224434"/>
              <a:gd name="connsiteX228" fmla="*/ 535784 w 1458119"/>
              <a:gd name="connsiteY228" fmla="*/ 94404 h 224434"/>
              <a:gd name="connsiteX229" fmla="*/ 527528 w 1458119"/>
              <a:gd name="connsiteY229" fmla="*/ 64681 h 224434"/>
              <a:gd name="connsiteX230" fmla="*/ 537990 w 1458119"/>
              <a:gd name="connsiteY230" fmla="*/ 40523 h 224434"/>
              <a:gd name="connsiteX231" fmla="*/ 563188 w 1458119"/>
              <a:gd name="connsiteY231" fmla="*/ 30480 h 224434"/>
              <a:gd name="connsiteX232" fmla="*/ 314166 w 1458119"/>
              <a:gd name="connsiteY232" fmla="*/ 29789 h 224434"/>
              <a:gd name="connsiteX233" fmla="*/ 314370 w 1458119"/>
              <a:gd name="connsiteY233" fmla="*/ 29790 h 224434"/>
              <a:gd name="connsiteX234" fmla="*/ 333257 w 1458119"/>
              <a:gd name="connsiteY234" fmla="*/ 49016 h 224434"/>
              <a:gd name="connsiteX235" fmla="*/ 314031 w 1458119"/>
              <a:gd name="connsiteY235" fmla="*/ 67904 h 224434"/>
              <a:gd name="connsiteX236" fmla="*/ 295144 w 1458119"/>
              <a:gd name="connsiteY236" fmla="*/ 48836 h 224434"/>
              <a:gd name="connsiteX237" fmla="*/ 314166 w 1458119"/>
              <a:gd name="connsiteY237" fmla="*/ 29789 h 224434"/>
              <a:gd name="connsiteX238" fmla="*/ 572202 w 1458119"/>
              <a:gd name="connsiteY238" fmla="*/ 14940 h 224434"/>
              <a:gd name="connsiteX239" fmla="*/ 474937 w 1458119"/>
              <a:gd name="connsiteY239" fmla="*/ 112206 h 224434"/>
              <a:gd name="connsiteX240" fmla="*/ 572202 w 1458119"/>
              <a:gd name="connsiteY240" fmla="*/ 209471 h 224434"/>
              <a:gd name="connsiteX241" fmla="*/ 669468 w 1458119"/>
              <a:gd name="connsiteY241" fmla="*/ 112206 h 224434"/>
              <a:gd name="connsiteX242" fmla="*/ 572202 w 1458119"/>
              <a:gd name="connsiteY242" fmla="*/ 14940 h 224434"/>
              <a:gd name="connsiteX243" fmla="*/ 572202 w 1458119"/>
              <a:gd name="connsiteY243" fmla="*/ 0 h 224434"/>
              <a:gd name="connsiteX244" fmla="*/ 684408 w 1458119"/>
              <a:gd name="connsiteY244" fmla="*/ 112206 h 224434"/>
              <a:gd name="connsiteX245" fmla="*/ 684408 w 1458119"/>
              <a:gd name="connsiteY245" fmla="*/ 112229 h 224434"/>
              <a:gd name="connsiteX246" fmla="*/ 572180 w 1458119"/>
              <a:gd name="connsiteY246" fmla="*/ 224434 h 224434"/>
              <a:gd name="connsiteX247" fmla="*/ 459974 w 1458119"/>
              <a:gd name="connsiteY247" fmla="*/ 112206 h 224434"/>
              <a:gd name="connsiteX248" fmla="*/ 572202 w 1458119"/>
              <a:gd name="connsiteY248" fmla="*/ 0 h 22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</a:cxnLst>
            <a:rect l="l" t="t" r="r" b="b"/>
            <a:pathLst>
              <a:path w="1458119" h="224434">
                <a:moveTo>
                  <a:pt x="541258" y="106053"/>
                </a:moveTo>
                <a:cubicBezTo>
                  <a:pt x="530186" y="112738"/>
                  <a:pt x="524531" y="120553"/>
                  <a:pt x="524531" y="129295"/>
                </a:cubicBezTo>
                <a:cubicBezTo>
                  <a:pt x="524531" y="136658"/>
                  <a:pt x="527754" y="144959"/>
                  <a:pt x="533522" y="152990"/>
                </a:cubicBezTo>
                <a:cubicBezTo>
                  <a:pt x="539290" y="161020"/>
                  <a:pt x="546212" y="164922"/>
                  <a:pt x="554694" y="164922"/>
                </a:cubicBezTo>
                <a:cubicBezTo>
                  <a:pt x="561447" y="164922"/>
                  <a:pt x="568379" y="162388"/>
                  <a:pt x="575313" y="157400"/>
                </a:cubicBezTo>
                <a:lnTo>
                  <a:pt x="575358" y="157400"/>
                </a:lnTo>
                <a:cubicBezTo>
                  <a:pt x="569386" y="150072"/>
                  <a:pt x="564625" y="143693"/>
                  <a:pt x="560383" y="137393"/>
                </a:cubicBezTo>
                <a:cubicBezTo>
                  <a:pt x="556798" y="132066"/>
                  <a:pt x="550600" y="122260"/>
                  <a:pt x="541258" y="106053"/>
                </a:cubicBezTo>
                <a:close/>
                <a:moveTo>
                  <a:pt x="880216" y="103610"/>
                </a:moveTo>
                <a:cubicBezTo>
                  <a:pt x="866645" y="103610"/>
                  <a:pt x="857597" y="114819"/>
                  <a:pt x="857597" y="127791"/>
                </a:cubicBezTo>
                <a:cubicBezTo>
                  <a:pt x="857597" y="140956"/>
                  <a:pt x="866645" y="151972"/>
                  <a:pt x="880216" y="151972"/>
                </a:cubicBezTo>
                <a:cubicBezTo>
                  <a:pt x="893788" y="151972"/>
                  <a:pt x="902836" y="140956"/>
                  <a:pt x="902836" y="127791"/>
                </a:cubicBezTo>
                <a:cubicBezTo>
                  <a:pt x="902836" y="114819"/>
                  <a:pt x="893788" y="103610"/>
                  <a:pt x="880216" y="103610"/>
                </a:cubicBezTo>
                <a:close/>
                <a:moveTo>
                  <a:pt x="1245787" y="97910"/>
                </a:moveTo>
                <a:cubicBezTo>
                  <a:pt x="1234024" y="97921"/>
                  <a:pt x="1225531" y="104979"/>
                  <a:pt x="1225531" y="117759"/>
                </a:cubicBezTo>
                <a:lnTo>
                  <a:pt x="1265240" y="117759"/>
                </a:lnTo>
                <a:cubicBezTo>
                  <a:pt x="1265240" y="105578"/>
                  <a:pt x="1257187" y="97910"/>
                  <a:pt x="1245787" y="97910"/>
                </a:cubicBezTo>
                <a:close/>
                <a:moveTo>
                  <a:pt x="299441" y="80267"/>
                </a:moveTo>
                <a:lnTo>
                  <a:pt x="329492" y="80267"/>
                </a:lnTo>
                <a:lnTo>
                  <a:pt x="329492" y="174942"/>
                </a:lnTo>
                <a:lnTo>
                  <a:pt x="299441" y="174942"/>
                </a:lnTo>
                <a:close/>
                <a:moveTo>
                  <a:pt x="400133" y="80255"/>
                </a:moveTo>
                <a:lnTo>
                  <a:pt x="434855" y="80255"/>
                </a:lnTo>
                <a:lnTo>
                  <a:pt x="403029" y="127192"/>
                </a:lnTo>
                <a:lnTo>
                  <a:pt x="435443" y="174942"/>
                </a:lnTo>
                <a:lnTo>
                  <a:pt x="400676" y="174942"/>
                </a:lnTo>
                <a:lnTo>
                  <a:pt x="385204" y="147436"/>
                </a:lnTo>
                <a:lnTo>
                  <a:pt x="369642" y="174942"/>
                </a:lnTo>
                <a:lnTo>
                  <a:pt x="334875" y="174942"/>
                </a:lnTo>
                <a:lnTo>
                  <a:pt x="367482" y="127203"/>
                </a:lnTo>
                <a:lnTo>
                  <a:pt x="335441" y="80267"/>
                </a:lnTo>
                <a:lnTo>
                  <a:pt x="370207" y="80267"/>
                </a:lnTo>
                <a:lnTo>
                  <a:pt x="385204" y="106969"/>
                </a:lnTo>
                <a:close/>
                <a:moveTo>
                  <a:pt x="1363760" y="78842"/>
                </a:moveTo>
                <a:cubicBezTo>
                  <a:pt x="1364756" y="78842"/>
                  <a:pt x="1365672" y="78876"/>
                  <a:pt x="1366531" y="78932"/>
                </a:cubicBezTo>
                <a:lnTo>
                  <a:pt x="1366531" y="106562"/>
                </a:lnTo>
                <a:cubicBezTo>
                  <a:pt x="1365084" y="106419"/>
                  <a:pt x="1363636" y="106351"/>
                  <a:pt x="1362188" y="106359"/>
                </a:cubicBezTo>
                <a:cubicBezTo>
                  <a:pt x="1345676" y="106359"/>
                  <a:pt x="1334864" y="115011"/>
                  <a:pt x="1334864" y="138207"/>
                </a:cubicBezTo>
                <a:lnTo>
                  <a:pt x="1334864" y="175157"/>
                </a:lnTo>
                <a:lnTo>
                  <a:pt x="1304790" y="175157"/>
                </a:lnTo>
                <a:lnTo>
                  <a:pt x="1304790" y="80414"/>
                </a:lnTo>
                <a:lnTo>
                  <a:pt x="1334864" y="80414"/>
                </a:lnTo>
                <a:lnTo>
                  <a:pt x="1334864" y="95807"/>
                </a:lnTo>
                <a:cubicBezTo>
                  <a:pt x="1339184" y="86894"/>
                  <a:pt x="1350584" y="78842"/>
                  <a:pt x="1363760" y="78842"/>
                </a:cubicBezTo>
                <a:close/>
                <a:moveTo>
                  <a:pt x="1003268" y="78842"/>
                </a:moveTo>
                <a:cubicBezTo>
                  <a:pt x="1004264" y="78842"/>
                  <a:pt x="1005180" y="78876"/>
                  <a:pt x="1006039" y="78932"/>
                </a:cubicBezTo>
                <a:lnTo>
                  <a:pt x="1006039" y="106562"/>
                </a:lnTo>
                <a:cubicBezTo>
                  <a:pt x="1004596" y="106419"/>
                  <a:pt x="1003146" y="106351"/>
                  <a:pt x="1001696" y="106359"/>
                </a:cubicBezTo>
                <a:cubicBezTo>
                  <a:pt x="985184" y="106359"/>
                  <a:pt x="974371" y="115011"/>
                  <a:pt x="974371" y="138207"/>
                </a:cubicBezTo>
                <a:lnTo>
                  <a:pt x="974371" y="175157"/>
                </a:lnTo>
                <a:lnTo>
                  <a:pt x="944298" y="175157"/>
                </a:lnTo>
                <a:lnTo>
                  <a:pt x="944298" y="80414"/>
                </a:lnTo>
                <a:lnTo>
                  <a:pt x="974371" y="80414"/>
                </a:lnTo>
                <a:lnTo>
                  <a:pt x="974371" y="95807"/>
                </a:lnTo>
                <a:cubicBezTo>
                  <a:pt x="978692" y="86894"/>
                  <a:pt x="990092" y="78842"/>
                  <a:pt x="1003268" y="78842"/>
                </a:cubicBezTo>
                <a:close/>
                <a:moveTo>
                  <a:pt x="1152288" y="78050"/>
                </a:moveTo>
                <a:cubicBezTo>
                  <a:pt x="1164468" y="78050"/>
                  <a:pt x="1173709" y="82178"/>
                  <a:pt x="1178821" y="88862"/>
                </a:cubicBezTo>
                <a:cubicBezTo>
                  <a:pt x="1184725" y="96135"/>
                  <a:pt x="1186297" y="105375"/>
                  <a:pt x="1186297" y="118947"/>
                </a:cubicBezTo>
                <a:lnTo>
                  <a:pt x="1186297" y="175157"/>
                </a:lnTo>
                <a:lnTo>
                  <a:pt x="1156212" y="175157"/>
                </a:lnTo>
                <a:lnTo>
                  <a:pt x="1156212" y="126604"/>
                </a:lnTo>
                <a:cubicBezTo>
                  <a:pt x="1156212" y="113032"/>
                  <a:pt x="1152084" y="103610"/>
                  <a:pt x="1139507" y="103610"/>
                </a:cubicBezTo>
                <a:cubicBezTo>
                  <a:pt x="1127315" y="103610"/>
                  <a:pt x="1121231" y="113043"/>
                  <a:pt x="1121231" y="127587"/>
                </a:cubicBezTo>
                <a:lnTo>
                  <a:pt x="1121231" y="175157"/>
                </a:lnTo>
                <a:lnTo>
                  <a:pt x="1091146" y="175157"/>
                </a:lnTo>
                <a:lnTo>
                  <a:pt x="1091146" y="80414"/>
                </a:lnTo>
                <a:lnTo>
                  <a:pt x="1121231" y="80414"/>
                </a:lnTo>
                <a:lnTo>
                  <a:pt x="1121231" y="94178"/>
                </a:lnTo>
                <a:cubicBezTo>
                  <a:pt x="1126535" y="83999"/>
                  <a:pt x="1137540" y="78050"/>
                  <a:pt x="1152288" y="78050"/>
                </a:cubicBezTo>
                <a:close/>
                <a:moveTo>
                  <a:pt x="873939" y="77993"/>
                </a:moveTo>
                <a:cubicBezTo>
                  <a:pt x="886120" y="77993"/>
                  <a:pt x="898312" y="85266"/>
                  <a:pt x="902836" y="93918"/>
                </a:cubicBezTo>
                <a:lnTo>
                  <a:pt x="902836" y="80346"/>
                </a:lnTo>
                <a:lnTo>
                  <a:pt x="932909" y="80414"/>
                </a:lnTo>
                <a:lnTo>
                  <a:pt x="932909" y="175157"/>
                </a:lnTo>
                <a:lnTo>
                  <a:pt x="902836" y="175157"/>
                </a:lnTo>
                <a:lnTo>
                  <a:pt x="902836" y="161800"/>
                </a:lnTo>
                <a:cubicBezTo>
                  <a:pt x="898312" y="170441"/>
                  <a:pt x="886120" y="177521"/>
                  <a:pt x="873939" y="177521"/>
                </a:cubicBezTo>
                <a:cubicBezTo>
                  <a:pt x="846615" y="177521"/>
                  <a:pt x="827739" y="156088"/>
                  <a:pt x="827739" y="127757"/>
                </a:cubicBezTo>
                <a:cubicBezTo>
                  <a:pt x="827739" y="99426"/>
                  <a:pt x="846615" y="77993"/>
                  <a:pt x="873939" y="77993"/>
                </a:cubicBezTo>
                <a:close/>
                <a:moveTo>
                  <a:pt x="1415831" y="77858"/>
                </a:moveTo>
                <a:cubicBezTo>
                  <a:pt x="1443348" y="77858"/>
                  <a:pt x="1456717" y="91814"/>
                  <a:pt x="1456717" y="109899"/>
                </a:cubicBezTo>
                <a:lnTo>
                  <a:pt x="1427039" y="109899"/>
                </a:lnTo>
                <a:cubicBezTo>
                  <a:pt x="1427039" y="101982"/>
                  <a:pt x="1422911" y="97458"/>
                  <a:pt x="1414599" y="97458"/>
                </a:cubicBezTo>
                <a:cubicBezTo>
                  <a:pt x="1408502" y="97458"/>
                  <a:pt x="1403390" y="100206"/>
                  <a:pt x="1403390" y="105906"/>
                </a:cubicBezTo>
                <a:cubicBezTo>
                  <a:pt x="1403390" y="112794"/>
                  <a:pt x="1411647" y="113970"/>
                  <a:pt x="1427571" y="119275"/>
                </a:cubicBezTo>
                <a:cubicBezTo>
                  <a:pt x="1444355" y="124251"/>
                  <a:pt x="1458119" y="128775"/>
                  <a:pt x="1458119" y="147244"/>
                </a:cubicBezTo>
                <a:cubicBezTo>
                  <a:pt x="1458119" y="169660"/>
                  <a:pt x="1438892" y="177713"/>
                  <a:pt x="1415266" y="177713"/>
                </a:cubicBezTo>
                <a:cubicBezTo>
                  <a:pt x="1388337" y="177713"/>
                  <a:pt x="1371621" y="165272"/>
                  <a:pt x="1371621" y="143512"/>
                </a:cubicBezTo>
                <a:lnTo>
                  <a:pt x="1401106" y="143512"/>
                </a:lnTo>
                <a:cubicBezTo>
                  <a:pt x="1401106" y="153544"/>
                  <a:pt x="1407406" y="157468"/>
                  <a:pt x="1416250" y="157468"/>
                </a:cubicBezTo>
                <a:cubicBezTo>
                  <a:pt x="1423522" y="157468"/>
                  <a:pt x="1428634" y="154912"/>
                  <a:pt x="1428634" y="148624"/>
                </a:cubicBezTo>
                <a:cubicBezTo>
                  <a:pt x="1428634" y="141352"/>
                  <a:pt x="1421158" y="140368"/>
                  <a:pt x="1403277" y="134475"/>
                </a:cubicBezTo>
                <a:cubicBezTo>
                  <a:pt x="1387545" y="129555"/>
                  <a:pt x="1373985" y="125031"/>
                  <a:pt x="1373985" y="106755"/>
                </a:cubicBezTo>
                <a:cubicBezTo>
                  <a:pt x="1373985" y="87098"/>
                  <a:pt x="1390294" y="77858"/>
                  <a:pt x="1415831" y="77858"/>
                </a:cubicBezTo>
                <a:close/>
                <a:moveTo>
                  <a:pt x="1245979" y="77858"/>
                </a:moveTo>
                <a:cubicBezTo>
                  <a:pt x="1275656" y="77858"/>
                  <a:pt x="1294725" y="97910"/>
                  <a:pt x="1294725" y="121107"/>
                </a:cubicBezTo>
                <a:cubicBezTo>
                  <a:pt x="1294826" y="125779"/>
                  <a:pt x="1294498" y="130451"/>
                  <a:pt x="1293741" y="135063"/>
                </a:cubicBezTo>
                <a:lnTo>
                  <a:pt x="1225531" y="135063"/>
                </a:lnTo>
                <a:cubicBezTo>
                  <a:pt x="1226119" y="146464"/>
                  <a:pt x="1230846" y="156088"/>
                  <a:pt x="1246567" y="156088"/>
                </a:cubicBezTo>
                <a:cubicBezTo>
                  <a:pt x="1256984" y="156088"/>
                  <a:pt x="1262096" y="151372"/>
                  <a:pt x="1264063" y="145287"/>
                </a:cubicBezTo>
                <a:lnTo>
                  <a:pt x="1293548" y="145287"/>
                </a:lnTo>
                <a:cubicBezTo>
                  <a:pt x="1290800" y="163168"/>
                  <a:pt x="1273892" y="177713"/>
                  <a:pt x="1246759" y="177713"/>
                </a:cubicBezTo>
                <a:cubicBezTo>
                  <a:pt x="1213542" y="177713"/>
                  <a:pt x="1195661" y="157072"/>
                  <a:pt x="1195661" y="127791"/>
                </a:cubicBezTo>
                <a:cubicBezTo>
                  <a:pt x="1195661" y="100070"/>
                  <a:pt x="1213146" y="77858"/>
                  <a:pt x="1245979" y="77858"/>
                </a:cubicBezTo>
                <a:close/>
                <a:moveTo>
                  <a:pt x="23638" y="76354"/>
                </a:moveTo>
                <a:cubicBezTo>
                  <a:pt x="35581" y="76354"/>
                  <a:pt x="45692" y="81149"/>
                  <a:pt x="49560" y="88093"/>
                </a:cubicBezTo>
                <a:cubicBezTo>
                  <a:pt x="59083" y="80934"/>
                  <a:pt x="69137" y="77304"/>
                  <a:pt x="79316" y="77304"/>
                </a:cubicBezTo>
                <a:cubicBezTo>
                  <a:pt x="91701" y="77304"/>
                  <a:pt x="100183" y="81613"/>
                  <a:pt x="104583" y="90140"/>
                </a:cubicBezTo>
                <a:cubicBezTo>
                  <a:pt x="115305" y="81511"/>
                  <a:pt x="126309" y="77304"/>
                  <a:pt x="138105" y="77304"/>
                </a:cubicBezTo>
                <a:cubicBezTo>
                  <a:pt x="149268" y="77304"/>
                  <a:pt x="157513" y="80583"/>
                  <a:pt x="162659" y="87041"/>
                </a:cubicBezTo>
                <a:cubicBezTo>
                  <a:pt x="168506" y="94415"/>
                  <a:pt x="169830" y="105262"/>
                  <a:pt x="166572" y="119297"/>
                </a:cubicBezTo>
                <a:lnTo>
                  <a:pt x="160194" y="148262"/>
                </a:lnTo>
                <a:cubicBezTo>
                  <a:pt x="158237" y="155930"/>
                  <a:pt x="158633" y="161506"/>
                  <a:pt x="161325" y="164978"/>
                </a:cubicBezTo>
                <a:cubicBezTo>
                  <a:pt x="163790" y="168156"/>
                  <a:pt x="168325" y="169762"/>
                  <a:pt x="174840" y="169762"/>
                </a:cubicBezTo>
                <a:cubicBezTo>
                  <a:pt x="178645" y="169703"/>
                  <a:pt x="182434" y="169260"/>
                  <a:pt x="186150" y="168439"/>
                </a:cubicBezTo>
                <a:lnTo>
                  <a:pt x="180755" y="192755"/>
                </a:lnTo>
                <a:cubicBezTo>
                  <a:pt x="177056" y="193384"/>
                  <a:pt x="173311" y="193713"/>
                  <a:pt x="169558" y="193739"/>
                </a:cubicBezTo>
                <a:cubicBezTo>
                  <a:pt x="156269" y="193739"/>
                  <a:pt x="145344" y="189328"/>
                  <a:pt x="139168" y="181615"/>
                </a:cubicBezTo>
                <a:cubicBezTo>
                  <a:pt x="132993" y="173902"/>
                  <a:pt x="131229" y="163519"/>
                  <a:pt x="134011" y="150513"/>
                </a:cubicBezTo>
                <a:lnTo>
                  <a:pt x="141329" y="118687"/>
                </a:lnTo>
                <a:cubicBezTo>
                  <a:pt x="143048" y="111211"/>
                  <a:pt x="142822" y="105827"/>
                  <a:pt x="140639" y="103079"/>
                </a:cubicBezTo>
                <a:cubicBezTo>
                  <a:pt x="138829" y="100806"/>
                  <a:pt x="135889" y="99607"/>
                  <a:pt x="132122" y="99607"/>
                </a:cubicBezTo>
                <a:cubicBezTo>
                  <a:pt x="120010" y="99607"/>
                  <a:pt x="109242" y="109311"/>
                  <a:pt x="105951" y="123199"/>
                </a:cubicBezTo>
                <a:lnTo>
                  <a:pt x="94019" y="174716"/>
                </a:lnTo>
                <a:lnTo>
                  <a:pt x="68606" y="174716"/>
                </a:lnTo>
                <a:lnTo>
                  <a:pt x="81601" y="118675"/>
                </a:lnTo>
                <a:cubicBezTo>
                  <a:pt x="83331" y="111188"/>
                  <a:pt x="83094" y="105793"/>
                  <a:pt x="80911" y="103045"/>
                </a:cubicBezTo>
                <a:cubicBezTo>
                  <a:pt x="79147" y="100873"/>
                  <a:pt x="76195" y="99652"/>
                  <a:pt x="72587" y="99652"/>
                </a:cubicBezTo>
                <a:cubicBezTo>
                  <a:pt x="58891" y="99652"/>
                  <a:pt x="49843" y="109729"/>
                  <a:pt x="44188" y="131218"/>
                </a:cubicBezTo>
                <a:lnTo>
                  <a:pt x="34099" y="174761"/>
                </a:lnTo>
                <a:lnTo>
                  <a:pt x="8663" y="174761"/>
                </a:lnTo>
                <a:lnTo>
                  <a:pt x="23785" y="112274"/>
                </a:lnTo>
                <a:cubicBezTo>
                  <a:pt x="24972" y="107105"/>
                  <a:pt x="24486" y="102807"/>
                  <a:pt x="22416" y="100217"/>
                </a:cubicBezTo>
                <a:cubicBezTo>
                  <a:pt x="19532" y="96587"/>
                  <a:pt x="13289" y="96383"/>
                  <a:pt x="5451" y="99641"/>
                </a:cubicBezTo>
                <a:lnTo>
                  <a:pt x="0" y="101903"/>
                </a:lnTo>
                <a:lnTo>
                  <a:pt x="4524" y="80142"/>
                </a:lnTo>
                <a:lnTo>
                  <a:pt x="6153" y="79554"/>
                </a:lnTo>
                <a:cubicBezTo>
                  <a:pt x="11748" y="77471"/>
                  <a:pt x="17667" y="76389"/>
                  <a:pt x="23638" y="76354"/>
                </a:cubicBezTo>
                <a:close/>
                <a:moveTo>
                  <a:pt x="750684" y="63573"/>
                </a:moveTo>
                <a:lnTo>
                  <a:pt x="750684" y="111143"/>
                </a:lnTo>
                <a:lnTo>
                  <a:pt x="772501" y="111143"/>
                </a:lnTo>
                <a:cubicBezTo>
                  <a:pt x="779185" y="111109"/>
                  <a:pt x="784690" y="108341"/>
                  <a:pt x="788524" y="103984"/>
                </a:cubicBezTo>
                <a:lnTo>
                  <a:pt x="794521" y="87291"/>
                </a:lnTo>
                <a:lnTo>
                  <a:pt x="794533" y="87324"/>
                </a:lnTo>
                <a:lnTo>
                  <a:pt x="794521" y="87290"/>
                </a:lnTo>
                <a:lnTo>
                  <a:pt x="794521" y="87291"/>
                </a:lnTo>
                <a:lnTo>
                  <a:pt x="788536" y="70656"/>
                </a:lnTo>
                <a:cubicBezTo>
                  <a:pt x="784701" y="66316"/>
                  <a:pt x="779196" y="63573"/>
                  <a:pt x="772512" y="63573"/>
                </a:cubicBezTo>
                <a:close/>
                <a:moveTo>
                  <a:pt x="1028976" y="52297"/>
                </a:moveTo>
                <a:lnTo>
                  <a:pt x="1058857" y="52297"/>
                </a:lnTo>
                <a:lnTo>
                  <a:pt x="1058857" y="80414"/>
                </a:lnTo>
                <a:lnTo>
                  <a:pt x="1080481" y="80414"/>
                </a:lnTo>
                <a:lnTo>
                  <a:pt x="1080481" y="102819"/>
                </a:lnTo>
                <a:lnTo>
                  <a:pt x="1058857" y="102819"/>
                </a:lnTo>
                <a:lnTo>
                  <a:pt x="1058857" y="136635"/>
                </a:lnTo>
                <a:cubicBezTo>
                  <a:pt x="1058857" y="150592"/>
                  <a:pt x="1064364" y="152752"/>
                  <a:pt x="1071829" y="152752"/>
                </a:cubicBezTo>
                <a:cubicBezTo>
                  <a:pt x="1075437" y="152781"/>
                  <a:pt x="1079056" y="152585"/>
                  <a:pt x="1082641" y="152164"/>
                </a:cubicBezTo>
                <a:lnTo>
                  <a:pt x="1082664" y="175157"/>
                </a:lnTo>
                <a:cubicBezTo>
                  <a:pt x="1076036" y="176256"/>
                  <a:pt x="1069330" y="176782"/>
                  <a:pt x="1062611" y="176729"/>
                </a:cubicBezTo>
                <a:cubicBezTo>
                  <a:pt x="1048463" y="176729"/>
                  <a:pt x="1028998" y="174965"/>
                  <a:pt x="1028998" y="143320"/>
                </a:cubicBezTo>
                <a:lnTo>
                  <a:pt x="1028998" y="102819"/>
                </a:lnTo>
                <a:lnTo>
                  <a:pt x="1014035" y="102819"/>
                </a:lnTo>
                <a:lnTo>
                  <a:pt x="1014035" y="80414"/>
                </a:lnTo>
                <a:lnTo>
                  <a:pt x="1028976" y="80414"/>
                </a:lnTo>
                <a:close/>
                <a:moveTo>
                  <a:pt x="562193" y="42582"/>
                </a:moveTo>
                <a:cubicBezTo>
                  <a:pt x="558427" y="42449"/>
                  <a:pt x="554784" y="43935"/>
                  <a:pt x="552184" y="46664"/>
                </a:cubicBezTo>
                <a:cubicBezTo>
                  <a:pt x="549356" y="49662"/>
                  <a:pt x="548033" y="53326"/>
                  <a:pt x="548033" y="58201"/>
                </a:cubicBezTo>
                <a:cubicBezTo>
                  <a:pt x="548033" y="65247"/>
                  <a:pt x="550770" y="74318"/>
                  <a:pt x="556153" y="85187"/>
                </a:cubicBezTo>
                <a:cubicBezTo>
                  <a:pt x="563901" y="81590"/>
                  <a:pt x="569205" y="77914"/>
                  <a:pt x="571920" y="74239"/>
                </a:cubicBezTo>
                <a:cubicBezTo>
                  <a:pt x="575050" y="69966"/>
                  <a:pt x="576676" y="64774"/>
                  <a:pt x="576545" y="59479"/>
                </a:cubicBezTo>
                <a:cubicBezTo>
                  <a:pt x="576545" y="53812"/>
                  <a:pt x="575313" y="49910"/>
                  <a:pt x="572553" y="46823"/>
                </a:cubicBezTo>
                <a:cubicBezTo>
                  <a:pt x="570019" y="43973"/>
                  <a:pt x="566638" y="42582"/>
                  <a:pt x="562193" y="42582"/>
                </a:cubicBezTo>
                <a:close/>
                <a:moveTo>
                  <a:pt x="718847" y="37560"/>
                </a:moveTo>
                <a:lnTo>
                  <a:pt x="776448" y="37560"/>
                </a:lnTo>
                <a:cubicBezTo>
                  <a:pt x="806917" y="37560"/>
                  <a:pt x="826574" y="60553"/>
                  <a:pt x="826574" y="87324"/>
                </a:cubicBezTo>
                <a:cubicBezTo>
                  <a:pt x="826574" y="114095"/>
                  <a:pt x="806917" y="137088"/>
                  <a:pt x="776448" y="137088"/>
                </a:cubicBezTo>
                <a:lnTo>
                  <a:pt x="750684" y="137088"/>
                </a:lnTo>
                <a:lnTo>
                  <a:pt x="750684" y="175214"/>
                </a:lnTo>
                <a:lnTo>
                  <a:pt x="718847" y="175214"/>
                </a:lnTo>
                <a:close/>
                <a:moveTo>
                  <a:pt x="235518" y="33918"/>
                </a:moveTo>
                <a:cubicBezTo>
                  <a:pt x="268113" y="33918"/>
                  <a:pt x="284422" y="54344"/>
                  <a:pt x="284422" y="77722"/>
                </a:cubicBezTo>
                <a:lnTo>
                  <a:pt x="252562" y="77722"/>
                </a:lnTo>
                <a:cubicBezTo>
                  <a:pt x="252562" y="65541"/>
                  <a:pt x="246477" y="57884"/>
                  <a:pt x="235484" y="57884"/>
                </a:cubicBezTo>
                <a:cubicBezTo>
                  <a:pt x="226436" y="57884"/>
                  <a:pt x="218779" y="62600"/>
                  <a:pt x="218779" y="72022"/>
                </a:cubicBezTo>
                <a:cubicBezTo>
                  <a:pt x="218779" y="81070"/>
                  <a:pt x="226832" y="85967"/>
                  <a:pt x="238424" y="90118"/>
                </a:cubicBezTo>
                <a:cubicBezTo>
                  <a:pt x="261044" y="98035"/>
                  <a:pt x="286740" y="107015"/>
                  <a:pt x="286740" y="134509"/>
                </a:cubicBezTo>
                <a:cubicBezTo>
                  <a:pt x="286740" y="162784"/>
                  <a:pt x="265331" y="178505"/>
                  <a:pt x="235088" y="178505"/>
                </a:cubicBezTo>
                <a:cubicBezTo>
                  <a:pt x="205682" y="178505"/>
                  <a:pt x="183232" y="160827"/>
                  <a:pt x="183232" y="129408"/>
                </a:cubicBezTo>
                <a:lnTo>
                  <a:pt x="215047" y="129375"/>
                </a:lnTo>
                <a:cubicBezTo>
                  <a:pt x="215047" y="144292"/>
                  <a:pt x="224095" y="153125"/>
                  <a:pt x="237056" y="153125"/>
                </a:cubicBezTo>
                <a:cubicBezTo>
                  <a:pt x="247235" y="153125"/>
                  <a:pt x="255151" y="146645"/>
                  <a:pt x="255151" y="137020"/>
                </a:cubicBezTo>
                <a:cubicBezTo>
                  <a:pt x="255151" y="126015"/>
                  <a:pt x="245730" y="122317"/>
                  <a:pt x="233742" y="117793"/>
                </a:cubicBezTo>
                <a:cubicBezTo>
                  <a:pt x="208408" y="108564"/>
                  <a:pt x="187190" y="100512"/>
                  <a:pt x="187190" y="72621"/>
                </a:cubicBezTo>
                <a:cubicBezTo>
                  <a:pt x="187190" y="47275"/>
                  <a:pt x="210376" y="33918"/>
                  <a:pt x="235518" y="33918"/>
                </a:cubicBezTo>
                <a:close/>
                <a:moveTo>
                  <a:pt x="563188" y="30480"/>
                </a:moveTo>
                <a:cubicBezTo>
                  <a:pt x="572666" y="30480"/>
                  <a:pt x="580278" y="32991"/>
                  <a:pt x="585808" y="37944"/>
                </a:cubicBezTo>
                <a:cubicBezTo>
                  <a:pt x="591554" y="42932"/>
                  <a:pt x="594483" y="49662"/>
                  <a:pt x="594483" y="57952"/>
                </a:cubicBezTo>
                <a:cubicBezTo>
                  <a:pt x="594445" y="65764"/>
                  <a:pt x="591641" y="73310"/>
                  <a:pt x="586566" y="79249"/>
                </a:cubicBezTo>
                <a:cubicBezTo>
                  <a:pt x="581782" y="85107"/>
                  <a:pt x="573537" y="90875"/>
                  <a:pt x="562046" y="96417"/>
                </a:cubicBezTo>
                <a:cubicBezTo>
                  <a:pt x="568493" y="107501"/>
                  <a:pt x="574475" y="117160"/>
                  <a:pt x="579373" y="124409"/>
                </a:cubicBezTo>
                <a:cubicBezTo>
                  <a:pt x="583117" y="130027"/>
                  <a:pt x="587188" y="135420"/>
                  <a:pt x="591565" y="140560"/>
                </a:cubicBezTo>
                <a:cubicBezTo>
                  <a:pt x="599719" y="130279"/>
                  <a:pt x="604006" y="121333"/>
                  <a:pt x="604006" y="114547"/>
                </a:cubicBezTo>
                <a:cubicBezTo>
                  <a:pt x="604119" y="112128"/>
                  <a:pt x="603103" y="109792"/>
                  <a:pt x="601257" y="108225"/>
                </a:cubicBezTo>
                <a:cubicBezTo>
                  <a:pt x="599210" y="106494"/>
                  <a:pt x="596078" y="105657"/>
                  <a:pt x="591655" y="105657"/>
                </a:cubicBezTo>
                <a:lnTo>
                  <a:pt x="584360" y="105657"/>
                </a:lnTo>
                <a:lnTo>
                  <a:pt x="584360" y="94529"/>
                </a:lnTo>
                <a:lnTo>
                  <a:pt x="641623" y="94529"/>
                </a:lnTo>
                <a:lnTo>
                  <a:pt x="641623" y="105680"/>
                </a:lnTo>
                <a:lnTo>
                  <a:pt x="635233" y="105680"/>
                </a:lnTo>
                <a:cubicBezTo>
                  <a:pt x="632691" y="105628"/>
                  <a:pt x="630164" y="106085"/>
                  <a:pt x="627802" y="107026"/>
                </a:cubicBezTo>
                <a:cubicBezTo>
                  <a:pt x="625761" y="107985"/>
                  <a:pt x="623967" y="109398"/>
                  <a:pt x="622554" y="111154"/>
                </a:cubicBezTo>
                <a:cubicBezTo>
                  <a:pt x="620846" y="113032"/>
                  <a:pt x="618856" y="116809"/>
                  <a:pt x="616198" y="122306"/>
                </a:cubicBezTo>
                <a:cubicBezTo>
                  <a:pt x="611733" y="131977"/>
                  <a:pt x="606278" y="141160"/>
                  <a:pt x="599923" y="149710"/>
                </a:cubicBezTo>
                <a:cubicBezTo>
                  <a:pt x="607365" y="156925"/>
                  <a:pt x="614083" y="160737"/>
                  <a:pt x="619421" y="160737"/>
                </a:cubicBezTo>
                <a:cubicBezTo>
                  <a:pt x="622513" y="160737"/>
                  <a:pt x="625432" y="159314"/>
                  <a:pt x="627338" y="156880"/>
                </a:cubicBezTo>
                <a:cubicBezTo>
                  <a:pt x="628910" y="154901"/>
                  <a:pt x="631036" y="150728"/>
                  <a:pt x="631862" y="142245"/>
                </a:cubicBezTo>
                <a:lnTo>
                  <a:pt x="631862" y="142030"/>
                </a:lnTo>
                <a:lnTo>
                  <a:pt x="632326" y="140187"/>
                </a:lnTo>
                <a:lnTo>
                  <a:pt x="642199" y="140074"/>
                </a:lnTo>
                <a:lnTo>
                  <a:pt x="642199" y="142460"/>
                </a:lnTo>
                <a:cubicBezTo>
                  <a:pt x="642199" y="154810"/>
                  <a:pt x="639575" y="164311"/>
                  <a:pt x="634282" y="170735"/>
                </a:cubicBezTo>
                <a:cubicBezTo>
                  <a:pt x="629134" y="177121"/>
                  <a:pt x="621347" y="180801"/>
                  <a:pt x="613144" y="180721"/>
                </a:cubicBezTo>
                <a:cubicBezTo>
                  <a:pt x="608209" y="180675"/>
                  <a:pt x="603358" y="179433"/>
                  <a:pt x="599007" y="177102"/>
                </a:cubicBezTo>
                <a:cubicBezTo>
                  <a:pt x="594551" y="174965"/>
                  <a:pt x="589495" y="171346"/>
                  <a:pt x="583625" y="166086"/>
                </a:cubicBezTo>
                <a:cubicBezTo>
                  <a:pt x="578039" y="170669"/>
                  <a:pt x="571809" y="174404"/>
                  <a:pt x="565134" y="177170"/>
                </a:cubicBezTo>
                <a:cubicBezTo>
                  <a:pt x="558990" y="179501"/>
                  <a:pt x="552477" y="180703"/>
                  <a:pt x="545907" y="180721"/>
                </a:cubicBezTo>
                <a:cubicBezTo>
                  <a:pt x="533500" y="180721"/>
                  <a:pt x="523061" y="176661"/>
                  <a:pt x="514872" y="168665"/>
                </a:cubicBezTo>
                <a:cubicBezTo>
                  <a:pt x="500180" y="154162"/>
                  <a:pt x="498259" y="131112"/>
                  <a:pt x="510348" y="114377"/>
                </a:cubicBezTo>
                <a:cubicBezTo>
                  <a:pt x="515426" y="107433"/>
                  <a:pt x="523965" y="100726"/>
                  <a:pt x="535784" y="94404"/>
                </a:cubicBezTo>
                <a:cubicBezTo>
                  <a:pt x="530310" y="82778"/>
                  <a:pt x="527528" y="72814"/>
                  <a:pt x="527528" y="64681"/>
                </a:cubicBezTo>
                <a:cubicBezTo>
                  <a:pt x="527400" y="55503"/>
                  <a:pt x="531208" y="46710"/>
                  <a:pt x="537990" y="40523"/>
                </a:cubicBezTo>
                <a:cubicBezTo>
                  <a:pt x="544695" y="33920"/>
                  <a:pt x="553780" y="30300"/>
                  <a:pt x="563188" y="30480"/>
                </a:cubicBezTo>
                <a:close/>
                <a:moveTo>
                  <a:pt x="314166" y="29789"/>
                </a:moveTo>
                <a:cubicBezTo>
                  <a:pt x="314233" y="29789"/>
                  <a:pt x="314303" y="29789"/>
                  <a:pt x="314370" y="29790"/>
                </a:cubicBezTo>
                <a:cubicBezTo>
                  <a:pt x="324895" y="29884"/>
                  <a:pt x="333351" y="38492"/>
                  <a:pt x="333257" y="49016"/>
                </a:cubicBezTo>
                <a:cubicBezTo>
                  <a:pt x="333163" y="59541"/>
                  <a:pt x="324556" y="67998"/>
                  <a:pt x="314031" y="67904"/>
                </a:cubicBezTo>
                <a:cubicBezTo>
                  <a:pt x="303568" y="67810"/>
                  <a:pt x="295138" y="59299"/>
                  <a:pt x="295144" y="48836"/>
                </a:cubicBezTo>
                <a:cubicBezTo>
                  <a:pt x="295137" y="38324"/>
                  <a:pt x="303653" y="29796"/>
                  <a:pt x="314166" y="29789"/>
                </a:cubicBezTo>
                <a:close/>
                <a:moveTo>
                  <a:pt x="572202" y="14940"/>
                </a:moveTo>
                <a:cubicBezTo>
                  <a:pt x="518485" y="14940"/>
                  <a:pt x="474937" y="58488"/>
                  <a:pt x="474937" y="112206"/>
                </a:cubicBezTo>
                <a:cubicBezTo>
                  <a:pt x="474937" y="165924"/>
                  <a:pt x="518485" y="209471"/>
                  <a:pt x="572202" y="209471"/>
                </a:cubicBezTo>
                <a:cubicBezTo>
                  <a:pt x="625895" y="209409"/>
                  <a:pt x="669405" y="165899"/>
                  <a:pt x="669468" y="112206"/>
                </a:cubicBezTo>
                <a:cubicBezTo>
                  <a:pt x="669468" y="58488"/>
                  <a:pt x="625920" y="14940"/>
                  <a:pt x="572202" y="14940"/>
                </a:cubicBezTo>
                <a:close/>
                <a:moveTo>
                  <a:pt x="572202" y="0"/>
                </a:moveTo>
                <a:cubicBezTo>
                  <a:pt x="634141" y="74"/>
                  <a:pt x="684333" y="50267"/>
                  <a:pt x="684408" y="112206"/>
                </a:cubicBezTo>
                <a:cubicBezTo>
                  <a:pt x="684408" y="112214"/>
                  <a:pt x="684408" y="112221"/>
                  <a:pt x="684408" y="112229"/>
                </a:cubicBezTo>
                <a:cubicBezTo>
                  <a:pt x="684401" y="174205"/>
                  <a:pt x="634156" y="224441"/>
                  <a:pt x="572180" y="224434"/>
                </a:cubicBezTo>
                <a:cubicBezTo>
                  <a:pt x="510204" y="224428"/>
                  <a:pt x="459967" y="174182"/>
                  <a:pt x="459974" y="112206"/>
                </a:cubicBezTo>
                <a:cubicBezTo>
                  <a:pt x="459981" y="50229"/>
                  <a:pt x="510226" y="-6"/>
                  <a:pt x="57220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  <a:lvl2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2pPr>
            <a:lvl3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3pPr>
            <a:lvl4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4pPr>
            <a:lvl5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5pPr>
            <a:lvl6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6pPr>
            <a:lvl7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7pPr>
            <a:lvl8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8pPr>
            <a:lvl9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3678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05891-3E89-4C7B-B852-882688816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AF5C8-C25B-4312-B9C8-87C20D2D9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2A656-BE6E-42DC-83ED-722D61EA9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ED514-6D30-4BFE-BB15-57A2C676F6C2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D0B45-71E8-4A32-B8B9-E1E96669A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B3362-333B-4FF1-B598-4D361C4C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92244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, Subtitle and content Opt.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BF6C9A7-1FA8-47B7-8DAC-2B338DFE87C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896DDB-1FFB-4F54-A437-B08C6D6578AE}"/>
              </a:ext>
            </a:extLst>
          </p:cNvPr>
          <p:cNvSpPr/>
          <p:nvPr userDrawn="1"/>
        </p:nvSpPr>
        <p:spPr>
          <a:xfrm>
            <a:off x="6087836" y="0"/>
            <a:ext cx="610416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C31E3-128B-45FB-8346-408B09C4D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5713" y="243206"/>
            <a:ext cx="5515400" cy="9601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EE072-7C3D-4A60-AC79-0EA324F7C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878F-3A42-41C0-A391-4A4305B6D8C0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AA255-7F50-4036-819C-B140EDDCD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3BCAF0-2145-48D1-90A2-07565EF5A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98ED10F-5428-48C0-B933-141162BF19C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4851776-7FCF-49CB-80B5-6A338BEEF3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35713" y="1310005"/>
            <a:ext cx="5515400" cy="845365"/>
          </a:xfrm>
        </p:spPr>
        <p:txBody>
          <a:bodyPr/>
          <a:lstStyle>
            <a:lvl1pPr>
              <a:defRPr sz="140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FECC82-8FFA-4CD8-8543-6807F0A86E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5712" y="2155370"/>
            <a:ext cx="2520000" cy="40215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AC15CDB-906F-4374-BC3E-8E56A9ABE4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31113" y="2155370"/>
            <a:ext cx="2520000" cy="40215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2EE7AB6F-DC67-469C-83B8-3104503824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0520" y="6468618"/>
            <a:ext cx="1458119" cy="224434"/>
          </a:xfrm>
          <a:custGeom>
            <a:avLst/>
            <a:gdLst>
              <a:gd name="connsiteX0" fmla="*/ 541258 w 1458119"/>
              <a:gd name="connsiteY0" fmla="*/ 106053 h 224434"/>
              <a:gd name="connsiteX1" fmla="*/ 524531 w 1458119"/>
              <a:gd name="connsiteY1" fmla="*/ 129295 h 224434"/>
              <a:gd name="connsiteX2" fmla="*/ 533522 w 1458119"/>
              <a:gd name="connsiteY2" fmla="*/ 152990 h 224434"/>
              <a:gd name="connsiteX3" fmla="*/ 554694 w 1458119"/>
              <a:gd name="connsiteY3" fmla="*/ 164922 h 224434"/>
              <a:gd name="connsiteX4" fmla="*/ 575313 w 1458119"/>
              <a:gd name="connsiteY4" fmla="*/ 157400 h 224434"/>
              <a:gd name="connsiteX5" fmla="*/ 575358 w 1458119"/>
              <a:gd name="connsiteY5" fmla="*/ 157400 h 224434"/>
              <a:gd name="connsiteX6" fmla="*/ 560383 w 1458119"/>
              <a:gd name="connsiteY6" fmla="*/ 137393 h 224434"/>
              <a:gd name="connsiteX7" fmla="*/ 541258 w 1458119"/>
              <a:gd name="connsiteY7" fmla="*/ 106053 h 224434"/>
              <a:gd name="connsiteX8" fmla="*/ 880216 w 1458119"/>
              <a:gd name="connsiteY8" fmla="*/ 103610 h 224434"/>
              <a:gd name="connsiteX9" fmla="*/ 857597 w 1458119"/>
              <a:gd name="connsiteY9" fmla="*/ 127791 h 224434"/>
              <a:gd name="connsiteX10" fmla="*/ 880216 w 1458119"/>
              <a:gd name="connsiteY10" fmla="*/ 151972 h 224434"/>
              <a:gd name="connsiteX11" fmla="*/ 902836 w 1458119"/>
              <a:gd name="connsiteY11" fmla="*/ 127791 h 224434"/>
              <a:gd name="connsiteX12" fmla="*/ 880216 w 1458119"/>
              <a:gd name="connsiteY12" fmla="*/ 103610 h 224434"/>
              <a:gd name="connsiteX13" fmla="*/ 1245787 w 1458119"/>
              <a:gd name="connsiteY13" fmla="*/ 97910 h 224434"/>
              <a:gd name="connsiteX14" fmla="*/ 1225531 w 1458119"/>
              <a:gd name="connsiteY14" fmla="*/ 117759 h 224434"/>
              <a:gd name="connsiteX15" fmla="*/ 1265240 w 1458119"/>
              <a:gd name="connsiteY15" fmla="*/ 117759 h 224434"/>
              <a:gd name="connsiteX16" fmla="*/ 1245787 w 1458119"/>
              <a:gd name="connsiteY16" fmla="*/ 97910 h 224434"/>
              <a:gd name="connsiteX17" fmla="*/ 299441 w 1458119"/>
              <a:gd name="connsiteY17" fmla="*/ 80267 h 224434"/>
              <a:gd name="connsiteX18" fmla="*/ 329492 w 1458119"/>
              <a:gd name="connsiteY18" fmla="*/ 80267 h 224434"/>
              <a:gd name="connsiteX19" fmla="*/ 329492 w 1458119"/>
              <a:gd name="connsiteY19" fmla="*/ 174942 h 224434"/>
              <a:gd name="connsiteX20" fmla="*/ 299441 w 1458119"/>
              <a:gd name="connsiteY20" fmla="*/ 174942 h 224434"/>
              <a:gd name="connsiteX21" fmla="*/ 400133 w 1458119"/>
              <a:gd name="connsiteY21" fmla="*/ 80255 h 224434"/>
              <a:gd name="connsiteX22" fmla="*/ 434855 w 1458119"/>
              <a:gd name="connsiteY22" fmla="*/ 80255 h 224434"/>
              <a:gd name="connsiteX23" fmla="*/ 403029 w 1458119"/>
              <a:gd name="connsiteY23" fmla="*/ 127192 h 224434"/>
              <a:gd name="connsiteX24" fmla="*/ 435443 w 1458119"/>
              <a:gd name="connsiteY24" fmla="*/ 174942 h 224434"/>
              <a:gd name="connsiteX25" fmla="*/ 400676 w 1458119"/>
              <a:gd name="connsiteY25" fmla="*/ 174942 h 224434"/>
              <a:gd name="connsiteX26" fmla="*/ 385204 w 1458119"/>
              <a:gd name="connsiteY26" fmla="*/ 147436 h 224434"/>
              <a:gd name="connsiteX27" fmla="*/ 369642 w 1458119"/>
              <a:gd name="connsiteY27" fmla="*/ 174942 h 224434"/>
              <a:gd name="connsiteX28" fmla="*/ 334875 w 1458119"/>
              <a:gd name="connsiteY28" fmla="*/ 174942 h 224434"/>
              <a:gd name="connsiteX29" fmla="*/ 367482 w 1458119"/>
              <a:gd name="connsiteY29" fmla="*/ 127203 h 224434"/>
              <a:gd name="connsiteX30" fmla="*/ 335441 w 1458119"/>
              <a:gd name="connsiteY30" fmla="*/ 80267 h 224434"/>
              <a:gd name="connsiteX31" fmla="*/ 370207 w 1458119"/>
              <a:gd name="connsiteY31" fmla="*/ 80267 h 224434"/>
              <a:gd name="connsiteX32" fmla="*/ 385204 w 1458119"/>
              <a:gd name="connsiteY32" fmla="*/ 106969 h 224434"/>
              <a:gd name="connsiteX33" fmla="*/ 1363760 w 1458119"/>
              <a:gd name="connsiteY33" fmla="*/ 78842 h 224434"/>
              <a:gd name="connsiteX34" fmla="*/ 1366531 w 1458119"/>
              <a:gd name="connsiteY34" fmla="*/ 78932 h 224434"/>
              <a:gd name="connsiteX35" fmla="*/ 1366531 w 1458119"/>
              <a:gd name="connsiteY35" fmla="*/ 106562 h 224434"/>
              <a:gd name="connsiteX36" fmla="*/ 1362188 w 1458119"/>
              <a:gd name="connsiteY36" fmla="*/ 106359 h 224434"/>
              <a:gd name="connsiteX37" fmla="*/ 1334864 w 1458119"/>
              <a:gd name="connsiteY37" fmla="*/ 138207 h 224434"/>
              <a:gd name="connsiteX38" fmla="*/ 1334864 w 1458119"/>
              <a:gd name="connsiteY38" fmla="*/ 175157 h 224434"/>
              <a:gd name="connsiteX39" fmla="*/ 1304790 w 1458119"/>
              <a:gd name="connsiteY39" fmla="*/ 175157 h 224434"/>
              <a:gd name="connsiteX40" fmla="*/ 1304790 w 1458119"/>
              <a:gd name="connsiteY40" fmla="*/ 80414 h 224434"/>
              <a:gd name="connsiteX41" fmla="*/ 1334864 w 1458119"/>
              <a:gd name="connsiteY41" fmla="*/ 80414 h 224434"/>
              <a:gd name="connsiteX42" fmla="*/ 1334864 w 1458119"/>
              <a:gd name="connsiteY42" fmla="*/ 95807 h 224434"/>
              <a:gd name="connsiteX43" fmla="*/ 1363760 w 1458119"/>
              <a:gd name="connsiteY43" fmla="*/ 78842 h 224434"/>
              <a:gd name="connsiteX44" fmla="*/ 1003268 w 1458119"/>
              <a:gd name="connsiteY44" fmla="*/ 78842 h 224434"/>
              <a:gd name="connsiteX45" fmla="*/ 1006039 w 1458119"/>
              <a:gd name="connsiteY45" fmla="*/ 78932 h 224434"/>
              <a:gd name="connsiteX46" fmla="*/ 1006039 w 1458119"/>
              <a:gd name="connsiteY46" fmla="*/ 106562 h 224434"/>
              <a:gd name="connsiteX47" fmla="*/ 1001696 w 1458119"/>
              <a:gd name="connsiteY47" fmla="*/ 106359 h 224434"/>
              <a:gd name="connsiteX48" fmla="*/ 974371 w 1458119"/>
              <a:gd name="connsiteY48" fmla="*/ 138207 h 224434"/>
              <a:gd name="connsiteX49" fmla="*/ 974371 w 1458119"/>
              <a:gd name="connsiteY49" fmla="*/ 175157 h 224434"/>
              <a:gd name="connsiteX50" fmla="*/ 944298 w 1458119"/>
              <a:gd name="connsiteY50" fmla="*/ 175157 h 224434"/>
              <a:gd name="connsiteX51" fmla="*/ 944298 w 1458119"/>
              <a:gd name="connsiteY51" fmla="*/ 80414 h 224434"/>
              <a:gd name="connsiteX52" fmla="*/ 974371 w 1458119"/>
              <a:gd name="connsiteY52" fmla="*/ 80414 h 224434"/>
              <a:gd name="connsiteX53" fmla="*/ 974371 w 1458119"/>
              <a:gd name="connsiteY53" fmla="*/ 95807 h 224434"/>
              <a:gd name="connsiteX54" fmla="*/ 1003268 w 1458119"/>
              <a:gd name="connsiteY54" fmla="*/ 78842 h 224434"/>
              <a:gd name="connsiteX55" fmla="*/ 1152288 w 1458119"/>
              <a:gd name="connsiteY55" fmla="*/ 78050 h 224434"/>
              <a:gd name="connsiteX56" fmla="*/ 1178821 w 1458119"/>
              <a:gd name="connsiteY56" fmla="*/ 88862 h 224434"/>
              <a:gd name="connsiteX57" fmla="*/ 1186297 w 1458119"/>
              <a:gd name="connsiteY57" fmla="*/ 118947 h 224434"/>
              <a:gd name="connsiteX58" fmla="*/ 1186297 w 1458119"/>
              <a:gd name="connsiteY58" fmla="*/ 175157 h 224434"/>
              <a:gd name="connsiteX59" fmla="*/ 1156212 w 1458119"/>
              <a:gd name="connsiteY59" fmla="*/ 175157 h 224434"/>
              <a:gd name="connsiteX60" fmla="*/ 1156212 w 1458119"/>
              <a:gd name="connsiteY60" fmla="*/ 126604 h 224434"/>
              <a:gd name="connsiteX61" fmla="*/ 1139507 w 1458119"/>
              <a:gd name="connsiteY61" fmla="*/ 103610 h 224434"/>
              <a:gd name="connsiteX62" fmla="*/ 1121231 w 1458119"/>
              <a:gd name="connsiteY62" fmla="*/ 127587 h 224434"/>
              <a:gd name="connsiteX63" fmla="*/ 1121231 w 1458119"/>
              <a:gd name="connsiteY63" fmla="*/ 175157 h 224434"/>
              <a:gd name="connsiteX64" fmla="*/ 1091146 w 1458119"/>
              <a:gd name="connsiteY64" fmla="*/ 175157 h 224434"/>
              <a:gd name="connsiteX65" fmla="*/ 1091146 w 1458119"/>
              <a:gd name="connsiteY65" fmla="*/ 80414 h 224434"/>
              <a:gd name="connsiteX66" fmla="*/ 1121231 w 1458119"/>
              <a:gd name="connsiteY66" fmla="*/ 80414 h 224434"/>
              <a:gd name="connsiteX67" fmla="*/ 1121231 w 1458119"/>
              <a:gd name="connsiteY67" fmla="*/ 94178 h 224434"/>
              <a:gd name="connsiteX68" fmla="*/ 1152288 w 1458119"/>
              <a:gd name="connsiteY68" fmla="*/ 78050 h 224434"/>
              <a:gd name="connsiteX69" fmla="*/ 873939 w 1458119"/>
              <a:gd name="connsiteY69" fmla="*/ 77993 h 224434"/>
              <a:gd name="connsiteX70" fmla="*/ 902836 w 1458119"/>
              <a:gd name="connsiteY70" fmla="*/ 93918 h 224434"/>
              <a:gd name="connsiteX71" fmla="*/ 902836 w 1458119"/>
              <a:gd name="connsiteY71" fmla="*/ 80346 h 224434"/>
              <a:gd name="connsiteX72" fmla="*/ 932909 w 1458119"/>
              <a:gd name="connsiteY72" fmla="*/ 80414 h 224434"/>
              <a:gd name="connsiteX73" fmla="*/ 932909 w 1458119"/>
              <a:gd name="connsiteY73" fmla="*/ 175157 h 224434"/>
              <a:gd name="connsiteX74" fmla="*/ 902836 w 1458119"/>
              <a:gd name="connsiteY74" fmla="*/ 175157 h 224434"/>
              <a:gd name="connsiteX75" fmla="*/ 902836 w 1458119"/>
              <a:gd name="connsiteY75" fmla="*/ 161800 h 224434"/>
              <a:gd name="connsiteX76" fmla="*/ 873939 w 1458119"/>
              <a:gd name="connsiteY76" fmla="*/ 177521 h 224434"/>
              <a:gd name="connsiteX77" fmla="*/ 827739 w 1458119"/>
              <a:gd name="connsiteY77" fmla="*/ 127757 h 224434"/>
              <a:gd name="connsiteX78" fmla="*/ 873939 w 1458119"/>
              <a:gd name="connsiteY78" fmla="*/ 77993 h 224434"/>
              <a:gd name="connsiteX79" fmla="*/ 1415831 w 1458119"/>
              <a:gd name="connsiteY79" fmla="*/ 77858 h 224434"/>
              <a:gd name="connsiteX80" fmla="*/ 1456717 w 1458119"/>
              <a:gd name="connsiteY80" fmla="*/ 109899 h 224434"/>
              <a:gd name="connsiteX81" fmla="*/ 1427039 w 1458119"/>
              <a:gd name="connsiteY81" fmla="*/ 109899 h 224434"/>
              <a:gd name="connsiteX82" fmla="*/ 1414599 w 1458119"/>
              <a:gd name="connsiteY82" fmla="*/ 97458 h 224434"/>
              <a:gd name="connsiteX83" fmla="*/ 1403390 w 1458119"/>
              <a:gd name="connsiteY83" fmla="*/ 105906 h 224434"/>
              <a:gd name="connsiteX84" fmla="*/ 1427571 w 1458119"/>
              <a:gd name="connsiteY84" fmla="*/ 119275 h 224434"/>
              <a:gd name="connsiteX85" fmla="*/ 1458119 w 1458119"/>
              <a:gd name="connsiteY85" fmla="*/ 147244 h 224434"/>
              <a:gd name="connsiteX86" fmla="*/ 1415266 w 1458119"/>
              <a:gd name="connsiteY86" fmla="*/ 177713 h 224434"/>
              <a:gd name="connsiteX87" fmla="*/ 1371621 w 1458119"/>
              <a:gd name="connsiteY87" fmla="*/ 143512 h 224434"/>
              <a:gd name="connsiteX88" fmla="*/ 1401106 w 1458119"/>
              <a:gd name="connsiteY88" fmla="*/ 143512 h 224434"/>
              <a:gd name="connsiteX89" fmla="*/ 1416250 w 1458119"/>
              <a:gd name="connsiteY89" fmla="*/ 157468 h 224434"/>
              <a:gd name="connsiteX90" fmla="*/ 1428634 w 1458119"/>
              <a:gd name="connsiteY90" fmla="*/ 148624 h 224434"/>
              <a:gd name="connsiteX91" fmla="*/ 1403277 w 1458119"/>
              <a:gd name="connsiteY91" fmla="*/ 134475 h 224434"/>
              <a:gd name="connsiteX92" fmla="*/ 1373985 w 1458119"/>
              <a:gd name="connsiteY92" fmla="*/ 106755 h 224434"/>
              <a:gd name="connsiteX93" fmla="*/ 1415831 w 1458119"/>
              <a:gd name="connsiteY93" fmla="*/ 77858 h 224434"/>
              <a:gd name="connsiteX94" fmla="*/ 1245979 w 1458119"/>
              <a:gd name="connsiteY94" fmla="*/ 77858 h 224434"/>
              <a:gd name="connsiteX95" fmla="*/ 1294725 w 1458119"/>
              <a:gd name="connsiteY95" fmla="*/ 121107 h 224434"/>
              <a:gd name="connsiteX96" fmla="*/ 1293741 w 1458119"/>
              <a:gd name="connsiteY96" fmla="*/ 135063 h 224434"/>
              <a:gd name="connsiteX97" fmla="*/ 1225531 w 1458119"/>
              <a:gd name="connsiteY97" fmla="*/ 135063 h 224434"/>
              <a:gd name="connsiteX98" fmla="*/ 1246567 w 1458119"/>
              <a:gd name="connsiteY98" fmla="*/ 156088 h 224434"/>
              <a:gd name="connsiteX99" fmla="*/ 1264063 w 1458119"/>
              <a:gd name="connsiteY99" fmla="*/ 145287 h 224434"/>
              <a:gd name="connsiteX100" fmla="*/ 1293548 w 1458119"/>
              <a:gd name="connsiteY100" fmla="*/ 145287 h 224434"/>
              <a:gd name="connsiteX101" fmla="*/ 1246759 w 1458119"/>
              <a:gd name="connsiteY101" fmla="*/ 177713 h 224434"/>
              <a:gd name="connsiteX102" fmla="*/ 1195661 w 1458119"/>
              <a:gd name="connsiteY102" fmla="*/ 127791 h 224434"/>
              <a:gd name="connsiteX103" fmla="*/ 1245979 w 1458119"/>
              <a:gd name="connsiteY103" fmla="*/ 77858 h 224434"/>
              <a:gd name="connsiteX104" fmla="*/ 23638 w 1458119"/>
              <a:gd name="connsiteY104" fmla="*/ 76354 h 224434"/>
              <a:gd name="connsiteX105" fmla="*/ 49560 w 1458119"/>
              <a:gd name="connsiteY105" fmla="*/ 88093 h 224434"/>
              <a:gd name="connsiteX106" fmla="*/ 79316 w 1458119"/>
              <a:gd name="connsiteY106" fmla="*/ 77304 h 224434"/>
              <a:gd name="connsiteX107" fmla="*/ 104583 w 1458119"/>
              <a:gd name="connsiteY107" fmla="*/ 90140 h 224434"/>
              <a:gd name="connsiteX108" fmla="*/ 138105 w 1458119"/>
              <a:gd name="connsiteY108" fmla="*/ 77304 h 224434"/>
              <a:gd name="connsiteX109" fmla="*/ 162659 w 1458119"/>
              <a:gd name="connsiteY109" fmla="*/ 87041 h 224434"/>
              <a:gd name="connsiteX110" fmla="*/ 166572 w 1458119"/>
              <a:gd name="connsiteY110" fmla="*/ 119297 h 224434"/>
              <a:gd name="connsiteX111" fmla="*/ 160194 w 1458119"/>
              <a:gd name="connsiteY111" fmla="*/ 148262 h 224434"/>
              <a:gd name="connsiteX112" fmla="*/ 161325 w 1458119"/>
              <a:gd name="connsiteY112" fmla="*/ 164978 h 224434"/>
              <a:gd name="connsiteX113" fmla="*/ 174840 w 1458119"/>
              <a:gd name="connsiteY113" fmla="*/ 169762 h 224434"/>
              <a:gd name="connsiteX114" fmla="*/ 186150 w 1458119"/>
              <a:gd name="connsiteY114" fmla="*/ 168439 h 224434"/>
              <a:gd name="connsiteX115" fmla="*/ 180755 w 1458119"/>
              <a:gd name="connsiteY115" fmla="*/ 192755 h 224434"/>
              <a:gd name="connsiteX116" fmla="*/ 169558 w 1458119"/>
              <a:gd name="connsiteY116" fmla="*/ 193739 h 224434"/>
              <a:gd name="connsiteX117" fmla="*/ 139168 w 1458119"/>
              <a:gd name="connsiteY117" fmla="*/ 181615 h 224434"/>
              <a:gd name="connsiteX118" fmla="*/ 134011 w 1458119"/>
              <a:gd name="connsiteY118" fmla="*/ 150513 h 224434"/>
              <a:gd name="connsiteX119" fmla="*/ 141329 w 1458119"/>
              <a:gd name="connsiteY119" fmla="*/ 118687 h 224434"/>
              <a:gd name="connsiteX120" fmla="*/ 140639 w 1458119"/>
              <a:gd name="connsiteY120" fmla="*/ 103079 h 224434"/>
              <a:gd name="connsiteX121" fmla="*/ 132122 w 1458119"/>
              <a:gd name="connsiteY121" fmla="*/ 99607 h 224434"/>
              <a:gd name="connsiteX122" fmla="*/ 105951 w 1458119"/>
              <a:gd name="connsiteY122" fmla="*/ 123199 h 224434"/>
              <a:gd name="connsiteX123" fmla="*/ 94019 w 1458119"/>
              <a:gd name="connsiteY123" fmla="*/ 174716 h 224434"/>
              <a:gd name="connsiteX124" fmla="*/ 68606 w 1458119"/>
              <a:gd name="connsiteY124" fmla="*/ 174716 h 224434"/>
              <a:gd name="connsiteX125" fmla="*/ 81601 w 1458119"/>
              <a:gd name="connsiteY125" fmla="*/ 118675 h 224434"/>
              <a:gd name="connsiteX126" fmla="*/ 80911 w 1458119"/>
              <a:gd name="connsiteY126" fmla="*/ 103045 h 224434"/>
              <a:gd name="connsiteX127" fmla="*/ 72587 w 1458119"/>
              <a:gd name="connsiteY127" fmla="*/ 99652 h 224434"/>
              <a:gd name="connsiteX128" fmla="*/ 44188 w 1458119"/>
              <a:gd name="connsiteY128" fmla="*/ 131218 h 224434"/>
              <a:gd name="connsiteX129" fmla="*/ 34099 w 1458119"/>
              <a:gd name="connsiteY129" fmla="*/ 174761 h 224434"/>
              <a:gd name="connsiteX130" fmla="*/ 8663 w 1458119"/>
              <a:gd name="connsiteY130" fmla="*/ 174761 h 224434"/>
              <a:gd name="connsiteX131" fmla="*/ 23785 w 1458119"/>
              <a:gd name="connsiteY131" fmla="*/ 112274 h 224434"/>
              <a:gd name="connsiteX132" fmla="*/ 22416 w 1458119"/>
              <a:gd name="connsiteY132" fmla="*/ 100217 h 224434"/>
              <a:gd name="connsiteX133" fmla="*/ 5451 w 1458119"/>
              <a:gd name="connsiteY133" fmla="*/ 99641 h 224434"/>
              <a:gd name="connsiteX134" fmla="*/ 0 w 1458119"/>
              <a:gd name="connsiteY134" fmla="*/ 101903 h 224434"/>
              <a:gd name="connsiteX135" fmla="*/ 4524 w 1458119"/>
              <a:gd name="connsiteY135" fmla="*/ 80142 h 224434"/>
              <a:gd name="connsiteX136" fmla="*/ 6153 w 1458119"/>
              <a:gd name="connsiteY136" fmla="*/ 79554 h 224434"/>
              <a:gd name="connsiteX137" fmla="*/ 23638 w 1458119"/>
              <a:gd name="connsiteY137" fmla="*/ 76354 h 224434"/>
              <a:gd name="connsiteX138" fmla="*/ 750684 w 1458119"/>
              <a:gd name="connsiteY138" fmla="*/ 63573 h 224434"/>
              <a:gd name="connsiteX139" fmla="*/ 750684 w 1458119"/>
              <a:gd name="connsiteY139" fmla="*/ 111143 h 224434"/>
              <a:gd name="connsiteX140" fmla="*/ 772501 w 1458119"/>
              <a:gd name="connsiteY140" fmla="*/ 111143 h 224434"/>
              <a:gd name="connsiteX141" fmla="*/ 788524 w 1458119"/>
              <a:gd name="connsiteY141" fmla="*/ 103984 h 224434"/>
              <a:gd name="connsiteX142" fmla="*/ 794521 w 1458119"/>
              <a:gd name="connsiteY142" fmla="*/ 87291 h 224434"/>
              <a:gd name="connsiteX143" fmla="*/ 794533 w 1458119"/>
              <a:gd name="connsiteY143" fmla="*/ 87324 h 224434"/>
              <a:gd name="connsiteX144" fmla="*/ 794521 w 1458119"/>
              <a:gd name="connsiteY144" fmla="*/ 87290 h 224434"/>
              <a:gd name="connsiteX145" fmla="*/ 794521 w 1458119"/>
              <a:gd name="connsiteY145" fmla="*/ 87291 h 224434"/>
              <a:gd name="connsiteX146" fmla="*/ 788536 w 1458119"/>
              <a:gd name="connsiteY146" fmla="*/ 70656 h 224434"/>
              <a:gd name="connsiteX147" fmla="*/ 772512 w 1458119"/>
              <a:gd name="connsiteY147" fmla="*/ 63573 h 224434"/>
              <a:gd name="connsiteX148" fmla="*/ 1028976 w 1458119"/>
              <a:gd name="connsiteY148" fmla="*/ 52297 h 224434"/>
              <a:gd name="connsiteX149" fmla="*/ 1058857 w 1458119"/>
              <a:gd name="connsiteY149" fmla="*/ 52297 h 224434"/>
              <a:gd name="connsiteX150" fmla="*/ 1058857 w 1458119"/>
              <a:gd name="connsiteY150" fmla="*/ 80414 h 224434"/>
              <a:gd name="connsiteX151" fmla="*/ 1080481 w 1458119"/>
              <a:gd name="connsiteY151" fmla="*/ 80414 h 224434"/>
              <a:gd name="connsiteX152" fmla="*/ 1080481 w 1458119"/>
              <a:gd name="connsiteY152" fmla="*/ 102819 h 224434"/>
              <a:gd name="connsiteX153" fmla="*/ 1058857 w 1458119"/>
              <a:gd name="connsiteY153" fmla="*/ 102819 h 224434"/>
              <a:gd name="connsiteX154" fmla="*/ 1058857 w 1458119"/>
              <a:gd name="connsiteY154" fmla="*/ 136635 h 224434"/>
              <a:gd name="connsiteX155" fmla="*/ 1071829 w 1458119"/>
              <a:gd name="connsiteY155" fmla="*/ 152752 h 224434"/>
              <a:gd name="connsiteX156" fmla="*/ 1082641 w 1458119"/>
              <a:gd name="connsiteY156" fmla="*/ 152164 h 224434"/>
              <a:gd name="connsiteX157" fmla="*/ 1082664 w 1458119"/>
              <a:gd name="connsiteY157" fmla="*/ 175157 h 224434"/>
              <a:gd name="connsiteX158" fmla="*/ 1062611 w 1458119"/>
              <a:gd name="connsiteY158" fmla="*/ 176729 h 224434"/>
              <a:gd name="connsiteX159" fmla="*/ 1028998 w 1458119"/>
              <a:gd name="connsiteY159" fmla="*/ 143320 h 224434"/>
              <a:gd name="connsiteX160" fmla="*/ 1028998 w 1458119"/>
              <a:gd name="connsiteY160" fmla="*/ 102819 h 224434"/>
              <a:gd name="connsiteX161" fmla="*/ 1014035 w 1458119"/>
              <a:gd name="connsiteY161" fmla="*/ 102819 h 224434"/>
              <a:gd name="connsiteX162" fmla="*/ 1014035 w 1458119"/>
              <a:gd name="connsiteY162" fmla="*/ 80414 h 224434"/>
              <a:gd name="connsiteX163" fmla="*/ 1028976 w 1458119"/>
              <a:gd name="connsiteY163" fmla="*/ 80414 h 224434"/>
              <a:gd name="connsiteX164" fmla="*/ 562193 w 1458119"/>
              <a:gd name="connsiteY164" fmla="*/ 42582 h 224434"/>
              <a:gd name="connsiteX165" fmla="*/ 552184 w 1458119"/>
              <a:gd name="connsiteY165" fmla="*/ 46664 h 224434"/>
              <a:gd name="connsiteX166" fmla="*/ 548033 w 1458119"/>
              <a:gd name="connsiteY166" fmla="*/ 58201 h 224434"/>
              <a:gd name="connsiteX167" fmla="*/ 556153 w 1458119"/>
              <a:gd name="connsiteY167" fmla="*/ 85187 h 224434"/>
              <a:gd name="connsiteX168" fmla="*/ 571920 w 1458119"/>
              <a:gd name="connsiteY168" fmla="*/ 74239 h 224434"/>
              <a:gd name="connsiteX169" fmla="*/ 576545 w 1458119"/>
              <a:gd name="connsiteY169" fmla="*/ 59479 h 224434"/>
              <a:gd name="connsiteX170" fmla="*/ 572553 w 1458119"/>
              <a:gd name="connsiteY170" fmla="*/ 46823 h 224434"/>
              <a:gd name="connsiteX171" fmla="*/ 562193 w 1458119"/>
              <a:gd name="connsiteY171" fmla="*/ 42582 h 224434"/>
              <a:gd name="connsiteX172" fmla="*/ 718847 w 1458119"/>
              <a:gd name="connsiteY172" fmla="*/ 37560 h 224434"/>
              <a:gd name="connsiteX173" fmla="*/ 776448 w 1458119"/>
              <a:gd name="connsiteY173" fmla="*/ 37560 h 224434"/>
              <a:gd name="connsiteX174" fmla="*/ 826574 w 1458119"/>
              <a:gd name="connsiteY174" fmla="*/ 87324 h 224434"/>
              <a:gd name="connsiteX175" fmla="*/ 776448 w 1458119"/>
              <a:gd name="connsiteY175" fmla="*/ 137088 h 224434"/>
              <a:gd name="connsiteX176" fmla="*/ 750684 w 1458119"/>
              <a:gd name="connsiteY176" fmla="*/ 137088 h 224434"/>
              <a:gd name="connsiteX177" fmla="*/ 750684 w 1458119"/>
              <a:gd name="connsiteY177" fmla="*/ 175214 h 224434"/>
              <a:gd name="connsiteX178" fmla="*/ 718847 w 1458119"/>
              <a:gd name="connsiteY178" fmla="*/ 175214 h 224434"/>
              <a:gd name="connsiteX179" fmla="*/ 235518 w 1458119"/>
              <a:gd name="connsiteY179" fmla="*/ 33918 h 224434"/>
              <a:gd name="connsiteX180" fmla="*/ 284422 w 1458119"/>
              <a:gd name="connsiteY180" fmla="*/ 77722 h 224434"/>
              <a:gd name="connsiteX181" fmla="*/ 252562 w 1458119"/>
              <a:gd name="connsiteY181" fmla="*/ 77722 h 224434"/>
              <a:gd name="connsiteX182" fmla="*/ 235484 w 1458119"/>
              <a:gd name="connsiteY182" fmla="*/ 57884 h 224434"/>
              <a:gd name="connsiteX183" fmla="*/ 218779 w 1458119"/>
              <a:gd name="connsiteY183" fmla="*/ 72022 h 224434"/>
              <a:gd name="connsiteX184" fmla="*/ 238424 w 1458119"/>
              <a:gd name="connsiteY184" fmla="*/ 90118 h 224434"/>
              <a:gd name="connsiteX185" fmla="*/ 286740 w 1458119"/>
              <a:gd name="connsiteY185" fmla="*/ 134509 h 224434"/>
              <a:gd name="connsiteX186" fmla="*/ 235088 w 1458119"/>
              <a:gd name="connsiteY186" fmla="*/ 178505 h 224434"/>
              <a:gd name="connsiteX187" fmla="*/ 183232 w 1458119"/>
              <a:gd name="connsiteY187" fmla="*/ 129408 h 224434"/>
              <a:gd name="connsiteX188" fmla="*/ 215047 w 1458119"/>
              <a:gd name="connsiteY188" fmla="*/ 129375 h 224434"/>
              <a:gd name="connsiteX189" fmla="*/ 237056 w 1458119"/>
              <a:gd name="connsiteY189" fmla="*/ 153125 h 224434"/>
              <a:gd name="connsiteX190" fmla="*/ 255151 w 1458119"/>
              <a:gd name="connsiteY190" fmla="*/ 137020 h 224434"/>
              <a:gd name="connsiteX191" fmla="*/ 233742 w 1458119"/>
              <a:gd name="connsiteY191" fmla="*/ 117793 h 224434"/>
              <a:gd name="connsiteX192" fmla="*/ 187190 w 1458119"/>
              <a:gd name="connsiteY192" fmla="*/ 72621 h 224434"/>
              <a:gd name="connsiteX193" fmla="*/ 235518 w 1458119"/>
              <a:gd name="connsiteY193" fmla="*/ 33918 h 224434"/>
              <a:gd name="connsiteX194" fmla="*/ 563188 w 1458119"/>
              <a:gd name="connsiteY194" fmla="*/ 30480 h 224434"/>
              <a:gd name="connsiteX195" fmla="*/ 585808 w 1458119"/>
              <a:gd name="connsiteY195" fmla="*/ 37944 h 224434"/>
              <a:gd name="connsiteX196" fmla="*/ 594483 w 1458119"/>
              <a:gd name="connsiteY196" fmla="*/ 57952 h 224434"/>
              <a:gd name="connsiteX197" fmla="*/ 586566 w 1458119"/>
              <a:gd name="connsiteY197" fmla="*/ 79249 h 224434"/>
              <a:gd name="connsiteX198" fmla="*/ 562046 w 1458119"/>
              <a:gd name="connsiteY198" fmla="*/ 96417 h 224434"/>
              <a:gd name="connsiteX199" fmla="*/ 579373 w 1458119"/>
              <a:gd name="connsiteY199" fmla="*/ 124409 h 224434"/>
              <a:gd name="connsiteX200" fmla="*/ 591565 w 1458119"/>
              <a:gd name="connsiteY200" fmla="*/ 140560 h 224434"/>
              <a:gd name="connsiteX201" fmla="*/ 604006 w 1458119"/>
              <a:gd name="connsiteY201" fmla="*/ 114547 h 224434"/>
              <a:gd name="connsiteX202" fmla="*/ 601257 w 1458119"/>
              <a:gd name="connsiteY202" fmla="*/ 108225 h 224434"/>
              <a:gd name="connsiteX203" fmla="*/ 591655 w 1458119"/>
              <a:gd name="connsiteY203" fmla="*/ 105657 h 224434"/>
              <a:gd name="connsiteX204" fmla="*/ 584360 w 1458119"/>
              <a:gd name="connsiteY204" fmla="*/ 105657 h 224434"/>
              <a:gd name="connsiteX205" fmla="*/ 584360 w 1458119"/>
              <a:gd name="connsiteY205" fmla="*/ 94529 h 224434"/>
              <a:gd name="connsiteX206" fmla="*/ 641623 w 1458119"/>
              <a:gd name="connsiteY206" fmla="*/ 94529 h 224434"/>
              <a:gd name="connsiteX207" fmla="*/ 641623 w 1458119"/>
              <a:gd name="connsiteY207" fmla="*/ 105680 h 224434"/>
              <a:gd name="connsiteX208" fmla="*/ 635233 w 1458119"/>
              <a:gd name="connsiteY208" fmla="*/ 105680 h 224434"/>
              <a:gd name="connsiteX209" fmla="*/ 627802 w 1458119"/>
              <a:gd name="connsiteY209" fmla="*/ 107026 h 224434"/>
              <a:gd name="connsiteX210" fmla="*/ 622554 w 1458119"/>
              <a:gd name="connsiteY210" fmla="*/ 111154 h 224434"/>
              <a:gd name="connsiteX211" fmla="*/ 616198 w 1458119"/>
              <a:gd name="connsiteY211" fmla="*/ 122306 h 224434"/>
              <a:gd name="connsiteX212" fmla="*/ 599923 w 1458119"/>
              <a:gd name="connsiteY212" fmla="*/ 149710 h 224434"/>
              <a:gd name="connsiteX213" fmla="*/ 619421 w 1458119"/>
              <a:gd name="connsiteY213" fmla="*/ 160737 h 224434"/>
              <a:gd name="connsiteX214" fmla="*/ 627338 w 1458119"/>
              <a:gd name="connsiteY214" fmla="*/ 156880 h 224434"/>
              <a:gd name="connsiteX215" fmla="*/ 631862 w 1458119"/>
              <a:gd name="connsiteY215" fmla="*/ 142245 h 224434"/>
              <a:gd name="connsiteX216" fmla="*/ 631862 w 1458119"/>
              <a:gd name="connsiteY216" fmla="*/ 142030 h 224434"/>
              <a:gd name="connsiteX217" fmla="*/ 632326 w 1458119"/>
              <a:gd name="connsiteY217" fmla="*/ 140187 h 224434"/>
              <a:gd name="connsiteX218" fmla="*/ 642199 w 1458119"/>
              <a:gd name="connsiteY218" fmla="*/ 140074 h 224434"/>
              <a:gd name="connsiteX219" fmla="*/ 642199 w 1458119"/>
              <a:gd name="connsiteY219" fmla="*/ 142460 h 224434"/>
              <a:gd name="connsiteX220" fmla="*/ 634282 w 1458119"/>
              <a:gd name="connsiteY220" fmla="*/ 170735 h 224434"/>
              <a:gd name="connsiteX221" fmla="*/ 613144 w 1458119"/>
              <a:gd name="connsiteY221" fmla="*/ 180721 h 224434"/>
              <a:gd name="connsiteX222" fmla="*/ 599007 w 1458119"/>
              <a:gd name="connsiteY222" fmla="*/ 177102 h 224434"/>
              <a:gd name="connsiteX223" fmla="*/ 583625 w 1458119"/>
              <a:gd name="connsiteY223" fmla="*/ 166086 h 224434"/>
              <a:gd name="connsiteX224" fmla="*/ 565134 w 1458119"/>
              <a:gd name="connsiteY224" fmla="*/ 177170 h 224434"/>
              <a:gd name="connsiteX225" fmla="*/ 545907 w 1458119"/>
              <a:gd name="connsiteY225" fmla="*/ 180721 h 224434"/>
              <a:gd name="connsiteX226" fmla="*/ 514872 w 1458119"/>
              <a:gd name="connsiteY226" fmla="*/ 168665 h 224434"/>
              <a:gd name="connsiteX227" fmla="*/ 510348 w 1458119"/>
              <a:gd name="connsiteY227" fmla="*/ 114377 h 224434"/>
              <a:gd name="connsiteX228" fmla="*/ 535784 w 1458119"/>
              <a:gd name="connsiteY228" fmla="*/ 94404 h 224434"/>
              <a:gd name="connsiteX229" fmla="*/ 527528 w 1458119"/>
              <a:gd name="connsiteY229" fmla="*/ 64681 h 224434"/>
              <a:gd name="connsiteX230" fmla="*/ 537990 w 1458119"/>
              <a:gd name="connsiteY230" fmla="*/ 40523 h 224434"/>
              <a:gd name="connsiteX231" fmla="*/ 563188 w 1458119"/>
              <a:gd name="connsiteY231" fmla="*/ 30480 h 224434"/>
              <a:gd name="connsiteX232" fmla="*/ 314166 w 1458119"/>
              <a:gd name="connsiteY232" fmla="*/ 29789 h 224434"/>
              <a:gd name="connsiteX233" fmla="*/ 314370 w 1458119"/>
              <a:gd name="connsiteY233" fmla="*/ 29790 h 224434"/>
              <a:gd name="connsiteX234" fmla="*/ 333257 w 1458119"/>
              <a:gd name="connsiteY234" fmla="*/ 49016 h 224434"/>
              <a:gd name="connsiteX235" fmla="*/ 314031 w 1458119"/>
              <a:gd name="connsiteY235" fmla="*/ 67904 h 224434"/>
              <a:gd name="connsiteX236" fmla="*/ 295144 w 1458119"/>
              <a:gd name="connsiteY236" fmla="*/ 48836 h 224434"/>
              <a:gd name="connsiteX237" fmla="*/ 314166 w 1458119"/>
              <a:gd name="connsiteY237" fmla="*/ 29789 h 224434"/>
              <a:gd name="connsiteX238" fmla="*/ 572202 w 1458119"/>
              <a:gd name="connsiteY238" fmla="*/ 14940 h 224434"/>
              <a:gd name="connsiteX239" fmla="*/ 474937 w 1458119"/>
              <a:gd name="connsiteY239" fmla="*/ 112206 h 224434"/>
              <a:gd name="connsiteX240" fmla="*/ 572202 w 1458119"/>
              <a:gd name="connsiteY240" fmla="*/ 209471 h 224434"/>
              <a:gd name="connsiteX241" fmla="*/ 669468 w 1458119"/>
              <a:gd name="connsiteY241" fmla="*/ 112206 h 224434"/>
              <a:gd name="connsiteX242" fmla="*/ 572202 w 1458119"/>
              <a:gd name="connsiteY242" fmla="*/ 14940 h 224434"/>
              <a:gd name="connsiteX243" fmla="*/ 572202 w 1458119"/>
              <a:gd name="connsiteY243" fmla="*/ 0 h 224434"/>
              <a:gd name="connsiteX244" fmla="*/ 684408 w 1458119"/>
              <a:gd name="connsiteY244" fmla="*/ 112206 h 224434"/>
              <a:gd name="connsiteX245" fmla="*/ 684408 w 1458119"/>
              <a:gd name="connsiteY245" fmla="*/ 112229 h 224434"/>
              <a:gd name="connsiteX246" fmla="*/ 572180 w 1458119"/>
              <a:gd name="connsiteY246" fmla="*/ 224434 h 224434"/>
              <a:gd name="connsiteX247" fmla="*/ 459974 w 1458119"/>
              <a:gd name="connsiteY247" fmla="*/ 112206 h 224434"/>
              <a:gd name="connsiteX248" fmla="*/ 572202 w 1458119"/>
              <a:gd name="connsiteY248" fmla="*/ 0 h 22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</a:cxnLst>
            <a:rect l="l" t="t" r="r" b="b"/>
            <a:pathLst>
              <a:path w="1458119" h="224434">
                <a:moveTo>
                  <a:pt x="541258" y="106053"/>
                </a:moveTo>
                <a:cubicBezTo>
                  <a:pt x="530186" y="112738"/>
                  <a:pt x="524531" y="120553"/>
                  <a:pt x="524531" y="129295"/>
                </a:cubicBezTo>
                <a:cubicBezTo>
                  <a:pt x="524531" y="136658"/>
                  <a:pt x="527754" y="144959"/>
                  <a:pt x="533522" y="152990"/>
                </a:cubicBezTo>
                <a:cubicBezTo>
                  <a:pt x="539290" y="161020"/>
                  <a:pt x="546212" y="164922"/>
                  <a:pt x="554694" y="164922"/>
                </a:cubicBezTo>
                <a:cubicBezTo>
                  <a:pt x="561447" y="164922"/>
                  <a:pt x="568379" y="162388"/>
                  <a:pt x="575313" y="157400"/>
                </a:cubicBezTo>
                <a:lnTo>
                  <a:pt x="575358" y="157400"/>
                </a:lnTo>
                <a:cubicBezTo>
                  <a:pt x="569386" y="150072"/>
                  <a:pt x="564625" y="143693"/>
                  <a:pt x="560383" y="137393"/>
                </a:cubicBezTo>
                <a:cubicBezTo>
                  <a:pt x="556798" y="132066"/>
                  <a:pt x="550600" y="122260"/>
                  <a:pt x="541258" y="106053"/>
                </a:cubicBezTo>
                <a:close/>
                <a:moveTo>
                  <a:pt x="880216" y="103610"/>
                </a:moveTo>
                <a:cubicBezTo>
                  <a:pt x="866645" y="103610"/>
                  <a:pt x="857597" y="114819"/>
                  <a:pt x="857597" y="127791"/>
                </a:cubicBezTo>
                <a:cubicBezTo>
                  <a:pt x="857597" y="140956"/>
                  <a:pt x="866645" y="151972"/>
                  <a:pt x="880216" y="151972"/>
                </a:cubicBezTo>
                <a:cubicBezTo>
                  <a:pt x="893788" y="151972"/>
                  <a:pt x="902836" y="140956"/>
                  <a:pt x="902836" y="127791"/>
                </a:cubicBezTo>
                <a:cubicBezTo>
                  <a:pt x="902836" y="114819"/>
                  <a:pt x="893788" y="103610"/>
                  <a:pt x="880216" y="103610"/>
                </a:cubicBezTo>
                <a:close/>
                <a:moveTo>
                  <a:pt x="1245787" y="97910"/>
                </a:moveTo>
                <a:cubicBezTo>
                  <a:pt x="1234024" y="97921"/>
                  <a:pt x="1225531" y="104979"/>
                  <a:pt x="1225531" y="117759"/>
                </a:cubicBezTo>
                <a:lnTo>
                  <a:pt x="1265240" y="117759"/>
                </a:lnTo>
                <a:cubicBezTo>
                  <a:pt x="1265240" y="105578"/>
                  <a:pt x="1257187" y="97910"/>
                  <a:pt x="1245787" y="97910"/>
                </a:cubicBezTo>
                <a:close/>
                <a:moveTo>
                  <a:pt x="299441" y="80267"/>
                </a:moveTo>
                <a:lnTo>
                  <a:pt x="329492" y="80267"/>
                </a:lnTo>
                <a:lnTo>
                  <a:pt x="329492" y="174942"/>
                </a:lnTo>
                <a:lnTo>
                  <a:pt x="299441" y="174942"/>
                </a:lnTo>
                <a:close/>
                <a:moveTo>
                  <a:pt x="400133" y="80255"/>
                </a:moveTo>
                <a:lnTo>
                  <a:pt x="434855" y="80255"/>
                </a:lnTo>
                <a:lnTo>
                  <a:pt x="403029" y="127192"/>
                </a:lnTo>
                <a:lnTo>
                  <a:pt x="435443" y="174942"/>
                </a:lnTo>
                <a:lnTo>
                  <a:pt x="400676" y="174942"/>
                </a:lnTo>
                <a:lnTo>
                  <a:pt x="385204" y="147436"/>
                </a:lnTo>
                <a:lnTo>
                  <a:pt x="369642" y="174942"/>
                </a:lnTo>
                <a:lnTo>
                  <a:pt x="334875" y="174942"/>
                </a:lnTo>
                <a:lnTo>
                  <a:pt x="367482" y="127203"/>
                </a:lnTo>
                <a:lnTo>
                  <a:pt x="335441" y="80267"/>
                </a:lnTo>
                <a:lnTo>
                  <a:pt x="370207" y="80267"/>
                </a:lnTo>
                <a:lnTo>
                  <a:pt x="385204" y="106969"/>
                </a:lnTo>
                <a:close/>
                <a:moveTo>
                  <a:pt x="1363760" y="78842"/>
                </a:moveTo>
                <a:cubicBezTo>
                  <a:pt x="1364756" y="78842"/>
                  <a:pt x="1365672" y="78876"/>
                  <a:pt x="1366531" y="78932"/>
                </a:cubicBezTo>
                <a:lnTo>
                  <a:pt x="1366531" y="106562"/>
                </a:lnTo>
                <a:cubicBezTo>
                  <a:pt x="1365084" y="106419"/>
                  <a:pt x="1363636" y="106351"/>
                  <a:pt x="1362188" y="106359"/>
                </a:cubicBezTo>
                <a:cubicBezTo>
                  <a:pt x="1345676" y="106359"/>
                  <a:pt x="1334864" y="115011"/>
                  <a:pt x="1334864" y="138207"/>
                </a:cubicBezTo>
                <a:lnTo>
                  <a:pt x="1334864" y="175157"/>
                </a:lnTo>
                <a:lnTo>
                  <a:pt x="1304790" y="175157"/>
                </a:lnTo>
                <a:lnTo>
                  <a:pt x="1304790" y="80414"/>
                </a:lnTo>
                <a:lnTo>
                  <a:pt x="1334864" y="80414"/>
                </a:lnTo>
                <a:lnTo>
                  <a:pt x="1334864" y="95807"/>
                </a:lnTo>
                <a:cubicBezTo>
                  <a:pt x="1339184" y="86894"/>
                  <a:pt x="1350584" y="78842"/>
                  <a:pt x="1363760" y="78842"/>
                </a:cubicBezTo>
                <a:close/>
                <a:moveTo>
                  <a:pt x="1003268" y="78842"/>
                </a:moveTo>
                <a:cubicBezTo>
                  <a:pt x="1004264" y="78842"/>
                  <a:pt x="1005180" y="78876"/>
                  <a:pt x="1006039" y="78932"/>
                </a:cubicBezTo>
                <a:lnTo>
                  <a:pt x="1006039" y="106562"/>
                </a:lnTo>
                <a:cubicBezTo>
                  <a:pt x="1004596" y="106419"/>
                  <a:pt x="1003146" y="106351"/>
                  <a:pt x="1001696" y="106359"/>
                </a:cubicBezTo>
                <a:cubicBezTo>
                  <a:pt x="985184" y="106359"/>
                  <a:pt x="974371" y="115011"/>
                  <a:pt x="974371" y="138207"/>
                </a:cubicBezTo>
                <a:lnTo>
                  <a:pt x="974371" y="175157"/>
                </a:lnTo>
                <a:lnTo>
                  <a:pt x="944298" y="175157"/>
                </a:lnTo>
                <a:lnTo>
                  <a:pt x="944298" y="80414"/>
                </a:lnTo>
                <a:lnTo>
                  <a:pt x="974371" y="80414"/>
                </a:lnTo>
                <a:lnTo>
                  <a:pt x="974371" y="95807"/>
                </a:lnTo>
                <a:cubicBezTo>
                  <a:pt x="978692" y="86894"/>
                  <a:pt x="990092" y="78842"/>
                  <a:pt x="1003268" y="78842"/>
                </a:cubicBezTo>
                <a:close/>
                <a:moveTo>
                  <a:pt x="1152288" y="78050"/>
                </a:moveTo>
                <a:cubicBezTo>
                  <a:pt x="1164468" y="78050"/>
                  <a:pt x="1173709" y="82178"/>
                  <a:pt x="1178821" y="88862"/>
                </a:cubicBezTo>
                <a:cubicBezTo>
                  <a:pt x="1184725" y="96135"/>
                  <a:pt x="1186297" y="105375"/>
                  <a:pt x="1186297" y="118947"/>
                </a:cubicBezTo>
                <a:lnTo>
                  <a:pt x="1186297" y="175157"/>
                </a:lnTo>
                <a:lnTo>
                  <a:pt x="1156212" y="175157"/>
                </a:lnTo>
                <a:lnTo>
                  <a:pt x="1156212" y="126604"/>
                </a:lnTo>
                <a:cubicBezTo>
                  <a:pt x="1156212" y="113032"/>
                  <a:pt x="1152084" y="103610"/>
                  <a:pt x="1139507" y="103610"/>
                </a:cubicBezTo>
                <a:cubicBezTo>
                  <a:pt x="1127315" y="103610"/>
                  <a:pt x="1121231" y="113043"/>
                  <a:pt x="1121231" y="127587"/>
                </a:cubicBezTo>
                <a:lnTo>
                  <a:pt x="1121231" y="175157"/>
                </a:lnTo>
                <a:lnTo>
                  <a:pt x="1091146" y="175157"/>
                </a:lnTo>
                <a:lnTo>
                  <a:pt x="1091146" y="80414"/>
                </a:lnTo>
                <a:lnTo>
                  <a:pt x="1121231" y="80414"/>
                </a:lnTo>
                <a:lnTo>
                  <a:pt x="1121231" y="94178"/>
                </a:lnTo>
                <a:cubicBezTo>
                  <a:pt x="1126535" y="83999"/>
                  <a:pt x="1137540" y="78050"/>
                  <a:pt x="1152288" y="78050"/>
                </a:cubicBezTo>
                <a:close/>
                <a:moveTo>
                  <a:pt x="873939" y="77993"/>
                </a:moveTo>
                <a:cubicBezTo>
                  <a:pt x="886120" y="77993"/>
                  <a:pt x="898312" y="85266"/>
                  <a:pt x="902836" y="93918"/>
                </a:cubicBezTo>
                <a:lnTo>
                  <a:pt x="902836" y="80346"/>
                </a:lnTo>
                <a:lnTo>
                  <a:pt x="932909" y="80414"/>
                </a:lnTo>
                <a:lnTo>
                  <a:pt x="932909" y="175157"/>
                </a:lnTo>
                <a:lnTo>
                  <a:pt x="902836" y="175157"/>
                </a:lnTo>
                <a:lnTo>
                  <a:pt x="902836" y="161800"/>
                </a:lnTo>
                <a:cubicBezTo>
                  <a:pt x="898312" y="170441"/>
                  <a:pt x="886120" y="177521"/>
                  <a:pt x="873939" y="177521"/>
                </a:cubicBezTo>
                <a:cubicBezTo>
                  <a:pt x="846615" y="177521"/>
                  <a:pt x="827739" y="156088"/>
                  <a:pt x="827739" y="127757"/>
                </a:cubicBezTo>
                <a:cubicBezTo>
                  <a:pt x="827739" y="99426"/>
                  <a:pt x="846615" y="77993"/>
                  <a:pt x="873939" y="77993"/>
                </a:cubicBezTo>
                <a:close/>
                <a:moveTo>
                  <a:pt x="1415831" y="77858"/>
                </a:moveTo>
                <a:cubicBezTo>
                  <a:pt x="1443348" y="77858"/>
                  <a:pt x="1456717" y="91814"/>
                  <a:pt x="1456717" y="109899"/>
                </a:cubicBezTo>
                <a:lnTo>
                  <a:pt x="1427039" y="109899"/>
                </a:lnTo>
                <a:cubicBezTo>
                  <a:pt x="1427039" y="101982"/>
                  <a:pt x="1422911" y="97458"/>
                  <a:pt x="1414599" y="97458"/>
                </a:cubicBezTo>
                <a:cubicBezTo>
                  <a:pt x="1408502" y="97458"/>
                  <a:pt x="1403390" y="100206"/>
                  <a:pt x="1403390" y="105906"/>
                </a:cubicBezTo>
                <a:cubicBezTo>
                  <a:pt x="1403390" y="112794"/>
                  <a:pt x="1411647" y="113970"/>
                  <a:pt x="1427571" y="119275"/>
                </a:cubicBezTo>
                <a:cubicBezTo>
                  <a:pt x="1444355" y="124251"/>
                  <a:pt x="1458119" y="128775"/>
                  <a:pt x="1458119" y="147244"/>
                </a:cubicBezTo>
                <a:cubicBezTo>
                  <a:pt x="1458119" y="169660"/>
                  <a:pt x="1438892" y="177713"/>
                  <a:pt x="1415266" y="177713"/>
                </a:cubicBezTo>
                <a:cubicBezTo>
                  <a:pt x="1388337" y="177713"/>
                  <a:pt x="1371621" y="165272"/>
                  <a:pt x="1371621" y="143512"/>
                </a:cubicBezTo>
                <a:lnTo>
                  <a:pt x="1401106" y="143512"/>
                </a:lnTo>
                <a:cubicBezTo>
                  <a:pt x="1401106" y="153544"/>
                  <a:pt x="1407406" y="157468"/>
                  <a:pt x="1416250" y="157468"/>
                </a:cubicBezTo>
                <a:cubicBezTo>
                  <a:pt x="1423522" y="157468"/>
                  <a:pt x="1428634" y="154912"/>
                  <a:pt x="1428634" y="148624"/>
                </a:cubicBezTo>
                <a:cubicBezTo>
                  <a:pt x="1428634" y="141352"/>
                  <a:pt x="1421158" y="140368"/>
                  <a:pt x="1403277" y="134475"/>
                </a:cubicBezTo>
                <a:cubicBezTo>
                  <a:pt x="1387545" y="129555"/>
                  <a:pt x="1373985" y="125031"/>
                  <a:pt x="1373985" y="106755"/>
                </a:cubicBezTo>
                <a:cubicBezTo>
                  <a:pt x="1373985" y="87098"/>
                  <a:pt x="1390294" y="77858"/>
                  <a:pt x="1415831" y="77858"/>
                </a:cubicBezTo>
                <a:close/>
                <a:moveTo>
                  <a:pt x="1245979" y="77858"/>
                </a:moveTo>
                <a:cubicBezTo>
                  <a:pt x="1275656" y="77858"/>
                  <a:pt x="1294725" y="97910"/>
                  <a:pt x="1294725" y="121107"/>
                </a:cubicBezTo>
                <a:cubicBezTo>
                  <a:pt x="1294826" y="125779"/>
                  <a:pt x="1294498" y="130451"/>
                  <a:pt x="1293741" y="135063"/>
                </a:cubicBezTo>
                <a:lnTo>
                  <a:pt x="1225531" y="135063"/>
                </a:lnTo>
                <a:cubicBezTo>
                  <a:pt x="1226119" y="146464"/>
                  <a:pt x="1230846" y="156088"/>
                  <a:pt x="1246567" y="156088"/>
                </a:cubicBezTo>
                <a:cubicBezTo>
                  <a:pt x="1256984" y="156088"/>
                  <a:pt x="1262096" y="151372"/>
                  <a:pt x="1264063" y="145287"/>
                </a:cubicBezTo>
                <a:lnTo>
                  <a:pt x="1293548" y="145287"/>
                </a:lnTo>
                <a:cubicBezTo>
                  <a:pt x="1290800" y="163168"/>
                  <a:pt x="1273892" y="177713"/>
                  <a:pt x="1246759" y="177713"/>
                </a:cubicBezTo>
                <a:cubicBezTo>
                  <a:pt x="1213542" y="177713"/>
                  <a:pt x="1195661" y="157072"/>
                  <a:pt x="1195661" y="127791"/>
                </a:cubicBezTo>
                <a:cubicBezTo>
                  <a:pt x="1195661" y="100070"/>
                  <a:pt x="1213146" y="77858"/>
                  <a:pt x="1245979" y="77858"/>
                </a:cubicBezTo>
                <a:close/>
                <a:moveTo>
                  <a:pt x="23638" y="76354"/>
                </a:moveTo>
                <a:cubicBezTo>
                  <a:pt x="35581" y="76354"/>
                  <a:pt x="45692" y="81149"/>
                  <a:pt x="49560" y="88093"/>
                </a:cubicBezTo>
                <a:cubicBezTo>
                  <a:pt x="59083" y="80934"/>
                  <a:pt x="69137" y="77304"/>
                  <a:pt x="79316" y="77304"/>
                </a:cubicBezTo>
                <a:cubicBezTo>
                  <a:pt x="91701" y="77304"/>
                  <a:pt x="100183" y="81613"/>
                  <a:pt x="104583" y="90140"/>
                </a:cubicBezTo>
                <a:cubicBezTo>
                  <a:pt x="115305" y="81511"/>
                  <a:pt x="126309" y="77304"/>
                  <a:pt x="138105" y="77304"/>
                </a:cubicBezTo>
                <a:cubicBezTo>
                  <a:pt x="149268" y="77304"/>
                  <a:pt x="157513" y="80583"/>
                  <a:pt x="162659" y="87041"/>
                </a:cubicBezTo>
                <a:cubicBezTo>
                  <a:pt x="168506" y="94415"/>
                  <a:pt x="169830" y="105262"/>
                  <a:pt x="166572" y="119297"/>
                </a:cubicBezTo>
                <a:lnTo>
                  <a:pt x="160194" y="148262"/>
                </a:lnTo>
                <a:cubicBezTo>
                  <a:pt x="158237" y="155930"/>
                  <a:pt x="158633" y="161506"/>
                  <a:pt x="161325" y="164978"/>
                </a:cubicBezTo>
                <a:cubicBezTo>
                  <a:pt x="163790" y="168156"/>
                  <a:pt x="168325" y="169762"/>
                  <a:pt x="174840" y="169762"/>
                </a:cubicBezTo>
                <a:cubicBezTo>
                  <a:pt x="178645" y="169703"/>
                  <a:pt x="182434" y="169260"/>
                  <a:pt x="186150" y="168439"/>
                </a:cubicBezTo>
                <a:lnTo>
                  <a:pt x="180755" y="192755"/>
                </a:lnTo>
                <a:cubicBezTo>
                  <a:pt x="177056" y="193384"/>
                  <a:pt x="173311" y="193713"/>
                  <a:pt x="169558" y="193739"/>
                </a:cubicBezTo>
                <a:cubicBezTo>
                  <a:pt x="156269" y="193739"/>
                  <a:pt x="145344" y="189328"/>
                  <a:pt x="139168" y="181615"/>
                </a:cubicBezTo>
                <a:cubicBezTo>
                  <a:pt x="132993" y="173902"/>
                  <a:pt x="131229" y="163519"/>
                  <a:pt x="134011" y="150513"/>
                </a:cubicBezTo>
                <a:lnTo>
                  <a:pt x="141329" y="118687"/>
                </a:lnTo>
                <a:cubicBezTo>
                  <a:pt x="143048" y="111211"/>
                  <a:pt x="142822" y="105827"/>
                  <a:pt x="140639" y="103079"/>
                </a:cubicBezTo>
                <a:cubicBezTo>
                  <a:pt x="138829" y="100806"/>
                  <a:pt x="135889" y="99607"/>
                  <a:pt x="132122" y="99607"/>
                </a:cubicBezTo>
                <a:cubicBezTo>
                  <a:pt x="120010" y="99607"/>
                  <a:pt x="109242" y="109311"/>
                  <a:pt x="105951" y="123199"/>
                </a:cubicBezTo>
                <a:lnTo>
                  <a:pt x="94019" y="174716"/>
                </a:lnTo>
                <a:lnTo>
                  <a:pt x="68606" y="174716"/>
                </a:lnTo>
                <a:lnTo>
                  <a:pt x="81601" y="118675"/>
                </a:lnTo>
                <a:cubicBezTo>
                  <a:pt x="83331" y="111188"/>
                  <a:pt x="83094" y="105793"/>
                  <a:pt x="80911" y="103045"/>
                </a:cubicBezTo>
                <a:cubicBezTo>
                  <a:pt x="79147" y="100873"/>
                  <a:pt x="76195" y="99652"/>
                  <a:pt x="72587" y="99652"/>
                </a:cubicBezTo>
                <a:cubicBezTo>
                  <a:pt x="58891" y="99652"/>
                  <a:pt x="49843" y="109729"/>
                  <a:pt x="44188" y="131218"/>
                </a:cubicBezTo>
                <a:lnTo>
                  <a:pt x="34099" y="174761"/>
                </a:lnTo>
                <a:lnTo>
                  <a:pt x="8663" y="174761"/>
                </a:lnTo>
                <a:lnTo>
                  <a:pt x="23785" y="112274"/>
                </a:lnTo>
                <a:cubicBezTo>
                  <a:pt x="24972" y="107105"/>
                  <a:pt x="24486" y="102807"/>
                  <a:pt x="22416" y="100217"/>
                </a:cubicBezTo>
                <a:cubicBezTo>
                  <a:pt x="19532" y="96587"/>
                  <a:pt x="13289" y="96383"/>
                  <a:pt x="5451" y="99641"/>
                </a:cubicBezTo>
                <a:lnTo>
                  <a:pt x="0" y="101903"/>
                </a:lnTo>
                <a:lnTo>
                  <a:pt x="4524" y="80142"/>
                </a:lnTo>
                <a:lnTo>
                  <a:pt x="6153" y="79554"/>
                </a:lnTo>
                <a:cubicBezTo>
                  <a:pt x="11748" y="77471"/>
                  <a:pt x="17667" y="76389"/>
                  <a:pt x="23638" y="76354"/>
                </a:cubicBezTo>
                <a:close/>
                <a:moveTo>
                  <a:pt x="750684" y="63573"/>
                </a:moveTo>
                <a:lnTo>
                  <a:pt x="750684" y="111143"/>
                </a:lnTo>
                <a:lnTo>
                  <a:pt x="772501" y="111143"/>
                </a:lnTo>
                <a:cubicBezTo>
                  <a:pt x="779185" y="111109"/>
                  <a:pt x="784690" y="108341"/>
                  <a:pt x="788524" y="103984"/>
                </a:cubicBezTo>
                <a:lnTo>
                  <a:pt x="794521" y="87291"/>
                </a:lnTo>
                <a:lnTo>
                  <a:pt x="794533" y="87324"/>
                </a:lnTo>
                <a:lnTo>
                  <a:pt x="794521" y="87290"/>
                </a:lnTo>
                <a:lnTo>
                  <a:pt x="794521" y="87291"/>
                </a:lnTo>
                <a:lnTo>
                  <a:pt x="788536" y="70656"/>
                </a:lnTo>
                <a:cubicBezTo>
                  <a:pt x="784701" y="66316"/>
                  <a:pt x="779196" y="63573"/>
                  <a:pt x="772512" y="63573"/>
                </a:cubicBezTo>
                <a:close/>
                <a:moveTo>
                  <a:pt x="1028976" y="52297"/>
                </a:moveTo>
                <a:lnTo>
                  <a:pt x="1058857" y="52297"/>
                </a:lnTo>
                <a:lnTo>
                  <a:pt x="1058857" y="80414"/>
                </a:lnTo>
                <a:lnTo>
                  <a:pt x="1080481" y="80414"/>
                </a:lnTo>
                <a:lnTo>
                  <a:pt x="1080481" y="102819"/>
                </a:lnTo>
                <a:lnTo>
                  <a:pt x="1058857" y="102819"/>
                </a:lnTo>
                <a:lnTo>
                  <a:pt x="1058857" y="136635"/>
                </a:lnTo>
                <a:cubicBezTo>
                  <a:pt x="1058857" y="150592"/>
                  <a:pt x="1064364" y="152752"/>
                  <a:pt x="1071829" y="152752"/>
                </a:cubicBezTo>
                <a:cubicBezTo>
                  <a:pt x="1075437" y="152781"/>
                  <a:pt x="1079056" y="152585"/>
                  <a:pt x="1082641" y="152164"/>
                </a:cubicBezTo>
                <a:lnTo>
                  <a:pt x="1082664" y="175157"/>
                </a:lnTo>
                <a:cubicBezTo>
                  <a:pt x="1076036" y="176256"/>
                  <a:pt x="1069330" y="176782"/>
                  <a:pt x="1062611" y="176729"/>
                </a:cubicBezTo>
                <a:cubicBezTo>
                  <a:pt x="1048463" y="176729"/>
                  <a:pt x="1028998" y="174965"/>
                  <a:pt x="1028998" y="143320"/>
                </a:cubicBezTo>
                <a:lnTo>
                  <a:pt x="1028998" y="102819"/>
                </a:lnTo>
                <a:lnTo>
                  <a:pt x="1014035" y="102819"/>
                </a:lnTo>
                <a:lnTo>
                  <a:pt x="1014035" y="80414"/>
                </a:lnTo>
                <a:lnTo>
                  <a:pt x="1028976" y="80414"/>
                </a:lnTo>
                <a:close/>
                <a:moveTo>
                  <a:pt x="562193" y="42582"/>
                </a:moveTo>
                <a:cubicBezTo>
                  <a:pt x="558427" y="42449"/>
                  <a:pt x="554784" y="43935"/>
                  <a:pt x="552184" y="46664"/>
                </a:cubicBezTo>
                <a:cubicBezTo>
                  <a:pt x="549356" y="49662"/>
                  <a:pt x="548033" y="53326"/>
                  <a:pt x="548033" y="58201"/>
                </a:cubicBezTo>
                <a:cubicBezTo>
                  <a:pt x="548033" y="65247"/>
                  <a:pt x="550770" y="74318"/>
                  <a:pt x="556153" y="85187"/>
                </a:cubicBezTo>
                <a:cubicBezTo>
                  <a:pt x="563901" y="81590"/>
                  <a:pt x="569205" y="77914"/>
                  <a:pt x="571920" y="74239"/>
                </a:cubicBezTo>
                <a:cubicBezTo>
                  <a:pt x="575050" y="69966"/>
                  <a:pt x="576676" y="64774"/>
                  <a:pt x="576545" y="59479"/>
                </a:cubicBezTo>
                <a:cubicBezTo>
                  <a:pt x="576545" y="53812"/>
                  <a:pt x="575313" y="49910"/>
                  <a:pt x="572553" y="46823"/>
                </a:cubicBezTo>
                <a:cubicBezTo>
                  <a:pt x="570019" y="43973"/>
                  <a:pt x="566638" y="42582"/>
                  <a:pt x="562193" y="42582"/>
                </a:cubicBezTo>
                <a:close/>
                <a:moveTo>
                  <a:pt x="718847" y="37560"/>
                </a:moveTo>
                <a:lnTo>
                  <a:pt x="776448" y="37560"/>
                </a:lnTo>
                <a:cubicBezTo>
                  <a:pt x="806917" y="37560"/>
                  <a:pt x="826574" y="60553"/>
                  <a:pt x="826574" y="87324"/>
                </a:cubicBezTo>
                <a:cubicBezTo>
                  <a:pt x="826574" y="114095"/>
                  <a:pt x="806917" y="137088"/>
                  <a:pt x="776448" y="137088"/>
                </a:cubicBezTo>
                <a:lnTo>
                  <a:pt x="750684" y="137088"/>
                </a:lnTo>
                <a:lnTo>
                  <a:pt x="750684" y="175214"/>
                </a:lnTo>
                <a:lnTo>
                  <a:pt x="718847" y="175214"/>
                </a:lnTo>
                <a:close/>
                <a:moveTo>
                  <a:pt x="235518" y="33918"/>
                </a:moveTo>
                <a:cubicBezTo>
                  <a:pt x="268113" y="33918"/>
                  <a:pt x="284422" y="54344"/>
                  <a:pt x="284422" y="77722"/>
                </a:cubicBezTo>
                <a:lnTo>
                  <a:pt x="252562" y="77722"/>
                </a:lnTo>
                <a:cubicBezTo>
                  <a:pt x="252562" y="65541"/>
                  <a:pt x="246477" y="57884"/>
                  <a:pt x="235484" y="57884"/>
                </a:cubicBezTo>
                <a:cubicBezTo>
                  <a:pt x="226436" y="57884"/>
                  <a:pt x="218779" y="62600"/>
                  <a:pt x="218779" y="72022"/>
                </a:cubicBezTo>
                <a:cubicBezTo>
                  <a:pt x="218779" y="81070"/>
                  <a:pt x="226832" y="85967"/>
                  <a:pt x="238424" y="90118"/>
                </a:cubicBezTo>
                <a:cubicBezTo>
                  <a:pt x="261044" y="98035"/>
                  <a:pt x="286740" y="107015"/>
                  <a:pt x="286740" y="134509"/>
                </a:cubicBezTo>
                <a:cubicBezTo>
                  <a:pt x="286740" y="162784"/>
                  <a:pt x="265331" y="178505"/>
                  <a:pt x="235088" y="178505"/>
                </a:cubicBezTo>
                <a:cubicBezTo>
                  <a:pt x="205682" y="178505"/>
                  <a:pt x="183232" y="160827"/>
                  <a:pt x="183232" y="129408"/>
                </a:cubicBezTo>
                <a:lnTo>
                  <a:pt x="215047" y="129375"/>
                </a:lnTo>
                <a:cubicBezTo>
                  <a:pt x="215047" y="144292"/>
                  <a:pt x="224095" y="153125"/>
                  <a:pt x="237056" y="153125"/>
                </a:cubicBezTo>
                <a:cubicBezTo>
                  <a:pt x="247235" y="153125"/>
                  <a:pt x="255151" y="146645"/>
                  <a:pt x="255151" y="137020"/>
                </a:cubicBezTo>
                <a:cubicBezTo>
                  <a:pt x="255151" y="126015"/>
                  <a:pt x="245730" y="122317"/>
                  <a:pt x="233742" y="117793"/>
                </a:cubicBezTo>
                <a:cubicBezTo>
                  <a:pt x="208408" y="108564"/>
                  <a:pt x="187190" y="100512"/>
                  <a:pt x="187190" y="72621"/>
                </a:cubicBezTo>
                <a:cubicBezTo>
                  <a:pt x="187190" y="47275"/>
                  <a:pt x="210376" y="33918"/>
                  <a:pt x="235518" y="33918"/>
                </a:cubicBezTo>
                <a:close/>
                <a:moveTo>
                  <a:pt x="563188" y="30480"/>
                </a:moveTo>
                <a:cubicBezTo>
                  <a:pt x="572666" y="30480"/>
                  <a:pt x="580278" y="32991"/>
                  <a:pt x="585808" y="37944"/>
                </a:cubicBezTo>
                <a:cubicBezTo>
                  <a:pt x="591554" y="42932"/>
                  <a:pt x="594483" y="49662"/>
                  <a:pt x="594483" y="57952"/>
                </a:cubicBezTo>
                <a:cubicBezTo>
                  <a:pt x="594445" y="65764"/>
                  <a:pt x="591641" y="73310"/>
                  <a:pt x="586566" y="79249"/>
                </a:cubicBezTo>
                <a:cubicBezTo>
                  <a:pt x="581782" y="85107"/>
                  <a:pt x="573537" y="90875"/>
                  <a:pt x="562046" y="96417"/>
                </a:cubicBezTo>
                <a:cubicBezTo>
                  <a:pt x="568493" y="107501"/>
                  <a:pt x="574475" y="117160"/>
                  <a:pt x="579373" y="124409"/>
                </a:cubicBezTo>
                <a:cubicBezTo>
                  <a:pt x="583117" y="130027"/>
                  <a:pt x="587188" y="135420"/>
                  <a:pt x="591565" y="140560"/>
                </a:cubicBezTo>
                <a:cubicBezTo>
                  <a:pt x="599719" y="130279"/>
                  <a:pt x="604006" y="121333"/>
                  <a:pt x="604006" y="114547"/>
                </a:cubicBezTo>
                <a:cubicBezTo>
                  <a:pt x="604119" y="112128"/>
                  <a:pt x="603103" y="109792"/>
                  <a:pt x="601257" y="108225"/>
                </a:cubicBezTo>
                <a:cubicBezTo>
                  <a:pt x="599210" y="106494"/>
                  <a:pt x="596078" y="105657"/>
                  <a:pt x="591655" y="105657"/>
                </a:cubicBezTo>
                <a:lnTo>
                  <a:pt x="584360" y="105657"/>
                </a:lnTo>
                <a:lnTo>
                  <a:pt x="584360" y="94529"/>
                </a:lnTo>
                <a:lnTo>
                  <a:pt x="641623" y="94529"/>
                </a:lnTo>
                <a:lnTo>
                  <a:pt x="641623" y="105680"/>
                </a:lnTo>
                <a:lnTo>
                  <a:pt x="635233" y="105680"/>
                </a:lnTo>
                <a:cubicBezTo>
                  <a:pt x="632691" y="105628"/>
                  <a:pt x="630164" y="106085"/>
                  <a:pt x="627802" y="107026"/>
                </a:cubicBezTo>
                <a:cubicBezTo>
                  <a:pt x="625761" y="107985"/>
                  <a:pt x="623967" y="109398"/>
                  <a:pt x="622554" y="111154"/>
                </a:cubicBezTo>
                <a:cubicBezTo>
                  <a:pt x="620846" y="113032"/>
                  <a:pt x="618856" y="116809"/>
                  <a:pt x="616198" y="122306"/>
                </a:cubicBezTo>
                <a:cubicBezTo>
                  <a:pt x="611733" y="131977"/>
                  <a:pt x="606278" y="141160"/>
                  <a:pt x="599923" y="149710"/>
                </a:cubicBezTo>
                <a:cubicBezTo>
                  <a:pt x="607365" y="156925"/>
                  <a:pt x="614083" y="160737"/>
                  <a:pt x="619421" y="160737"/>
                </a:cubicBezTo>
                <a:cubicBezTo>
                  <a:pt x="622513" y="160737"/>
                  <a:pt x="625432" y="159314"/>
                  <a:pt x="627338" y="156880"/>
                </a:cubicBezTo>
                <a:cubicBezTo>
                  <a:pt x="628910" y="154901"/>
                  <a:pt x="631036" y="150728"/>
                  <a:pt x="631862" y="142245"/>
                </a:cubicBezTo>
                <a:lnTo>
                  <a:pt x="631862" y="142030"/>
                </a:lnTo>
                <a:lnTo>
                  <a:pt x="632326" y="140187"/>
                </a:lnTo>
                <a:lnTo>
                  <a:pt x="642199" y="140074"/>
                </a:lnTo>
                <a:lnTo>
                  <a:pt x="642199" y="142460"/>
                </a:lnTo>
                <a:cubicBezTo>
                  <a:pt x="642199" y="154810"/>
                  <a:pt x="639575" y="164311"/>
                  <a:pt x="634282" y="170735"/>
                </a:cubicBezTo>
                <a:cubicBezTo>
                  <a:pt x="629134" y="177121"/>
                  <a:pt x="621347" y="180801"/>
                  <a:pt x="613144" y="180721"/>
                </a:cubicBezTo>
                <a:cubicBezTo>
                  <a:pt x="608209" y="180675"/>
                  <a:pt x="603358" y="179433"/>
                  <a:pt x="599007" y="177102"/>
                </a:cubicBezTo>
                <a:cubicBezTo>
                  <a:pt x="594551" y="174965"/>
                  <a:pt x="589495" y="171346"/>
                  <a:pt x="583625" y="166086"/>
                </a:cubicBezTo>
                <a:cubicBezTo>
                  <a:pt x="578039" y="170669"/>
                  <a:pt x="571809" y="174404"/>
                  <a:pt x="565134" y="177170"/>
                </a:cubicBezTo>
                <a:cubicBezTo>
                  <a:pt x="558990" y="179501"/>
                  <a:pt x="552477" y="180703"/>
                  <a:pt x="545907" y="180721"/>
                </a:cubicBezTo>
                <a:cubicBezTo>
                  <a:pt x="533500" y="180721"/>
                  <a:pt x="523061" y="176661"/>
                  <a:pt x="514872" y="168665"/>
                </a:cubicBezTo>
                <a:cubicBezTo>
                  <a:pt x="500180" y="154162"/>
                  <a:pt x="498259" y="131112"/>
                  <a:pt x="510348" y="114377"/>
                </a:cubicBezTo>
                <a:cubicBezTo>
                  <a:pt x="515426" y="107433"/>
                  <a:pt x="523965" y="100726"/>
                  <a:pt x="535784" y="94404"/>
                </a:cubicBezTo>
                <a:cubicBezTo>
                  <a:pt x="530310" y="82778"/>
                  <a:pt x="527528" y="72814"/>
                  <a:pt x="527528" y="64681"/>
                </a:cubicBezTo>
                <a:cubicBezTo>
                  <a:pt x="527400" y="55503"/>
                  <a:pt x="531208" y="46710"/>
                  <a:pt x="537990" y="40523"/>
                </a:cubicBezTo>
                <a:cubicBezTo>
                  <a:pt x="544695" y="33920"/>
                  <a:pt x="553780" y="30300"/>
                  <a:pt x="563188" y="30480"/>
                </a:cubicBezTo>
                <a:close/>
                <a:moveTo>
                  <a:pt x="314166" y="29789"/>
                </a:moveTo>
                <a:cubicBezTo>
                  <a:pt x="314233" y="29789"/>
                  <a:pt x="314303" y="29789"/>
                  <a:pt x="314370" y="29790"/>
                </a:cubicBezTo>
                <a:cubicBezTo>
                  <a:pt x="324895" y="29884"/>
                  <a:pt x="333351" y="38492"/>
                  <a:pt x="333257" y="49016"/>
                </a:cubicBezTo>
                <a:cubicBezTo>
                  <a:pt x="333163" y="59541"/>
                  <a:pt x="324556" y="67998"/>
                  <a:pt x="314031" y="67904"/>
                </a:cubicBezTo>
                <a:cubicBezTo>
                  <a:pt x="303568" y="67810"/>
                  <a:pt x="295138" y="59299"/>
                  <a:pt x="295144" y="48836"/>
                </a:cubicBezTo>
                <a:cubicBezTo>
                  <a:pt x="295137" y="38324"/>
                  <a:pt x="303653" y="29796"/>
                  <a:pt x="314166" y="29789"/>
                </a:cubicBezTo>
                <a:close/>
                <a:moveTo>
                  <a:pt x="572202" y="14940"/>
                </a:moveTo>
                <a:cubicBezTo>
                  <a:pt x="518485" y="14940"/>
                  <a:pt x="474937" y="58488"/>
                  <a:pt x="474937" y="112206"/>
                </a:cubicBezTo>
                <a:cubicBezTo>
                  <a:pt x="474937" y="165924"/>
                  <a:pt x="518485" y="209471"/>
                  <a:pt x="572202" y="209471"/>
                </a:cubicBezTo>
                <a:cubicBezTo>
                  <a:pt x="625895" y="209409"/>
                  <a:pt x="669405" y="165899"/>
                  <a:pt x="669468" y="112206"/>
                </a:cubicBezTo>
                <a:cubicBezTo>
                  <a:pt x="669468" y="58488"/>
                  <a:pt x="625920" y="14940"/>
                  <a:pt x="572202" y="14940"/>
                </a:cubicBezTo>
                <a:close/>
                <a:moveTo>
                  <a:pt x="572202" y="0"/>
                </a:moveTo>
                <a:cubicBezTo>
                  <a:pt x="634141" y="74"/>
                  <a:pt x="684333" y="50267"/>
                  <a:pt x="684408" y="112206"/>
                </a:cubicBezTo>
                <a:cubicBezTo>
                  <a:pt x="684408" y="112214"/>
                  <a:pt x="684408" y="112221"/>
                  <a:pt x="684408" y="112229"/>
                </a:cubicBezTo>
                <a:cubicBezTo>
                  <a:pt x="684401" y="174205"/>
                  <a:pt x="634156" y="224441"/>
                  <a:pt x="572180" y="224434"/>
                </a:cubicBezTo>
                <a:cubicBezTo>
                  <a:pt x="510204" y="224428"/>
                  <a:pt x="459967" y="174182"/>
                  <a:pt x="459974" y="112206"/>
                </a:cubicBezTo>
                <a:cubicBezTo>
                  <a:pt x="459981" y="50229"/>
                  <a:pt x="510226" y="-6"/>
                  <a:pt x="57220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  <a:lvl2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2pPr>
            <a:lvl3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3pPr>
            <a:lvl4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4pPr>
            <a:lvl5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5pPr>
            <a:lvl6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6pPr>
            <a:lvl7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7pPr>
            <a:lvl8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8pPr>
            <a:lvl9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4591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05891-3E89-4C7B-B852-882688816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2A656-BE6E-42DC-83ED-722D61EA9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C3DF8-74A8-4594-ABE1-53A9AA01AFBC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D0B45-71E8-4A32-B8B9-E1E96669A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B3362-333B-4FF1-B598-4D361C4C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E6D4D7-521C-42D0-82E1-1F0852F628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2" y="1584326"/>
            <a:ext cx="5494337" cy="45926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7A21948-D63A-4FFD-B24A-0E85D75B9E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62703" y="1584326"/>
            <a:ext cx="5494337" cy="45926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5540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s Opt.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05891-3E89-4C7B-B852-882688816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2A656-BE6E-42DC-83ED-722D61EA9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C3DF8-74A8-4594-ABE1-53A9AA01AFBC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D0B45-71E8-4A32-B8B9-E1E96669A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B3362-333B-4FF1-B598-4D361C4C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E6D4D7-521C-42D0-82E1-1F0852F628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2" y="1584326"/>
            <a:ext cx="5494337" cy="45926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7A21948-D63A-4FFD-B24A-0E85D75B9E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62703" y="1584326"/>
            <a:ext cx="5494337" cy="45926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8855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05891-3E89-4C7B-B852-882688816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136526"/>
            <a:ext cx="11506200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2A656-BE6E-42DC-83ED-722D61EA9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5DB23-E89D-4663-A28F-56929C9EBA3B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D0B45-71E8-4A32-B8B9-E1E96669A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B3362-333B-4FF1-B598-4D361C4C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E6D4D7-521C-42D0-82E1-1F0852F628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1584326"/>
            <a:ext cx="3456000" cy="45926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7A21948-D63A-4FFD-B24A-0E85D75B9E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0063" y="1584326"/>
            <a:ext cx="3456000" cy="45926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F93D7323-D352-48FD-A076-A2D45A8FAF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5163" y="1584326"/>
            <a:ext cx="3456000" cy="45926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27488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s Opt.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05891-3E89-4C7B-B852-882688816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136526"/>
            <a:ext cx="11506200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2A656-BE6E-42DC-83ED-722D61EA9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5DB23-E89D-4663-A28F-56929C9EBA3B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D0B45-71E8-4A32-B8B9-E1E96669A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B3362-333B-4FF1-B598-4D361C4C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E6D4D7-521C-42D0-82E1-1F0852F628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1584326"/>
            <a:ext cx="3456000" cy="45926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7A21948-D63A-4FFD-B24A-0E85D75B9E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0063" y="1584326"/>
            <a:ext cx="3456000" cy="45926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F93D7323-D352-48FD-A076-A2D45A8FAF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5163" y="1584326"/>
            <a:ext cx="3456000" cy="45926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58795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05891-3E89-4C7B-B852-882688816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136526"/>
            <a:ext cx="11506200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2A656-BE6E-42DC-83ED-722D61EA9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345DE-E247-482A-AD35-D6C09AE20929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D0B45-71E8-4A32-B8B9-E1E96669A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B3362-333B-4FF1-B598-4D361C4C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E6D4D7-521C-42D0-82E1-1F0852F628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1584326"/>
            <a:ext cx="2520000" cy="45926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7A21948-D63A-4FFD-B24A-0E85D75B9E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30363" y="1584326"/>
            <a:ext cx="2520000" cy="45926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F93D7323-D352-48FD-A076-A2D45A8FAF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5763" y="1584326"/>
            <a:ext cx="2520000" cy="45926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52CFB49A-10F1-4B33-B933-94FC32F530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21163" y="1584326"/>
            <a:ext cx="2520000" cy="45926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88551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s Opt.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05891-3E89-4C7B-B852-882688816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136526"/>
            <a:ext cx="11506200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2A656-BE6E-42DC-83ED-722D61EA9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345DE-E247-482A-AD35-D6C09AE20929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D0B45-71E8-4A32-B8B9-E1E96669A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B3362-333B-4FF1-B598-4D361C4C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E6D4D7-521C-42D0-82E1-1F0852F628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1584326"/>
            <a:ext cx="2520000" cy="45926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7A21948-D63A-4FFD-B24A-0E85D75B9E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30363" y="1584326"/>
            <a:ext cx="2520000" cy="45926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F93D7323-D352-48FD-A076-A2D45A8FAF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5763" y="1584326"/>
            <a:ext cx="2520000" cy="45926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52CFB49A-10F1-4B33-B933-94FC32F530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21163" y="1584326"/>
            <a:ext cx="2520000" cy="45926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1139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data poin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31E3-128B-45FB-8346-408B09C4D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EE072-7C3D-4A60-AC79-0EA324F7C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878F-3A42-41C0-A391-4A4305B6D8C0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AA255-7F50-4036-819C-B140EDDCD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3BCAF0-2145-48D1-90A2-07565EF5A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1087450D-0CDA-449C-A3D5-8543D08DBB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1310005"/>
            <a:ext cx="1150620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96439F1A-CAED-40A4-B766-BA5CBED534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61590" y="1933619"/>
            <a:ext cx="4517985" cy="537106"/>
          </a:xfrm>
        </p:spPr>
        <p:txBody>
          <a:bodyPr/>
          <a:lstStyle>
            <a:lvl1pPr>
              <a:defRPr sz="1600">
                <a:latin typeface="+mj-lt"/>
              </a:defRPr>
            </a:lvl1pPr>
            <a:lvl2pPr marL="0" indent="0">
              <a:spcBef>
                <a:spcPts val="200"/>
              </a:spcBef>
              <a:buNone/>
              <a:defRPr sz="105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Chart Placeholder 12">
            <a:extLst>
              <a:ext uri="{FF2B5EF4-FFF2-40B4-BE49-F238E27FC236}">
                <a16:creationId xmlns:a16="http://schemas.microsoft.com/office/drawing/2014/main" id="{06572432-B337-4919-88AC-1AAC6F70312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262064" y="2590904"/>
            <a:ext cx="4555270" cy="2957091"/>
          </a:xfrm>
        </p:spPr>
        <p:txBody>
          <a:bodyPr/>
          <a:lstStyle/>
          <a:p>
            <a:r>
              <a:rPr lang="en-US" dirty="0"/>
              <a:t>Click icon to add chart</a:t>
            </a:r>
            <a:endParaRPr lang="en-GB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E293DFCC-A311-4675-B5C0-2A96024071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91946" y="1933619"/>
            <a:ext cx="4517985" cy="537106"/>
          </a:xfrm>
        </p:spPr>
        <p:txBody>
          <a:bodyPr/>
          <a:lstStyle>
            <a:lvl1pPr>
              <a:defRPr sz="1600">
                <a:latin typeface="+mj-lt"/>
              </a:defRPr>
            </a:lvl1pPr>
            <a:lvl2pPr marL="0" indent="0">
              <a:spcBef>
                <a:spcPts val="200"/>
              </a:spcBef>
              <a:buNone/>
              <a:defRPr sz="105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Chart Placeholder 12">
            <a:extLst>
              <a:ext uri="{FF2B5EF4-FFF2-40B4-BE49-F238E27FC236}">
                <a16:creationId xmlns:a16="http://schemas.microsoft.com/office/drawing/2014/main" id="{066276C1-9F32-4F51-8394-83349A47AAB3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6292420" y="2590904"/>
            <a:ext cx="4555270" cy="2957091"/>
          </a:xfrm>
        </p:spPr>
        <p:txBody>
          <a:bodyPr/>
          <a:lstStyle/>
          <a:p>
            <a:r>
              <a:rPr lang="en-US" dirty="0"/>
              <a:t>Click icon to add chart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0369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87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rther Faster Opt.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Background pattern&#10;&#10;Description automatically generated">
            <a:extLst>
              <a:ext uri="{FF2B5EF4-FFF2-40B4-BE49-F238E27FC236}">
                <a16:creationId xmlns:a16="http://schemas.microsoft.com/office/drawing/2014/main" id="{795174FA-E0EA-483D-B276-D8CA53F36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5" b="25185"/>
          <a:stretch/>
        </p:blipFill>
        <p:spPr>
          <a:xfrm rot="10800000"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C7451-DBB9-40DE-BB7D-A56E60F51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3D9C7-FE09-44AA-9645-742E64D4E0C4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AED1D-7A3C-4336-97FC-43A40318A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723CD-E462-466D-AF38-BB7E0D50F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7B25BE4-6048-4A6C-B250-9709F81C36DC}"/>
              </a:ext>
            </a:extLst>
          </p:cNvPr>
          <p:cNvGrpSpPr>
            <a:grpSpLocks noChangeAspect="1"/>
          </p:cNvGrpSpPr>
          <p:nvPr/>
        </p:nvGrpSpPr>
        <p:grpSpPr>
          <a:xfrm>
            <a:off x="3805973" y="2970164"/>
            <a:ext cx="5040000" cy="422073"/>
            <a:chOff x="3937452" y="3238536"/>
            <a:chExt cx="4904328" cy="410709"/>
          </a:xfrm>
          <a:solidFill>
            <a:schemeClr val="tx1"/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9B1603C-777D-4B60-92C0-1003B1734B97}"/>
                </a:ext>
              </a:extLst>
            </p:cNvPr>
            <p:cNvSpPr/>
            <p:nvPr/>
          </p:nvSpPr>
          <p:spPr>
            <a:xfrm rot="10800000">
              <a:off x="3937452" y="3419705"/>
              <a:ext cx="490432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730ABE9-BFDD-4D3A-8DC0-C7DAF5C0891B}"/>
                </a:ext>
              </a:extLst>
            </p:cNvPr>
            <p:cNvSpPr>
              <a:spLocks noChangeAspect="1"/>
            </p:cNvSpPr>
            <p:nvPr/>
          </p:nvSpPr>
          <p:spPr>
            <a:xfrm rot="2940000">
              <a:off x="8446087" y="3262100"/>
              <a:ext cx="410709" cy="363582"/>
            </a:xfrm>
            <a:custGeom>
              <a:avLst/>
              <a:gdLst>
                <a:gd name="connsiteX0" fmla="*/ 0 w 410709"/>
                <a:gd name="connsiteY0" fmla="*/ 0 h 363582"/>
                <a:gd name="connsiteX1" fmla="*/ 360000 w 410709"/>
                <a:gd name="connsiteY1" fmla="*/ 0 h 363582"/>
                <a:gd name="connsiteX2" fmla="*/ 360000 w 410709"/>
                <a:gd name="connsiteY2" fmla="*/ 839 h 363582"/>
                <a:gd name="connsiteX3" fmla="*/ 360608 w 410709"/>
                <a:gd name="connsiteY3" fmla="*/ 753 h 363582"/>
                <a:gd name="connsiteX4" fmla="*/ 410709 w 410709"/>
                <a:gd name="connsiteY4" fmla="*/ 357250 h 363582"/>
                <a:gd name="connsiteX5" fmla="*/ 365659 w 410709"/>
                <a:gd name="connsiteY5" fmla="*/ 363582 h 363582"/>
                <a:gd name="connsiteX6" fmla="*/ 320987 w 410709"/>
                <a:gd name="connsiteY6" fmla="*/ 45720 h 363582"/>
                <a:gd name="connsiteX7" fmla="*/ 0 w 410709"/>
                <a:gd name="connsiteY7" fmla="*/ 45719 h 363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709" h="363582">
                  <a:moveTo>
                    <a:pt x="0" y="0"/>
                  </a:moveTo>
                  <a:lnTo>
                    <a:pt x="360000" y="0"/>
                  </a:lnTo>
                  <a:lnTo>
                    <a:pt x="360000" y="839"/>
                  </a:lnTo>
                  <a:lnTo>
                    <a:pt x="360608" y="753"/>
                  </a:lnTo>
                  <a:lnTo>
                    <a:pt x="410709" y="357250"/>
                  </a:lnTo>
                  <a:lnTo>
                    <a:pt x="365659" y="363582"/>
                  </a:lnTo>
                  <a:lnTo>
                    <a:pt x="320987" y="45720"/>
                  </a:lnTo>
                  <a:lnTo>
                    <a:pt x="0" y="4571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2F21D90-D0B1-4151-85F3-914D077AEBEC}"/>
              </a:ext>
            </a:extLst>
          </p:cNvPr>
          <p:cNvSpPr txBox="1"/>
          <p:nvPr/>
        </p:nvSpPr>
        <p:spPr>
          <a:xfrm>
            <a:off x="253999" y="2416435"/>
            <a:ext cx="3456107" cy="152953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GB" sz="6000" dirty="0">
                <a:solidFill>
                  <a:schemeClr val="tx1"/>
                </a:solidFill>
                <a:latin typeface="+mj-lt"/>
              </a:rPr>
              <a:t>Further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57C423C-EC22-482D-8EEB-786ADDFFC46C}"/>
              </a:ext>
            </a:extLst>
          </p:cNvPr>
          <p:cNvSpPr txBox="1"/>
          <p:nvPr/>
        </p:nvSpPr>
        <p:spPr>
          <a:xfrm>
            <a:off x="9008636" y="2416435"/>
            <a:ext cx="3090277" cy="152953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en-GB" sz="6000" dirty="0">
                <a:solidFill>
                  <a:schemeClr val="tx1"/>
                </a:solidFill>
                <a:latin typeface="+mj-lt"/>
              </a:rPr>
              <a:t>Faster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8435461A-04E9-4BDE-95EB-BFE8E90264BD}"/>
              </a:ext>
            </a:extLst>
          </p:cNvPr>
          <p:cNvSpPr>
            <a:spLocks noChangeAspect="1"/>
          </p:cNvSpPr>
          <p:nvPr/>
        </p:nvSpPr>
        <p:spPr>
          <a:xfrm>
            <a:off x="350520" y="6468618"/>
            <a:ext cx="1458119" cy="224434"/>
          </a:xfrm>
          <a:custGeom>
            <a:avLst/>
            <a:gdLst>
              <a:gd name="connsiteX0" fmla="*/ 4526550 w 12194269"/>
              <a:gd name="connsiteY0" fmla="*/ 886923 h 1876943"/>
              <a:gd name="connsiteX1" fmla="*/ 4386660 w 12194269"/>
              <a:gd name="connsiteY1" fmla="*/ 1081295 h 1876943"/>
              <a:gd name="connsiteX2" fmla="*/ 4461854 w 12194269"/>
              <a:gd name="connsiteY2" fmla="*/ 1279451 h 1876943"/>
              <a:gd name="connsiteX3" fmla="*/ 4638917 w 12194269"/>
              <a:gd name="connsiteY3" fmla="*/ 1379238 h 1876943"/>
              <a:gd name="connsiteX4" fmla="*/ 4811347 w 12194269"/>
              <a:gd name="connsiteY4" fmla="*/ 1316339 h 1876943"/>
              <a:gd name="connsiteX5" fmla="*/ 4811724 w 12194269"/>
              <a:gd name="connsiteY5" fmla="*/ 1316339 h 1876943"/>
              <a:gd name="connsiteX6" fmla="*/ 4686494 w 12194269"/>
              <a:gd name="connsiteY6" fmla="*/ 1149018 h 1876943"/>
              <a:gd name="connsiteX7" fmla="*/ 4526550 w 12194269"/>
              <a:gd name="connsiteY7" fmla="*/ 886923 h 1876943"/>
              <a:gd name="connsiteX8" fmla="*/ 7361261 w 12194269"/>
              <a:gd name="connsiteY8" fmla="*/ 866492 h 1876943"/>
              <a:gd name="connsiteX9" fmla="*/ 7172092 w 12194269"/>
              <a:gd name="connsiteY9" fmla="*/ 1068715 h 1876943"/>
              <a:gd name="connsiteX10" fmla="*/ 7361261 w 12194269"/>
              <a:gd name="connsiteY10" fmla="*/ 1270938 h 1876943"/>
              <a:gd name="connsiteX11" fmla="*/ 7550431 w 12194269"/>
              <a:gd name="connsiteY11" fmla="*/ 1068715 h 1876943"/>
              <a:gd name="connsiteX12" fmla="*/ 7361261 w 12194269"/>
              <a:gd name="connsiteY12" fmla="*/ 866492 h 1876943"/>
              <a:gd name="connsiteX13" fmla="*/ 10418531 w 12194269"/>
              <a:gd name="connsiteY13" fmla="*/ 818822 h 1876943"/>
              <a:gd name="connsiteX14" fmla="*/ 10249129 w 12194269"/>
              <a:gd name="connsiteY14" fmla="*/ 984818 h 1876943"/>
              <a:gd name="connsiteX15" fmla="*/ 10581216 w 12194269"/>
              <a:gd name="connsiteY15" fmla="*/ 984818 h 1876943"/>
              <a:gd name="connsiteX16" fmla="*/ 10418531 w 12194269"/>
              <a:gd name="connsiteY16" fmla="*/ 818822 h 1876943"/>
              <a:gd name="connsiteX17" fmla="*/ 2504231 w 12194269"/>
              <a:gd name="connsiteY17" fmla="*/ 671270 h 1876943"/>
              <a:gd name="connsiteX18" fmla="*/ 2755542 w 12194269"/>
              <a:gd name="connsiteY18" fmla="*/ 671270 h 1876943"/>
              <a:gd name="connsiteX19" fmla="*/ 2755542 w 12194269"/>
              <a:gd name="connsiteY19" fmla="*/ 1463040 h 1876943"/>
              <a:gd name="connsiteX20" fmla="*/ 2504231 w 12194269"/>
              <a:gd name="connsiteY20" fmla="*/ 1463040 h 1876943"/>
              <a:gd name="connsiteX21" fmla="*/ 3346320 w 12194269"/>
              <a:gd name="connsiteY21" fmla="*/ 671175 h 1876943"/>
              <a:gd name="connsiteX22" fmla="*/ 3636696 w 12194269"/>
              <a:gd name="connsiteY22" fmla="*/ 671175 h 1876943"/>
              <a:gd name="connsiteX23" fmla="*/ 3370534 w 12194269"/>
              <a:gd name="connsiteY23" fmla="*/ 1063702 h 1876943"/>
              <a:gd name="connsiteX24" fmla="*/ 3641614 w 12194269"/>
              <a:gd name="connsiteY24" fmla="*/ 1463040 h 1876943"/>
              <a:gd name="connsiteX25" fmla="*/ 3350860 w 12194269"/>
              <a:gd name="connsiteY25" fmla="*/ 1463040 h 1876943"/>
              <a:gd name="connsiteX26" fmla="*/ 3221468 w 12194269"/>
              <a:gd name="connsiteY26" fmla="*/ 1233009 h 1876943"/>
              <a:gd name="connsiteX27" fmla="*/ 3091319 w 12194269"/>
              <a:gd name="connsiteY27" fmla="*/ 1463040 h 1876943"/>
              <a:gd name="connsiteX28" fmla="*/ 2800565 w 12194269"/>
              <a:gd name="connsiteY28" fmla="*/ 1463040 h 1876943"/>
              <a:gd name="connsiteX29" fmla="*/ 3073253 w 12194269"/>
              <a:gd name="connsiteY29" fmla="*/ 1063797 h 1876943"/>
              <a:gd name="connsiteX30" fmla="*/ 2805294 w 12194269"/>
              <a:gd name="connsiteY30" fmla="*/ 671269 h 1876943"/>
              <a:gd name="connsiteX31" fmla="*/ 3096048 w 12194269"/>
              <a:gd name="connsiteY31" fmla="*/ 671269 h 1876943"/>
              <a:gd name="connsiteX32" fmla="*/ 3221468 w 12194269"/>
              <a:gd name="connsiteY32" fmla="*/ 894584 h 1876943"/>
              <a:gd name="connsiteX33" fmla="*/ 11405146 w 12194269"/>
              <a:gd name="connsiteY33" fmla="*/ 659352 h 1876943"/>
              <a:gd name="connsiteX34" fmla="*/ 11428320 w 12194269"/>
              <a:gd name="connsiteY34" fmla="*/ 660108 h 1876943"/>
              <a:gd name="connsiteX35" fmla="*/ 11428320 w 12194269"/>
              <a:gd name="connsiteY35" fmla="*/ 891179 h 1876943"/>
              <a:gd name="connsiteX36" fmla="*/ 11391998 w 12194269"/>
              <a:gd name="connsiteY36" fmla="*/ 889477 h 1876943"/>
              <a:gd name="connsiteX37" fmla="*/ 11163482 w 12194269"/>
              <a:gd name="connsiteY37" fmla="*/ 1155828 h 1876943"/>
              <a:gd name="connsiteX38" fmla="*/ 11163482 w 12194269"/>
              <a:gd name="connsiteY38" fmla="*/ 1464837 h 1876943"/>
              <a:gd name="connsiteX39" fmla="*/ 10911980 w 12194269"/>
              <a:gd name="connsiteY39" fmla="*/ 1464837 h 1876943"/>
              <a:gd name="connsiteX40" fmla="*/ 10911980 w 12194269"/>
              <a:gd name="connsiteY40" fmla="*/ 672499 h 1876943"/>
              <a:gd name="connsiteX41" fmla="*/ 11163482 w 12194269"/>
              <a:gd name="connsiteY41" fmla="*/ 672499 h 1876943"/>
              <a:gd name="connsiteX42" fmla="*/ 11163482 w 12194269"/>
              <a:gd name="connsiteY42" fmla="*/ 801229 h 1876943"/>
              <a:gd name="connsiteX43" fmla="*/ 11405146 w 12194269"/>
              <a:gd name="connsiteY43" fmla="*/ 659352 h 1876943"/>
              <a:gd name="connsiteX44" fmla="*/ 8390345 w 12194269"/>
              <a:gd name="connsiteY44" fmla="*/ 659352 h 1876943"/>
              <a:gd name="connsiteX45" fmla="*/ 8413519 w 12194269"/>
              <a:gd name="connsiteY45" fmla="*/ 660108 h 1876943"/>
              <a:gd name="connsiteX46" fmla="*/ 8413519 w 12194269"/>
              <a:gd name="connsiteY46" fmla="*/ 891179 h 1876943"/>
              <a:gd name="connsiteX47" fmla="*/ 8377198 w 12194269"/>
              <a:gd name="connsiteY47" fmla="*/ 889477 h 1876943"/>
              <a:gd name="connsiteX48" fmla="*/ 8148681 w 12194269"/>
              <a:gd name="connsiteY48" fmla="*/ 1155828 h 1876943"/>
              <a:gd name="connsiteX49" fmla="*/ 8148681 w 12194269"/>
              <a:gd name="connsiteY49" fmla="*/ 1464837 h 1876943"/>
              <a:gd name="connsiteX50" fmla="*/ 7897180 w 12194269"/>
              <a:gd name="connsiteY50" fmla="*/ 1464837 h 1876943"/>
              <a:gd name="connsiteX51" fmla="*/ 7897180 w 12194269"/>
              <a:gd name="connsiteY51" fmla="*/ 672499 h 1876943"/>
              <a:gd name="connsiteX52" fmla="*/ 8148681 w 12194269"/>
              <a:gd name="connsiteY52" fmla="*/ 672499 h 1876943"/>
              <a:gd name="connsiteX53" fmla="*/ 8148681 w 12194269"/>
              <a:gd name="connsiteY53" fmla="*/ 801229 h 1876943"/>
              <a:gd name="connsiteX54" fmla="*/ 8390345 w 12194269"/>
              <a:gd name="connsiteY54" fmla="*/ 659352 h 1876943"/>
              <a:gd name="connsiteX55" fmla="*/ 9636597 w 12194269"/>
              <a:gd name="connsiteY55" fmla="*/ 652731 h 1876943"/>
              <a:gd name="connsiteX56" fmla="*/ 9858493 w 12194269"/>
              <a:gd name="connsiteY56" fmla="*/ 743154 h 1876943"/>
              <a:gd name="connsiteX57" fmla="*/ 9921015 w 12194269"/>
              <a:gd name="connsiteY57" fmla="*/ 994750 h 1876943"/>
              <a:gd name="connsiteX58" fmla="*/ 9921015 w 12194269"/>
              <a:gd name="connsiteY58" fmla="*/ 1464837 h 1876943"/>
              <a:gd name="connsiteX59" fmla="*/ 9669418 w 12194269"/>
              <a:gd name="connsiteY59" fmla="*/ 1464837 h 1876943"/>
              <a:gd name="connsiteX60" fmla="*/ 9669418 w 12194269"/>
              <a:gd name="connsiteY60" fmla="*/ 1058784 h 1876943"/>
              <a:gd name="connsiteX61" fmla="*/ 9529716 w 12194269"/>
              <a:gd name="connsiteY61" fmla="*/ 866493 h 1876943"/>
              <a:gd name="connsiteX62" fmla="*/ 9376867 w 12194269"/>
              <a:gd name="connsiteY62" fmla="*/ 1067013 h 1876943"/>
              <a:gd name="connsiteX63" fmla="*/ 9376867 w 12194269"/>
              <a:gd name="connsiteY63" fmla="*/ 1464837 h 1876943"/>
              <a:gd name="connsiteX64" fmla="*/ 9125272 w 12194269"/>
              <a:gd name="connsiteY64" fmla="*/ 1464837 h 1876943"/>
              <a:gd name="connsiteX65" fmla="*/ 9125272 w 12194269"/>
              <a:gd name="connsiteY65" fmla="*/ 672499 h 1876943"/>
              <a:gd name="connsiteX66" fmla="*/ 9376867 w 12194269"/>
              <a:gd name="connsiteY66" fmla="*/ 672499 h 1876943"/>
              <a:gd name="connsiteX67" fmla="*/ 9376867 w 12194269"/>
              <a:gd name="connsiteY67" fmla="*/ 787609 h 1876943"/>
              <a:gd name="connsiteX68" fmla="*/ 9636597 w 12194269"/>
              <a:gd name="connsiteY68" fmla="*/ 652731 h 1876943"/>
              <a:gd name="connsiteX69" fmla="*/ 7308767 w 12194269"/>
              <a:gd name="connsiteY69" fmla="*/ 652258 h 1876943"/>
              <a:gd name="connsiteX70" fmla="*/ 7550431 w 12194269"/>
              <a:gd name="connsiteY70" fmla="*/ 785433 h 1876943"/>
              <a:gd name="connsiteX71" fmla="*/ 7550431 w 12194269"/>
              <a:gd name="connsiteY71" fmla="*/ 671931 h 1876943"/>
              <a:gd name="connsiteX72" fmla="*/ 7801933 w 12194269"/>
              <a:gd name="connsiteY72" fmla="*/ 672499 h 1876943"/>
              <a:gd name="connsiteX73" fmla="*/ 7801933 w 12194269"/>
              <a:gd name="connsiteY73" fmla="*/ 1464837 h 1876943"/>
              <a:gd name="connsiteX74" fmla="*/ 7550431 w 12194269"/>
              <a:gd name="connsiteY74" fmla="*/ 1464837 h 1876943"/>
              <a:gd name="connsiteX75" fmla="*/ 7550431 w 12194269"/>
              <a:gd name="connsiteY75" fmla="*/ 1353132 h 1876943"/>
              <a:gd name="connsiteX76" fmla="*/ 7308767 w 12194269"/>
              <a:gd name="connsiteY76" fmla="*/ 1484605 h 1876943"/>
              <a:gd name="connsiteX77" fmla="*/ 6922388 w 12194269"/>
              <a:gd name="connsiteY77" fmla="*/ 1068431 h 1876943"/>
              <a:gd name="connsiteX78" fmla="*/ 7308767 w 12194269"/>
              <a:gd name="connsiteY78" fmla="*/ 652258 h 1876943"/>
              <a:gd name="connsiteX79" fmla="*/ 11840616 w 12194269"/>
              <a:gd name="connsiteY79" fmla="*/ 651123 h 1876943"/>
              <a:gd name="connsiteX80" fmla="*/ 12182541 w 12194269"/>
              <a:gd name="connsiteY80" fmla="*/ 919082 h 1876943"/>
              <a:gd name="connsiteX81" fmla="*/ 11934350 w 12194269"/>
              <a:gd name="connsiteY81" fmla="*/ 919082 h 1876943"/>
              <a:gd name="connsiteX82" fmla="*/ 11830306 w 12194269"/>
              <a:gd name="connsiteY82" fmla="*/ 815038 h 1876943"/>
              <a:gd name="connsiteX83" fmla="*/ 11736572 w 12194269"/>
              <a:gd name="connsiteY83" fmla="*/ 885693 h 1876943"/>
              <a:gd name="connsiteX84" fmla="*/ 11938795 w 12194269"/>
              <a:gd name="connsiteY84" fmla="*/ 997493 h 1876943"/>
              <a:gd name="connsiteX85" fmla="*/ 12194269 w 12194269"/>
              <a:gd name="connsiteY85" fmla="*/ 1231401 h 1876943"/>
              <a:gd name="connsiteX86" fmla="*/ 11835887 w 12194269"/>
              <a:gd name="connsiteY86" fmla="*/ 1486213 h 1876943"/>
              <a:gd name="connsiteX87" fmla="*/ 11470884 w 12194269"/>
              <a:gd name="connsiteY87" fmla="*/ 1200188 h 1876943"/>
              <a:gd name="connsiteX88" fmla="*/ 11717466 w 12194269"/>
              <a:gd name="connsiteY88" fmla="*/ 1200188 h 1876943"/>
              <a:gd name="connsiteX89" fmla="*/ 11844115 w 12194269"/>
              <a:gd name="connsiteY89" fmla="*/ 1316906 h 1876943"/>
              <a:gd name="connsiteX90" fmla="*/ 11947685 w 12194269"/>
              <a:gd name="connsiteY90" fmla="*/ 1242941 h 1876943"/>
              <a:gd name="connsiteX91" fmla="*/ 11735627 w 12194269"/>
              <a:gd name="connsiteY91" fmla="*/ 1124615 h 1876943"/>
              <a:gd name="connsiteX92" fmla="*/ 11490652 w 12194269"/>
              <a:gd name="connsiteY92" fmla="*/ 892787 h 1876943"/>
              <a:gd name="connsiteX93" fmla="*/ 11840616 w 12194269"/>
              <a:gd name="connsiteY93" fmla="*/ 651123 h 1876943"/>
              <a:gd name="connsiteX94" fmla="*/ 10420138 w 12194269"/>
              <a:gd name="connsiteY94" fmla="*/ 651123 h 1876943"/>
              <a:gd name="connsiteX95" fmla="*/ 10827800 w 12194269"/>
              <a:gd name="connsiteY95" fmla="*/ 1012815 h 1876943"/>
              <a:gd name="connsiteX96" fmla="*/ 10819571 w 12194269"/>
              <a:gd name="connsiteY96" fmla="*/ 1129533 h 1876943"/>
              <a:gd name="connsiteX97" fmla="*/ 10249129 w 12194269"/>
              <a:gd name="connsiteY97" fmla="*/ 1129533 h 1876943"/>
              <a:gd name="connsiteX98" fmla="*/ 10425057 w 12194269"/>
              <a:gd name="connsiteY98" fmla="*/ 1305367 h 1876943"/>
              <a:gd name="connsiteX99" fmla="*/ 10571379 w 12194269"/>
              <a:gd name="connsiteY99" fmla="*/ 1215038 h 1876943"/>
              <a:gd name="connsiteX100" fmla="*/ 10817963 w 12194269"/>
              <a:gd name="connsiteY100" fmla="*/ 1215038 h 1876943"/>
              <a:gd name="connsiteX101" fmla="*/ 10426665 w 12194269"/>
              <a:gd name="connsiteY101" fmla="*/ 1486213 h 1876943"/>
              <a:gd name="connsiteX102" fmla="*/ 9999330 w 12194269"/>
              <a:gd name="connsiteY102" fmla="*/ 1068715 h 1876943"/>
              <a:gd name="connsiteX103" fmla="*/ 10420138 w 12194269"/>
              <a:gd name="connsiteY103" fmla="*/ 651123 h 1876943"/>
              <a:gd name="connsiteX104" fmla="*/ 197682 w 12194269"/>
              <a:gd name="connsiteY104" fmla="*/ 638543 h 1876943"/>
              <a:gd name="connsiteX105" fmla="*/ 414471 w 12194269"/>
              <a:gd name="connsiteY105" fmla="*/ 736722 h 1876943"/>
              <a:gd name="connsiteX106" fmla="*/ 663324 w 12194269"/>
              <a:gd name="connsiteY106" fmla="*/ 646488 h 1876943"/>
              <a:gd name="connsiteX107" fmla="*/ 874627 w 12194269"/>
              <a:gd name="connsiteY107" fmla="*/ 753842 h 1876943"/>
              <a:gd name="connsiteX108" fmla="*/ 1154976 w 12194269"/>
              <a:gd name="connsiteY108" fmla="*/ 646488 h 1876943"/>
              <a:gd name="connsiteX109" fmla="*/ 1360320 w 12194269"/>
              <a:gd name="connsiteY109" fmla="*/ 727925 h 1876943"/>
              <a:gd name="connsiteX110" fmla="*/ 1393047 w 12194269"/>
              <a:gd name="connsiteY110" fmla="*/ 997682 h 1876943"/>
              <a:gd name="connsiteX111" fmla="*/ 1339701 w 12194269"/>
              <a:gd name="connsiteY111" fmla="*/ 1239914 h 1876943"/>
              <a:gd name="connsiteX112" fmla="*/ 1349159 w 12194269"/>
              <a:gd name="connsiteY112" fmla="*/ 1379710 h 1876943"/>
              <a:gd name="connsiteX113" fmla="*/ 1462188 w 12194269"/>
              <a:gd name="connsiteY113" fmla="*/ 1419720 h 1876943"/>
              <a:gd name="connsiteX114" fmla="*/ 1556773 w 12194269"/>
              <a:gd name="connsiteY114" fmla="*/ 1408653 h 1876943"/>
              <a:gd name="connsiteX115" fmla="*/ 1511656 w 12194269"/>
              <a:gd name="connsiteY115" fmla="*/ 1612011 h 1876943"/>
              <a:gd name="connsiteX116" fmla="*/ 1418017 w 12194269"/>
              <a:gd name="connsiteY116" fmla="*/ 1620240 h 1876943"/>
              <a:gd name="connsiteX117" fmla="*/ 1163867 w 12194269"/>
              <a:gd name="connsiteY117" fmla="*/ 1518845 h 1876943"/>
              <a:gd name="connsiteX118" fmla="*/ 1120737 w 12194269"/>
              <a:gd name="connsiteY118" fmla="*/ 1258736 h 1876943"/>
              <a:gd name="connsiteX119" fmla="*/ 1181933 w 12194269"/>
              <a:gd name="connsiteY119" fmla="*/ 992574 h 1876943"/>
              <a:gd name="connsiteX120" fmla="*/ 1176163 w 12194269"/>
              <a:gd name="connsiteY120" fmla="*/ 862047 h 1876943"/>
              <a:gd name="connsiteX121" fmla="*/ 1104941 w 12194269"/>
              <a:gd name="connsiteY121" fmla="*/ 833009 h 1876943"/>
              <a:gd name="connsiteX122" fmla="*/ 886071 w 12194269"/>
              <a:gd name="connsiteY122" fmla="*/ 1030314 h 1876943"/>
              <a:gd name="connsiteX123" fmla="*/ 786284 w 12194269"/>
              <a:gd name="connsiteY123" fmla="*/ 1461148 h 1876943"/>
              <a:gd name="connsiteX124" fmla="*/ 573752 w 12194269"/>
              <a:gd name="connsiteY124" fmla="*/ 1461148 h 1876943"/>
              <a:gd name="connsiteX125" fmla="*/ 682430 w 12194269"/>
              <a:gd name="connsiteY125" fmla="*/ 992480 h 1876943"/>
              <a:gd name="connsiteX126" fmla="*/ 676660 w 12194269"/>
              <a:gd name="connsiteY126" fmla="*/ 861763 h 1876943"/>
              <a:gd name="connsiteX127" fmla="*/ 607046 w 12194269"/>
              <a:gd name="connsiteY127" fmla="*/ 833388 h 1876943"/>
              <a:gd name="connsiteX128" fmla="*/ 369543 w 12194269"/>
              <a:gd name="connsiteY128" fmla="*/ 1097374 h 1876943"/>
              <a:gd name="connsiteX129" fmla="*/ 285173 w 12194269"/>
              <a:gd name="connsiteY129" fmla="*/ 1461526 h 1876943"/>
              <a:gd name="connsiteX130" fmla="*/ 72452 w 12194269"/>
              <a:gd name="connsiteY130" fmla="*/ 1461526 h 1876943"/>
              <a:gd name="connsiteX131" fmla="*/ 198912 w 12194269"/>
              <a:gd name="connsiteY131" fmla="*/ 938944 h 1876943"/>
              <a:gd name="connsiteX132" fmla="*/ 187467 w 12194269"/>
              <a:gd name="connsiteY132" fmla="*/ 838117 h 1876943"/>
              <a:gd name="connsiteX133" fmla="*/ 45590 w 12194269"/>
              <a:gd name="connsiteY133" fmla="*/ 833293 h 1876943"/>
              <a:gd name="connsiteX134" fmla="*/ 0 w 12194269"/>
              <a:gd name="connsiteY134" fmla="*/ 852210 h 1876943"/>
              <a:gd name="connsiteX135" fmla="*/ 37834 w 12194269"/>
              <a:gd name="connsiteY135" fmla="*/ 670229 h 1876943"/>
              <a:gd name="connsiteX136" fmla="*/ 51454 w 12194269"/>
              <a:gd name="connsiteY136" fmla="*/ 665310 h 1876943"/>
              <a:gd name="connsiteX137" fmla="*/ 197682 w 12194269"/>
              <a:gd name="connsiteY137" fmla="*/ 638543 h 1876943"/>
              <a:gd name="connsiteX138" fmla="*/ 6277980 w 12194269"/>
              <a:gd name="connsiteY138" fmla="*/ 531662 h 1876943"/>
              <a:gd name="connsiteX139" fmla="*/ 6277980 w 12194269"/>
              <a:gd name="connsiteY139" fmla="*/ 929486 h 1876943"/>
              <a:gd name="connsiteX140" fmla="*/ 6460435 w 12194269"/>
              <a:gd name="connsiteY140" fmla="*/ 929486 h 1876943"/>
              <a:gd name="connsiteX141" fmla="*/ 6644591 w 12194269"/>
              <a:gd name="connsiteY141" fmla="*/ 730007 h 1876943"/>
              <a:gd name="connsiteX142" fmla="*/ 6644686 w 12194269"/>
              <a:gd name="connsiteY142" fmla="*/ 730290 h 1876943"/>
              <a:gd name="connsiteX143" fmla="*/ 6460529 w 12194269"/>
              <a:gd name="connsiteY143" fmla="*/ 531662 h 1876943"/>
              <a:gd name="connsiteX144" fmla="*/ 8605338 w 12194269"/>
              <a:gd name="connsiteY144" fmla="*/ 437361 h 1876943"/>
              <a:gd name="connsiteX145" fmla="*/ 8855231 w 12194269"/>
              <a:gd name="connsiteY145" fmla="*/ 437361 h 1876943"/>
              <a:gd name="connsiteX146" fmla="*/ 8855231 w 12194269"/>
              <a:gd name="connsiteY146" fmla="*/ 672499 h 1876943"/>
              <a:gd name="connsiteX147" fmla="*/ 9036077 w 12194269"/>
              <a:gd name="connsiteY147" fmla="*/ 672499 h 1876943"/>
              <a:gd name="connsiteX148" fmla="*/ 9036077 w 12194269"/>
              <a:gd name="connsiteY148" fmla="*/ 859872 h 1876943"/>
              <a:gd name="connsiteX149" fmla="*/ 8855231 w 12194269"/>
              <a:gd name="connsiteY149" fmla="*/ 859872 h 1876943"/>
              <a:gd name="connsiteX150" fmla="*/ 8855231 w 12194269"/>
              <a:gd name="connsiteY150" fmla="*/ 1142681 h 1876943"/>
              <a:gd name="connsiteX151" fmla="*/ 8963719 w 12194269"/>
              <a:gd name="connsiteY151" fmla="*/ 1277464 h 1876943"/>
              <a:gd name="connsiteX152" fmla="*/ 9054143 w 12194269"/>
              <a:gd name="connsiteY152" fmla="*/ 1272546 h 1876943"/>
              <a:gd name="connsiteX153" fmla="*/ 9054332 w 12194269"/>
              <a:gd name="connsiteY153" fmla="*/ 1464837 h 1876943"/>
              <a:gd name="connsiteX154" fmla="*/ 8886633 w 12194269"/>
              <a:gd name="connsiteY154" fmla="*/ 1477984 h 1876943"/>
              <a:gd name="connsiteX155" fmla="*/ 8605526 w 12194269"/>
              <a:gd name="connsiteY155" fmla="*/ 1198580 h 1876943"/>
              <a:gd name="connsiteX156" fmla="*/ 8605526 w 12194269"/>
              <a:gd name="connsiteY156" fmla="*/ 859872 h 1876943"/>
              <a:gd name="connsiteX157" fmla="*/ 8480391 w 12194269"/>
              <a:gd name="connsiteY157" fmla="*/ 859872 h 1876943"/>
              <a:gd name="connsiteX158" fmla="*/ 8480391 w 12194269"/>
              <a:gd name="connsiteY158" fmla="*/ 672499 h 1876943"/>
              <a:gd name="connsiteX159" fmla="*/ 8605338 w 12194269"/>
              <a:gd name="connsiteY159" fmla="*/ 672499 h 1876943"/>
              <a:gd name="connsiteX160" fmla="*/ 4701627 w 12194269"/>
              <a:gd name="connsiteY160" fmla="*/ 356112 h 1876943"/>
              <a:gd name="connsiteX161" fmla="*/ 4617919 w 12194269"/>
              <a:gd name="connsiteY161" fmla="*/ 390257 h 1876943"/>
              <a:gd name="connsiteX162" fmla="*/ 4583206 w 12194269"/>
              <a:gd name="connsiteY162" fmla="*/ 486734 h 1876943"/>
              <a:gd name="connsiteX163" fmla="*/ 4651119 w 12194269"/>
              <a:gd name="connsiteY163" fmla="*/ 712414 h 1876943"/>
              <a:gd name="connsiteX164" fmla="*/ 4782971 w 12194269"/>
              <a:gd name="connsiteY164" fmla="*/ 620855 h 1876943"/>
              <a:gd name="connsiteX165" fmla="*/ 4821655 w 12194269"/>
              <a:gd name="connsiteY165" fmla="*/ 497422 h 1876943"/>
              <a:gd name="connsiteX166" fmla="*/ 4788268 w 12194269"/>
              <a:gd name="connsiteY166" fmla="*/ 391582 h 1876943"/>
              <a:gd name="connsiteX167" fmla="*/ 4701627 w 12194269"/>
              <a:gd name="connsiteY167" fmla="*/ 356112 h 1876943"/>
              <a:gd name="connsiteX168" fmla="*/ 6011724 w 12194269"/>
              <a:gd name="connsiteY168" fmla="*/ 314117 h 1876943"/>
              <a:gd name="connsiteX169" fmla="*/ 6493445 w 12194269"/>
              <a:gd name="connsiteY169" fmla="*/ 314117 h 1876943"/>
              <a:gd name="connsiteX170" fmla="*/ 6912645 w 12194269"/>
              <a:gd name="connsiteY170" fmla="*/ 730290 h 1876943"/>
              <a:gd name="connsiteX171" fmla="*/ 6493445 w 12194269"/>
              <a:gd name="connsiteY171" fmla="*/ 1146464 h 1876943"/>
              <a:gd name="connsiteX172" fmla="*/ 6277980 w 12194269"/>
              <a:gd name="connsiteY172" fmla="*/ 1146464 h 1876943"/>
              <a:gd name="connsiteX173" fmla="*/ 6277980 w 12194269"/>
              <a:gd name="connsiteY173" fmla="*/ 1465310 h 1876943"/>
              <a:gd name="connsiteX174" fmla="*/ 6011724 w 12194269"/>
              <a:gd name="connsiteY174" fmla="*/ 1465310 h 1876943"/>
              <a:gd name="connsiteX175" fmla="*/ 1969637 w 12194269"/>
              <a:gd name="connsiteY175" fmla="*/ 283661 h 1876943"/>
              <a:gd name="connsiteX176" fmla="*/ 2378622 w 12194269"/>
              <a:gd name="connsiteY176" fmla="*/ 649988 h 1876943"/>
              <a:gd name="connsiteX177" fmla="*/ 2112176 w 12194269"/>
              <a:gd name="connsiteY177" fmla="*/ 649988 h 1876943"/>
              <a:gd name="connsiteX178" fmla="*/ 1969353 w 12194269"/>
              <a:gd name="connsiteY178" fmla="*/ 484086 h 1876943"/>
              <a:gd name="connsiteX179" fmla="*/ 1829651 w 12194269"/>
              <a:gd name="connsiteY179" fmla="*/ 602317 h 1876943"/>
              <a:gd name="connsiteX180" fmla="*/ 1993944 w 12194269"/>
              <a:gd name="connsiteY180" fmla="*/ 753653 h 1876943"/>
              <a:gd name="connsiteX181" fmla="*/ 2398011 w 12194269"/>
              <a:gd name="connsiteY181" fmla="*/ 1124899 h 1876943"/>
              <a:gd name="connsiteX182" fmla="*/ 1966043 w 12194269"/>
              <a:gd name="connsiteY182" fmla="*/ 1492835 h 1876943"/>
              <a:gd name="connsiteX183" fmla="*/ 1532371 w 12194269"/>
              <a:gd name="connsiteY183" fmla="*/ 1082241 h 1876943"/>
              <a:gd name="connsiteX184" fmla="*/ 1798437 w 12194269"/>
              <a:gd name="connsiteY184" fmla="*/ 1081958 h 1876943"/>
              <a:gd name="connsiteX185" fmla="*/ 1982500 w 12194269"/>
              <a:gd name="connsiteY185" fmla="*/ 1280586 h 1876943"/>
              <a:gd name="connsiteX186" fmla="*/ 2133835 w 12194269"/>
              <a:gd name="connsiteY186" fmla="*/ 1145897 h 1876943"/>
              <a:gd name="connsiteX187" fmla="*/ 1954786 w 12194269"/>
              <a:gd name="connsiteY187" fmla="*/ 985103 h 1876943"/>
              <a:gd name="connsiteX188" fmla="*/ 1565475 w 12194269"/>
              <a:gd name="connsiteY188" fmla="*/ 607330 h 1876943"/>
              <a:gd name="connsiteX189" fmla="*/ 1969637 w 12194269"/>
              <a:gd name="connsiteY189" fmla="*/ 283661 h 1876943"/>
              <a:gd name="connsiteX190" fmla="*/ 4709950 w 12194269"/>
              <a:gd name="connsiteY190" fmla="*/ 254906 h 1876943"/>
              <a:gd name="connsiteX191" fmla="*/ 4899120 w 12194269"/>
              <a:gd name="connsiteY191" fmla="*/ 317332 h 1876943"/>
              <a:gd name="connsiteX192" fmla="*/ 4971667 w 12194269"/>
              <a:gd name="connsiteY192" fmla="*/ 484653 h 1876943"/>
              <a:gd name="connsiteX193" fmla="*/ 4905457 w 12194269"/>
              <a:gd name="connsiteY193" fmla="*/ 662757 h 1876943"/>
              <a:gd name="connsiteX194" fmla="*/ 4700398 w 12194269"/>
              <a:gd name="connsiteY194" fmla="*/ 806337 h 1876943"/>
              <a:gd name="connsiteX195" fmla="*/ 4845301 w 12194269"/>
              <a:gd name="connsiteY195" fmla="*/ 1040434 h 1876943"/>
              <a:gd name="connsiteX196" fmla="*/ 4947264 w 12194269"/>
              <a:gd name="connsiteY196" fmla="*/ 1175502 h 1876943"/>
              <a:gd name="connsiteX197" fmla="*/ 5051308 w 12194269"/>
              <a:gd name="connsiteY197" fmla="*/ 957956 h 1876943"/>
              <a:gd name="connsiteX198" fmla="*/ 5028324 w 12194269"/>
              <a:gd name="connsiteY198" fmla="*/ 905083 h 1876943"/>
              <a:gd name="connsiteX199" fmla="*/ 4948021 w 12194269"/>
              <a:gd name="connsiteY199" fmla="*/ 883612 h 1876943"/>
              <a:gd name="connsiteX200" fmla="*/ 4887014 w 12194269"/>
              <a:gd name="connsiteY200" fmla="*/ 883612 h 1876943"/>
              <a:gd name="connsiteX201" fmla="*/ 4887014 w 12194269"/>
              <a:gd name="connsiteY201" fmla="*/ 790541 h 1876943"/>
              <a:gd name="connsiteX202" fmla="*/ 5365898 w 12194269"/>
              <a:gd name="connsiteY202" fmla="*/ 790541 h 1876943"/>
              <a:gd name="connsiteX203" fmla="*/ 5365898 w 12194269"/>
              <a:gd name="connsiteY203" fmla="*/ 883802 h 1876943"/>
              <a:gd name="connsiteX204" fmla="*/ 5312458 w 12194269"/>
              <a:gd name="connsiteY204" fmla="*/ 883802 h 1876943"/>
              <a:gd name="connsiteX205" fmla="*/ 5250314 w 12194269"/>
              <a:gd name="connsiteY205" fmla="*/ 895057 h 1876943"/>
              <a:gd name="connsiteX206" fmla="*/ 5206427 w 12194269"/>
              <a:gd name="connsiteY206" fmla="*/ 929581 h 1876943"/>
              <a:gd name="connsiteX207" fmla="*/ 5153270 w 12194269"/>
              <a:gd name="connsiteY207" fmla="*/ 1022841 h 1876943"/>
              <a:gd name="connsiteX208" fmla="*/ 5017162 w 12194269"/>
              <a:gd name="connsiteY208" fmla="*/ 1252021 h 1876943"/>
              <a:gd name="connsiteX209" fmla="*/ 5180227 w 12194269"/>
              <a:gd name="connsiteY209" fmla="*/ 1344241 h 1876943"/>
              <a:gd name="connsiteX210" fmla="*/ 5246437 w 12194269"/>
              <a:gd name="connsiteY210" fmla="*/ 1311988 h 1876943"/>
              <a:gd name="connsiteX211" fmla="*/ 5284271 w 12194269"/>
              <a:gd name="connsiteY211" fmla="*/ 1189595 h 1876943"/>
              <a:gd name="connsiteX212" fmla="*/ 5284271 w 12194269"/>
              <a:gd name="connsiteY212" fmla="*/ 1187798 h 1876943"/>
              <a:gd name="connsiteX213" fmla="*/ 5288149 w 12194269"/>
              <a:gd name="connsiteY213" fmla="*/ 1172380 h 1876943"/>
              <a:gd name="connsiteX214" fmla="*/ 5370722 w 12194269"/>
              <a:gd name="connsiteY214" fmla="*/ 1171435 h 1876943"/>
              <a:gd name="connsiteX215" fmla="*/ 5370722 w 12194269"/>
              <a:gd name="connsiteY215" fmla="*/ 1191392 h 1876943"/>
              <a:gd name="connsiteX216" fmla="*/ 5304511 w 12194269"/>
              <a:gd name="connsiteY216" fmla="*/ 1427854 h 1876943"/>
              <a:gd name="connsiteX217" fmla="*/ 5127732 w 12194269"/>
              <a:gd name="connsiteY217" fmla="*/ 1511373 h 1876943"/>
              <a:gd name="connsiteX218" fmla="*/ 5009501 w 12194269"/>
              <a:gd name="connsiteY218" fmla="*/ 1481106 h 1876943"/>
              <a:gd name="connsiteX219" fmla="*/ 4880865 w 12194269"/>
              <a:gd name="connsiteY219" fmla="*/ 1388980 h 1876943"/>
              <a:gd name="connsiteX220" fmla="*/ 4726219 w 12194269"/>
              <a:gd name="connsiteY220" fmla="*/ 1481673 h 1876943"/>
              <a:gd name="connsiteX221" fmla="*/ 4565426 w 12194269"/>
              <a:gd name="connsiteY221" fmla="*/ 1511373 h 1876943"/>
              <a:gd name="connsiteX222" fmla="*/ 4305885 w 12194269"/>
              <a:gd name="connsiteY222" fmla="*/ 1410545 h 1876943"/>
              <a:gd name="connsiteX223" fmla="*/ 4268050 w 12194269"/>
              <a:gd name="connsiteY223" fmla="*/ 956537 h 1876943"/>
              <a:gd name="connsiteX224" fmla="*/ 4480771 w 12194269"/>
              <a:gd name="connsiteY224" fmla="*/ 789500 h 1876943"/>
              <a:gd name="connsiteX225" fmla="*/ 4411724 w 12194269"/>
              <a:gd name="connsiteY225" fmla="*/ 540931 h 1876943"/>
              <a:gd name="connsiteX226" fmla="*/ 4499215 w 12194269"/>
              <a:gd name="connsiteY226" fmla="*/ 338898 h 1876943"/>
              <a:gd name="connsiteX227" fmla="*/ 4709950 w 12194269"/>
              <a:gd name="connsiteY227" fmla="*/ 254906 h 1876943"/>
              <a:gd name="connsiteX228" fmla="*/ 2627370 w 12194269"/>
              <a:gd name="connsiteY228" fmla="*/ 249129 h 1876943"/>
              <a:gd name="connsiteX229" fmla="*/ 2629083 w 12194269"/>
              <a:gd name="connsiteY229" fmla="*/ 249137 h 1876943"/>
              <a:gd name="connsiteX230" fmla="*/ 2787030 w 12194269"/>
              <a:gd name="connsiteY230" fmla="*/ 409922 h 1876943"/>
              <a:gd name="connsiteX231" fmla="*/ 2626246 w 12194269"/>
              <a:gd name="connsiteY231" fmla="*/ 567879 h 1876943"/>
              <a:gd name="connsiteX232" fmla="*/ 2468289 w 12194269"/>
              <a:gd name="connsiteY232" fmla="*/ 408418 h 1876943"/>
              <a:gd name="connsiteX233" fmla="*/ 2627370 w 12194269"/>
              <a:gd name="connsiteY233" fmla="*/ 249129 h 1876943"/>
              <a:gd name="connsiteX234" fmla="*/ 4785335 w 12194269"/>
              <a:gd name="connsiteY234" fmla="*/ 124946 h 1876943"/>
              <a:gd name="connsiteX235" fmla="*/ 3971907 w 12194269"/>
              <a:gd name="connsiteY235" fmla="*/ 938377 h 1876943"/>
              <a:gd name="connsiteX236" fmla="*/ 4785335 w 12194269"/>
              <a:gd name="connsiteY236" fmla="*/ 1751808 h 1876943"/>
              <a:gd name="connsiteX237" fmla="*/ 5598766 w 12194269"/>
              <a:gd name="connsiteY237" fmla="*/ 938377 h 1876943"/>
              <a:gd name="connsiteX238" fmla="*/ 4785335 w 12194269"/>
              <a:gd name="connsiteY238" fmla="*/ 124946 h 1876943"/>
              <a:gd name="connsiteX239" fmla="*/ 4785335 w 12194269"/>
              <a:gd name="connsiteY239" fmla="*/ 0 h 1876943"/>
              <a:gd name="connsiteX240" fmla="*/ 5723712 w 12194269"/>
              <a:gd name="connsiteY240" fmla="*/ 938377 h 1876943"/>
              <a:gd name="connsiteX241" fmla="*/ 5723712 w 12194269"/>
              <a:gd name="connsiteY241" fmla="*/ 938566 h 1876943"/>
              <a:gd name="connsiteX242" fmla="*/ 4785146 w 12194269"/>
              <a:gd name="connsiteY242" fmla="*/ 1876943 h 1876943"/>
              <a:gd name="connsiteX243" fmla="*/ 3846771 w 12194269"/>
              <a:gd name="connsiteY243" fmla="*/ 938377 h 1876943"/>
              <a:gd name="connsiteX244" fmla="*/ 4785335 w 12194269"/>
              <a:gd name="connsiteY244" fmla="*/ 0 h 1876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</a:cxnLst>
            <a:rect l="l" t="t" r="r" b="b"/>
            <a:pathLst>
              <a:path w="12194269" h="1876943">
                <a:moveTo>
                  <a:pt x="4526550" y="886923"/>
                </a:moveTo>
                <a:cubicBezTo>
                  <a:pt x="4433952" y="942823"/>
                  <a:pt x="4386660" y="1008181"/>
                  <a:pt x="4386660" y="1081295"/>
                </a:cubicBezTo>
                <a:cubicBezTo>
                  <a:pt x="4386660" y="1142870"/>
                  <a:pt x="4413616" y="1212295"/>
                  <a:pt x="4461854" y="1279451"/>
                </a:cubicBezTo>
                <a:cubicBezTo>
                  <a:pt x="4510092" y="1346606"/>
                  <a:pt x="4567979" y="1379238"/>
                  <a:pt x="4638917" y="1379238"/>
                </a:cubicBezTo>
                <a:cubicBezTo>
                  <a:pt x="4695385" y="1379238"/>
                  <a:pt x="4753365" y="1358051"/>
                  <a:pt x="4811347" y="1316339"/>
                </a:cubicBezTo>
                <a:lnTo>
                  <a:pt x="4811724" y="1316339"/>
                </a:lnTo>
                <a:cubicBezTo>
                  <a:pt x="4761783" y="1255048"/>
                  <a:pt x="4721963" y="1201702"/>
                  <a:pt x="4686494" y="1149018"/>
                </a:cubicBezTo>
                <a:cubicBezTo>
                  <a:pt x="4656510" y="1104468"/>
                  <a:pt x="4604678" y="1022463"/>
                  <a:pt x="4526550" y="886923"/>
                </a:cubicBezTo>
                <a:close/>
                <a:moveTo>
                  <a:pt x="7361261" y="866492"/>
                </a:moveTo>
                <a:cubicBezTo>
                  <a:pt x="7247759" y="866492"/>
                  <a:pt x="7172092" y="960226"/>
                  <a:pt x="7172092" y="1068715"/>
                </a:cubicBezTo>
                <a:cubicBezTo>
                  <a:pt x="7172092" y="1178812"/>
                  <a:pt x="7247759" y="1270938"/>
                  <a:pt x="7361261" y="1270938"/>
                </a:cubicBezTo>
                <a:cubicBezTo>
                  <a:pt x="7474763" y="1270938"/>
                  <a:pt x="7550431" y="1178812"/>
                  <a:pt x="7550431" y="1068715"/>
                </a:cubicBezTo>
                <a:cubicBezTo>
                  <a:pt x="7550431" y="960226"/>
                  <a:pt x="7474763" y="866492"/>
                  <a:pt x="7361261" y="866492"/>
                </a:cubicBezTo>
                <a:close/>
                <a:moveTo>
                  <a:pt x="10418531" y="818822"/>
                </a:moveTo>
                <a:cubicBezTo>
                  <a:pt x="10320162" y="818916"/>
                  <a:pt x="10249129" y="877937"/>
                  <a:pt x="10249129" y="984818"/>
                </a:cubicBezTo>
                <a:lnTo>
                  <a:pt x="10581216" y="984818"/>
                </a:lnTo>
                <a:cubicBezTo>
                  <a:pt x="10581216" y="882950"/>
                  <a:pt x="10513872" y="818822"/>
                  <a:pt x="10418531" y="818822"/>
                </a:cubicBezTo>
                <a:close/>
                <a:moveTo>
                  <a:pt x="2504231" y="671270"/>
                </a:moveTo>
                <a:lnTo>
                  <a:pt x="2755542" y="671270"/>
                </a:lnTo>
                <a:lnTo>
                  <a:pt x="2755542" y="1463040"/>
                </a:lnTo>
                <a:lnTo>
                  <a:pt x="2504231" y="1463040"/>
                </a:lnTo>
                <a:close/>
                <a:moveTo>
                  <a:pt x="3346320" y="671175"/>
                </a:moveTo>
                <a:lnTo>
                  <a:pt x="3636696" y="671175"/>
                </a:lnTo>
                <a:lnTo>
                  <a:pt x="3370534" y="1063702"/>
                </a:lnTo>
                <a:lnTo>
                  <a:pt x="3641614" y="1463040"/>
                </a:lnTo>
                <a:lnTo>
                  <a:pt x="3350860" y="1463040"/>
                </a:lnTo>
                <a:lnTo>
                  <a:pt x="3221468" y="1233009"/>
                </a:lnTo>
                <a:lnTo>
                  <a:pt x="3091319" y="1463040"/>
                </a:lnTo>
                <a:lnTo>
                  <a:pt x="2800565" y="1463040"/>
                </a:lnTo>
                <a:lnTo>
                  <a:pt x="3073253" y="1063797"/>
                </a:lnTo>
                <a:lnTo>
                  <a:pt x="2805294" y="671269"/>
                </a:lnTo>
                <a:lnTo>
                  <a:pt x="3096048" y="671269"/>
                </a:lnTo>
                <a:lnTo>
                  <a:pt x="3221468" y="894584"/>
                </a:lnTo>
                <a:close/>
                <a:moveTo>
                  <a:pt x="11405146" y="659352"/>
                </a:moveTo>
                <a:cubicBezTo>
                  <a:pt x="11413469" y="659352"/>
                  <a:pt x="11421131" y="659635"/>
                  <a:pt x="11428320" y="660108"/>
                </a:cubicBezTo>
                <a:lnTo>
                  <a:pt x="11428320" y="891179"/>
                </a:lnTo>
                <a:cubicBezTo>
                  <a:pt x="11416213" y="889978"/>
                  <a:pt x="11404105" y="889411"/>
                  <a:pt x="11391998" y="889477"/>
                </a:cubicBezTo>
                <a:cubicBezTo>
                  <a:pt x="11253904" y="889477"/>
                  <a:pt x="11163482" y="961834"/>
                  <a:pt x="11163482" y="1155828"/>
                </a:cubicBezTo>
                <a:lnTo>
                  <a:pt x="11163482" y="1464837"/>
                </a:lnTo>
                <a:lnTo>
                  <a:pt x="10911980" y="1464837"/>
                </a:lnTo>
                <a:lnTo>
                  <a:pt x="10911980" y="672499"/>
                </a:lnTo>
                <a:lnTo>
                  <a:pt x="11163482" y="672499"/>
                </a:lnTo>
                <a:lnTo>
                  <a:pt x="11163482" y="801229"/>
                </a:lnTo>
                <a:cubicBezTo>
                  <a:pt x="11199613" y="726696"/>
                  <a:pt x="11294954" y="659352"/>
                  <a:pt x="11405146" y="659352"/>
                </a:cubicBezTo>
                <a:close/>
                <a:moveTo>
                  <a:pt x="8390345" y="659352"/>
                </a:moveTo>
                <a:cubicBezTo>
                  <a:pt x="8398669" y="659352"/>
                  <a:pt x="8406330" y="659635"/>
                  <a:pt x="8413519" y="660108"/>
                </a:cubicBezTo>
                <a:lnTo>
                  <a:pt x="8413519" y="891179"/>
                </a:lnTo>
                <a:cubicBezTo>
                  <a:pt x="8401449" y="889978"/>
                  <a:pt x="8389324" y="889411"/>
                  <a:pt x="8377198" y="889477"/>
                </a:cubicBezTo>
                <a:cubicBezTo>
                  <a:pt x="8239104" y="889477"/>
                  <a:pt x="8148681" y="961834"/>
                  <a:pt x="8148681" y="1155828"/>
                </a:cubicBezTo>
                <a:lnTo>
                  <a:pt x="8148681" y="1464837"/>
                </a:lnTo>
                <a:lnTo>
                  <a:pt x="7897180" y="1464837"/>
                </a:lnTo>
                <a:lnTo>
                  <a:pt x="7897180" y="672499"/>
                </a:lnTo>
                <a:lnTo>
                  <a:pt x="8148681" y="672499"/>
                </a:lnTo>
                <a:lnTo>
                  <a:pt x="8148681" y="801229"/>
                </a:lnTo>
                <a:cubicBezTo>
                  <a:pt x="8184812" y="726696"/>
                  <a:pt x="8280154" y="659352"/>
                  <a:pt x="8390345" y="659352"/>
                </a:cubicBezTo>
                <a:close/>
                <a:moveTo>
                  <a:pt x="9636597" y="652731"/>
                </a:moveTo>
                <a:cubicBezTo>
                  <a:pt x="9738465" y="652731"/>
                  <a:pt x="9815742" y="687254"/>
                  <a:pt x="9858493" y="743154"/>
                </a:cubicBezTo>
                <a:cubicBezTo>
                  <a:pt x="9907867" y="803972"/>
                  <a:pt x="9921015" y="881248"/>
                  <a:pt x="9921015" y="994750"/>
                </a:cubicBezTo>
                <a:lnTo>
                  <a:pt x="9921015" y="1464837"/>
                </a:lnTo>
                <a:lnTo>
                  <a:pt x="9669418" y="1464837"/>
                </a:lnTo>
                <a:lnTo>
                  <a:pt x="9669418" y="1058784"/>
                </a:lnTo>
                <a:cubicBezTo>
                  <a:pt x="9669418" y="945282"/>
                  <a:pt x="9634895" y="866493"/>
                  <a:pt x="9529716" y="866493"/>
                </a:cubicBezTo>
                <a:cubicBezTo>
                  <a:pt x="9427754" y="866493"/>
                  <a:pt x="9376867" y="945376"/>
                  <a:pt x="9376867" y="1067013"/>
                </a:cubicBezTo>
                <a:lnTo>
                  <a:pt x="9376867" y="1464837"/>
                </a:lnTo>
                <a:lnTo>
                  <a:pt x="9125272" y="1464837"/>
                </a:lnTo>
                <a:lnTo>
                  <a:pt x="9125272" y="672499"/>
                </a:lnTo>
                <a:lnTo>
                  <a:pt x="9376867" y="672499"/>
                </a:lnTo>
                <a:lnTo>
                  <a:pt x="9376867" y="787609"/>
                </a:lnTo>
                <a:cubicBezTo>
                  <a:pt x="9421227" y="702482"/>
                  <a:pt x="9513258" y="652731"/>
                  <a:pt x="9636597" y="652731"/>
                </a:cubicBezTo>
                <a:close/>
                <a:moveTo>
                  <a:pt x="7308767" y="652258"/>
                </a:moveTo>
                <a:cubicBezTo>
                  <a:pt x="7410635" y="652258"/>
                  <a:pt x="7512597" y="713076"/>
                  <a:pt x="7550431" y="785433"/>
                </a:cubicBezTo>
                <a:lnTo>
                  <a:pt x="7550431" y="671931"/>
                </a:lnTo>
                <a:lnTo>
                  <a:pt x="7801933" y="672499"/>
                </a:lnTo>
                <a:lnTo>
                  <a:pt x="7801933" y="1464837"/>
                </a:lnTo>
                <a:lnTo>
                  <a:pt x="7550431" y="1464837"/>
                </a:lnTo>
                <a:lnTo>
                  <a:pt x="7550431" y="1353132"/>
                </a:lnTo>
                <a:cubicBezTo>
                  <a:pt x="7512597" y="1425395"/>
                  <a:pt x="7410635" y="1484605"/>
                  <a:pt x="7308767" y="1484605"/>
                </a:cubicBezTo>
                <a:cubicBezTo>
                  <a:pt x="7080249" y="1484605"/>
                  <a:pt x="6922388" y="1305367"/>
                  <a:pt x="6922388" y="1068431"/>
                </a:cubicBezTo>
                <a:cubicBezTo>
                  <a:pt x="6922388" y="831496"/>
                  <a:pt x="7080249" y="652258"/>
                  <a:pt x="7308767" y="652258"/>
                </a:cubicBezTo>
                <a:close/>
                <a:moveTo>
                  <a:pt x="11840616" y="651123"/>
                </a:moveTo>
                <a:cubicBezTo>
                  <a:pt x="12070741" y="651123"/>
                  <a:pt x="12182541" y="767841"/>
                  <a:pt x="12182541" y="919082"/>
                </a:cubicBezTo>
                <a:lnTo>
                  <a:pt x="11934350" y="919082"/>
                </a:lnTo>
                <a:cubicBezTo>
                  <a:pt x="11934350" y="852872"/>
                  <a:pt x="11899826" y="815038"/>
                  <a:pt x="11830306" y="815038"/>
                </a:cubicBezTo>
                <a:cubicBezTo>
                  <a:pt x="11779325" y="815038"/>
                  <a:pt x="11736572" y="838023"/>
                  <a:pt x="11736572" y="885693"/>
                </a:cubicBezTo>
                <a:cubicBezTo>
                  <a:pt x="11736572" y="943295"/>
                  <a:pt x="11805620" y="953132"/>
                  <a:pt x="11938795" y="997493"/>
                </a:cubicBezTo>
                <a:cubicBezTo>
                  <a:pt x="12079159" y="1039110"/>
                  <a:pt x="12194269" y="1076944"/>
                  <a:pt x="12194269" y="1231401"/>
                </a:cubicBezTo>
                <a:cubicBezTo>
                  <a:pt x="12194269" y="1418869"/>
                  <a:pt x="12033475" y="1486213"/>
                  <a:pt x="11835887" y="1486213"/>
                </a:cubicBezTo>
                <a:cubicBezTo>
                  <a:pt x="11610679" y="1486213"/>
                  <a:pt x="11470884" y="1382170"/>
                  <a:pt x="11470884" y="1200188"/>
                </a:cubicBezTo>
                <a:lnTo>
                  <a:pt x="11717466" y="1200188"/>
                </a:lnTo>
                <a:cubicBezTo>
                  <a:pt x="11717466" y="1284085"/>
                  <a:pt x="11770151" y="1316906"/>
                  <a:pt x="11844115" y="1316906"/>
                </a:cubicBezTo>
                <a:cubicBezTo>
                  <a:pt x="11904934" y="1316906"/>
                  <a:pt x="11947685" y="1295530"/>
                  <a:pt x="11947685" y="1242941"/>
                </a:cubicBezTo>
                <a:cubicBezTo>
                  <a:pt x="11947685" y="1182123"/>
                  <a:pt x="11885165" y="1173894"/>
                  <a:pt x="11735627" y="1124615"/>
                </a:cubicBezTo>
                <a:cubicBezTo>
                  <a:pt x="11604059" y="1083470"/>
                  <a:pt x="11490652" y="1045636"/>
                  <a:pt x="11490652" y="892787"/>
                </a:cubicBezTo>
                <a:cubicBezTo>
                  <a:pt x="11490652" y="728398"/>
                  <a:pt x="11627043" y="651123"/>
                  <a:pt x="11840616" y="651123"/>
                </a:cubicBezTo>
                <a:close/>
                <a:moveTo>
                  <a:pt x="10420138" y="651123"/>
                </a:moveTo>
                <a:cubicBezTo>
                  <a:pt x="10668329" y="651123"/>
                  <a:pt x="10827800" y="818822"/>
                  <a:pt x="10827800" y="1012815"/>
                </a:cubicBezTo>
                <a:cubicBezTo>
                  <a:pt x="10828651" y="1051889"/>
                  <a:pt x="10825908" y="1090962"/>
                  <a:pt x="10819571" y="1129533"/>
                </a:cubicBezTo>
                <a:lnTo>
                  <a:pt x="10249129" y="1129533"/>
                </a:lnTo>
                <a:cubicBezTo>
                  <a:pt x="10254047" y="1224875"/>
                  <a:pt x="10293583" y="1305367"/>
                  <a:pt x="10425057" y="1305367"/>
                </a:cubicBezTo>
                <a:cubicBezTo>
                  <a:pt x="10512170" y="1305367"/>
                  <a:pt x="10554922" y="1265925"/>
                  <a:pt x="10571379" y="1215038"/>
                </a:cubicBezTo>
                <a:lnTo>
                  <a:pt x="10817963" y="1215038"/>
                </a:lnTo>
                <a:cubicBezTo>
                  <a:pt x="10794978" y="1364577"/>
                  <a:pt x="10653574" y="1486213"/>
                  <a:pt x="10426665" y="1486213"/>
                </a:cubicBezTo>
                <a:cubicBezTo>
                  <a:pt x="10148869" y="1486213"/>
                  <a:pt x="9999330" y="1313596"/>
                  <a:pt x="9999330" y="1068715"/>
                </a:cubicBezTo>
                <a:cubicBezTo>
                  <a:pt x="9999330" y="836887"/>
                  <a:pt x="10145559" y="651123"/>
                  <a:pt x="10420138" y="651123"/>
                </a:cubicBezTo>
                <a:close/>
                <a:moveTo>
                  <a:pt x="197682" y="638543"/>
                </a:moveTo>
                <a:cubicBezTo>
                  <a:pt x="297564" y="638543"/>
                  <a:pt x="382123" y="678647"/>
                  <a:pt x="414471" y="736722"/>
                </a:cubicBezTo>
                <a:cubicBezTo>
                  <a:pt x="494111" y="676850"/>
                  <a:pt x="578197" y="646488"/>
                  <a:pt x="663324" y="646488"/>
                </a:cubicBezTo>
                <a:cubicBezTo>
                  <a:pt x="766894" y="646488"/>
                  <a:pt x="837833" y="682525"/>
                  <a:pt x="874627" y="753842"/>
                </a:cubicBezTo>
                <a:cubicBezTo>
                  <a:pt x="964293" y="681673"/>
                  <a:pt x="1056324" y="646488"/>
                  <a:pt x="1154976" y="646488"/>
                </a:cubicBezTo>
                <a:cubicBezTo>
                  <a:pt x="1248332" y="646488"/>
                  <a:pt x="1317284" y="673917"/>
                  <a:pt x="1360320" y="727925"/>
                </a:cubicBezTo>
                <a:cubicBezTo>
                  <a:pt x="1409221" y="789595"/>
                  <a:pt x="1420287" y="880302"/>
                  <a:pt x="1393047" y="997682"/>
                </a:cubicBezTo>
                <a:lnTo>
                  <a:pt x="1339701" y="1239914"/>
                </a:lnTo>
                <a:cubicBezTo>
                  <a:pt x="1323338" y="1304042"/>
                  <a:pt x="1326648" y="1350673"/>
                  <a:pt x="1349159" y="1379710"/>
                </a:cubicBezTo>
                <a:cubicBezTo>
                  <a:pt x="1369779" y="1406289"/>
                  <a:pt x="1407707" y="1419720"/>
                  <a:pt x="1462188" y="1419720"/>
                </a:cubicBezTo>
                <a:cubicBezTo>
                  <a:pt x="1494007" y="1419228"/>
                  <a:pt x="1525702" y="1415520"/>
                  <a:pt x="1556773" y="1408653"/>
                </a:cubicBezTo>
                <a:lnTo>
                  <a:pt x="1511656" y="1612011"/>
                </a:lnTo>
                <a:cubicBezTo>
                  <a:pt x="1480718" y="1617270"/>
                  <a:pt x="1449400" y="1620022"/>
                  <a:pt x="1418017" y="1620240"/>
                </a:cubicBezTo>
                <a:cubicBezTo>
                  <a:pt x="1306880" y="1620240"/>
                  <a:pt x="1215511" y="1583352"/>
                  <a:pt x="1163867" y="1518845"/>
                </a:cubicBezTo>
                <a:cubicBezTo>
                  <a:pt x="1112224" y="1454338"/>
                  <a:pt x="1097469" y="1367509"/>
                  <a:pt x="1120737" y="1258736"/>
                </a:cubicBezTo>
                <a:lnTo>
                  <a:pt x="1181933" y="992574"/>
                </a:lnTo>
                <a:cubicBezTo>
                  <a:pt x="1196310" y="930053"/>
                  <a:pt x="1194418" y="885031"/>
                  <a:pt x="1176163" y="862047"/>
                </a:cubicBezTo>
                <a:cubicBezTo>
                  <a:pt x="1161030" y="843035"/>
                  <a:pt x="1136438" y="833009"/>
                  <a:pt x="1104941" y="833009"/>
                </a:cubicBezTo>
                <a:cubicBezTo>
                  <a:pt x="1003641" y="833009"/>
                  <a:pt x="913596" y="914163"/>
                  <a:pt x="886071" y="1030314"/>
                </a:cubicBezTo>
                <a:lnTo>
                  <a:pt x="786284" y="1461148"/>
                </a:lnTo>
                <a:lnTo>
                  <a:pt x="573752" y="1461148"/>
                </a:lnTo>
                <a:lnTo>
                  <a:pt x="682430" y="992480"/>
                </a:lnTo>
                <a:cubicBezTo>
                  <a:pt x="696901" y="929864"/>
                  <a:pt x="694915" y="884747"/>
                  <a:pt x="676660" y="861763"/>
                </a:cubicBezTo>
                <a:cubicBezTo>
                  <a:pt x="661905" y="843603"/>
                  <a:pt x="637218" y="833388"/>
                  <a:pt x="607046" y="833388"/>
                </a:cubicBezTo>
                <a:cubicBezTo>
                  <a:pt x="492503" y="833388"/>
                  <a:pt x="416835" y="917663"/>
                  <a:pt x="369543" y="1097374"/>
                </a:cubicBezTo>
                <a:lnTo>
                  <a:pt x="285173" y="1461526"/>
                </a:lnTo>
                <a:lnTo>
                  <a:pt x="72452" y="1461526"/>
                </a:lnTo>
                <a:lnTo>
                  <a:pt x="198912" y="938944"/>
                </a:lnTo>
                <a:cubicBezTo>
                  <a:pt x="208843" y="895719"/>
                  <a:pt x="204776" y="859777"/>
                  <a:pt x="187467" y="838117"/>
                </a:cubicBezTo>
                <a:cubicBezTo>
                  <a:pt x="163348" y="807755"/>
                  <a:pt x="111137" y="806053"/>
                  <a:pt x="45590" y="833293"/>
                </a:cubicBezTo>
                <a:lnTo>
                  <a:pt x="0" y="852210"/>
                </a:lnTo>
                <a:lnTo>
                  <a:pt x="37834" y="670229"/>
                </a:lnTo>
                <a:lnTo>
                  <a:pt x="51454" y="665310"/>
                </a:lnTo>
                <a:cubicBezTo>
                  <a:pt x="98252" y="647888"/>
                  <a:pt x="147748" y="638836"/>
                  <a:pt x="197682" y="638543"/>
                </a:cubicBezTo>
                <a:close/>
                <a:moveTo>
                  <a:pt x="6277980" y="531662"/>
                </a:moveTo>
                <a:lnTo>
                  <a:pt x="6277980" y="929486"/>
                </a:lnTo>
                <a:lnTo>
                  <a:pt x="6460435" y="929486"/>
                </a:lnTo>
                <a:cubicBezTo>
                  <a:pt x="6572234" y="928919"/>
                  <a:pt x="6644591" y="836888"/>
                  <a:pt x="6644591" y="730007"/>
                </a:cubicBezTo>
                <a:lnTo>
                  <a:pt x="6644686" y="730290"/>
                </a:lnTo>
                <a:cubicBezTo>
                  <a:pt x="6644686" y="623409"/>
                  <a:pt x="6572329" y="531662"/>
                  <a:pt x="6460529" y="531662"/>
                </a:cubicBezTo>
                <a:close/>
                <a:moveTo>
                  <a:pt x="8605338" y="437361"/>
                </a:moveTo>
                <a:lnTo>
                  <a:pt x="8855231" y="437361"/>
                </a:lnTo>
                <a:lnTo>
                  <a:pt x="8855231" y="672499"/>
                </a:lnTo>
                <a:lnTo>
                  <a:pt x="9036077" y="672499"/>
                </a:lnTo>
                <a:lnTo>
                  <a:pt x="9036077" y="859872"/>
                </a:lnTo>
                <a:lnTo>
                  <a:pt x="8855231" y="859872"/>
                </a:lnTo>
                <a:lnTo>
                  <a:pt x="8855231" y="1142681"/>
                </a:lnTo>
                <a:cubicBezTo>
                  <a:pt x="8855231" y="1259398"/>
                  <a:pt x="8901294" y="1277464"/>
                  <a:pt x="8963719" y="1277464"/>
                </a:cubicBezTo>
                <a:cubicBezTo>
                  <a:pt x="8993892" y="1277710"/>
                  <a:pt x="9024159" y="1276064"/>
                  <a:pt x="9054143" y="1272546"/>
                </a:cubicBezTo>
                <a:lnTo>
                  <a:pt x="9054332" y="1464837"/>
                </a:lnTo>
                <a:cubicBezTo>
                  <a:pt x="8998905" y="1474030"/>
                  <a:pt x="8942817" y="1478429"/>
                  <a:pt x="8886633" y="1477984"/>
                </a:cubicBezTo>
                <a:cubicBezTo>
                  <a:pt x="8768307" y="1477984"/>
                  <a:pt x="8605526" y="1463229"/>
                  <a:pt x="8605526" y="1198580"/>
                </a:cubicBezTo>
                <a:lnTo>
                  <a:pt x="8605526" y="859872"/>
                </a:lnTo>
                <a:lnTo>
                  <a:pt x="8480391" y="859872"/>
                </a:lnTo>
                <a:lnTo>
                  <a:pt x="8480391" y="672499"/>
                </a:lnTo>
                <a:lnTo>
                  <a:pt x="8605338" y="672499"/>
                </a:lnTo>
                <a:close/>
                <a:moveTo>
                  <a:pt x="4701627" y="356112"/>
                </a:moveTo>
                <a:cubicBezTo>
                  <a:pt x="4670130" y="355006"/>
                  <a:pt x="4639665" y="367434"/>
                  <a:pt x="4617919" y="390257"/>
                </a:cubicBezTo>
                <a:cubicBezTo>
                  <a:pt x="4594273" y="415322"/>
                  <a:pt x="4583206" y="445968"/>
                  <a:pt x="4583206" y="486734"/>
                </a:cubicBezTo>
                <a:cubicBezTo>
                  <a:pt x="4583206" y="545660"/>
                  <a:pt x="4606096" y="621518"/>
                  <a:pt x="4651119" y="712414"/>
                </a:cubicBezTo>
                <a:cubicBezTo>
                  <a:pt x="4715909" y="682336"/>
                  <a:pt x="4760270" y="651596"/>
                  <a:pt x="4782971" y="620855"/>
                </a:cubicBezTo>
                <a:cubicBezTo>
                  <a:pt x="4809151" y="585121"/>
                  <a:pt x="4822753" y="541707"/>
                  <a:pt x="4821655" y="497422"/>
                </a:cubicBezTo>
                <a:cubicBezTo>
                  <a:pt x="4821655" y="450035"/>
                  <a:pt x="4811347" y="417403"/>
                  <a:pt x="4788268" y="391582"/>
                </a:cubicBezTo>
                <a:cubicBezTo>
                  <a:pt x="4767079" y="367746"/>
                  <a:pt x="4738799" y="356112"/>
                  <a:pt x="4701627" y="356112"/>
                </a:cubicBezTo>
                <a:close/>
                <a:moveTo>
                  <a:pt x="6011724" y="314117"/>
                </a:moveTo>
                <a:lnTo>
                  <a:pt x="6493445" y="314117"/>
                </a:lnTo>
                <a:cubicBezTo>
                  <a:pt x="6748257" y="314117"/>
                  <a:pt x="6912645" y="506408"/>
                  <a:pt x="6912645" y="730290"/>
                </a:cubicBezTo>
                <a:cubicBezTo>
                  <a:pt x="6912645" y="954173"/>
                  <a:pt x="6748257" y="1146464"/>
                  <a:pt x="6493445" y="1146464"/>
                </a:cubicBezTo>
                <a:lnTo>
                  <a:pt x="6277980" y="1146464"/>
                </a:lnTo>
                <a:lnTo>
                  <a:pt x="6277980" y="1465310"/>
                </a:lnTo>
                <a:lnTo>
                  <a:pt x="6011724" y="1465310"/>
                </a:lnTo>
                <a:close/>
                <a:moveTo>
                  <a:pt x="1969637" y="283661"/>
                </a:moveTo>
                <a:cubicBezTo>
                  <a:pt x="2242231" y="283661"/>
                  <a:pt x="2378622" y="454481"/>
                  <a:pt x="2378622" y="649988"/>
                </a:cubicBezTo>
                <a:lnTo>
                  <a:pt x="2112176" y="649988"/>
                </a:lnTo>
                <a:cubicBezTo>
                  <a:pt x="2112176" y="548120"/>
                  <a:pt x="2061290" y="484086"/>
                  <a:pt x="1969353" y="484086"/>
                </a:cubicBezTo>
                <a:cubicBezTo>
                  <a:pt x="1893685" y="484086"/>
                  <a:pt x="1829651" y="523528"/>
                  <a:pt x="1829651" y="602317"/>
                </a:cubicBezTo>
                <a:cubicBezTo>
                  <a:pt x="1829651" y="677985"/>
                  <a:pt x="1896995" y="718940"/>
                  <a:pt x="1993944" y="753653"/>
                </a:cubicBezTo>
                <a:cubicBezTo>
                  <a:pt x="2183115" y="819863"/>
                  <a:pt x="2398011" y="894963"/>
                  <a:pt x="2398011" y="1124899"/>
                </a:cubicBezTo>
                <a:cubicBezTo>
                  <a:pt x="2398011" y="1361362"/>
                  <a:pt x="2218963" y="1492835"/>
                  <a:pt x="1966043" y="1492835"/>
                </a:cubicBezTo>
                <a:cubicBezTo>
                  <a:pt x="1720122" y="1492835"/>
                  <a:pt x="1532371" y="1344998"/>
                  <a:pt x="1532371" y="1082241"/>
                </a:cubicBezTo>
                <a:lnTo>
                  <a:pt x="1798437" y="1081958"/>
                </a:lnTo>
                <a:cubicBezTo>
                  <a:pt x="1798437" y="1206715"/>
                  <a:pt x="1874106" y="1280586"/>
                  <a:pt x="1982500" y="1280586"/>
                </a:cubicBezTo>
                <a:cubicBezTo>
                  <a:pt x="2067626" y="1280586"/>
                  <a:pt x="2133835" y="1226389"/>
                  <a:pt x="2133835" y="1145897"/>
                </a:cubicBezTo>
                <a:cubicBezTo>
                  <a:pt x="2133835" y="1053866"/>
                  <a:pt x="2055047" y="1022937"/>
                  <a:pt x="1954786" y="985103"/>
                </a:cubicBezTo>
                <a:cubicBezTo>
                  <a:pt x="1742917" y="907921"/>
                  <a:pt x="1565475" y="840577"/>
                  <a:pt x="1565475" y="607330"/>
                </a:cubicBezTo>
                <a:cubicBezTo>
                  <a:pt x="1565475" y="395365"/>
                  <a:pt x="1759374" y="283661"/>
                  <a:pt x="1969637" y="283661"/>
                </a:cubicBezTo>
                <a:close/>
                <a:moveTo>
                  <a:pt x="4709950" y="254906"/>
                </a:moveTo>
                <a:cubicBezTo>
                  <a:pt x="4789213" y="254906"/>
                  <a:pt x="4852868" y="275904"/>
                  <a:pt x="4899120" y="317332"/>
                </a:cubicBezTo>
                <a:cubicBezTo>
                  <a:pt x="4947170" y="359044"/>
                  <a:pt x="4971667" y="415322"/>
                  <a:pt x="4971667" y="484653"/>
                </a:cubicBezTo>
                <a:cubicBezTo>
                  <a:pt x="4971355" y="549983"/>
                  <a:pt x="4947898" y="613090"/>
                  <a:pt x="4905457" y="662757"/>
                </a:cubicBezTo>
                <a:cubicBezTo>
                  <a:pt x="4865448" y="711752"/>
                  <a:pt x="4796496" y="759990"/>
                  <a:pt x="4700398" y="806337"/>
                </a:cubicBezTo>
                <a:cubicBezTo>
                  <a:pt x="4754311" y="899030"/>
                  <a:pt x="4804346" y="979805"/>
                  <a:pt x="4845301" y="1040434"/>
                </a:cubicBezTo>
                <a:cubicBezTo>
                  <a:pt x="4876619" y="1087415"/>
                  <a:pt x="4910660" y="1132513"/>
                  <a:pt x="4947264" y="1175502"/>
                </a:cubicBezTo>
                <a:cubicBezTo>
                  <a:pt x="5015460" y="1089524"/>
                  <a:pt x="5051308" y="1014707"/>
                  <a:pt x="5051308" y="957956"/>
                </a:cubicBezTo>
                <a:cubicBezTo>
                  <a:pt x="5052253" y="937725"/>
                  <a:pt x="5043760" y="918193"/>
                  <a:pt x="5028324" y="905083"/>
                </a:cubicBezTo>
                <a:cubicBezTo>
                  <a:pt x="5011203" y="890612"/>
                  <a:pt x="4985005" y="883612"/>
                  <a:pt x="4948021" y="883612"/>
                </a:cubicBezTo>
                <a:lnTo>
                  <a:pt x="4887014" y="883612"/>
                </a:lnTo>
                <a:lnTo>
                  <a:pt x="4887014" y="790541"/>
                </a:lnTo>
                <a:lnTo>
                  <a:pt x="5365898" y="790541"/>
                </a:lnTo>
                <a:lnTo>
                  <a:pt x="5365898" y="883802"/>
                </a:lnTo>
                <a:lnTo>
                  <a:pt x="5312458" y="883802"/>
                </a:lnTo>
                <a:cubicBezTo>
                  <a:pt x="5291203" y="883367"/>
                  <a:pt x="5270073" y="887188"/>
                  <a:pt x="5250314" y="895057"/>
                </a:cubicBezTo>
                <a:cubicBezTo>
                  <a:pt x="5233251" y="903078"/>
                  <a:pt x="5218242" y="914892"/>
                  <a:pt x="5206427" y="929581"/>
                </a:cubicBezTo>
                <a:cubicBezTo>
                  <a:pt x="5192145" y="945282"/>
                  <a:pt x="5175498" y="976873"/>
                  <a:pt x="5153270" y="1022841"/>
                </a:cubicBezTo>
                <a:cubicBezTo>
                  <a:pt x="5115928" y="1103721"/>
                  <a:pt x="5070310" y="1180524"/>
                  <a:pt x="5017162" y="1252021"/>
                </a:cubicBezTo>
                <a:cubicBezTo>
                  <a:pt x="5079399" y="1312366"/>
                  <a:pt x="5135583" y="1344241"/>
                  <a:pt x="5180227" y="1344241"/>
                </a:cubicBezTo>
                <a:cubicBezTo>
                  <a:pt x="5206086" y="1344241"/>
                  <a:pt x="5230499" y="1332342"/>
                  <a:pt x="5246437" y="1311988"/>
                </a:cubicBezTo>
                <a:cubicBezTo>
                  <a:pt x="5259583" y="1295435"/>
                  <a:pt x="5277365" y="1260534"/>
                  <a:pt x="5284271" y="1189595"/>
                </a:cubicBezTo>
                <a:lnTo>
                  <a:pt x="5284271" y="1187798"/>
                </a:lnTo>
                <a:lnTo>
                  <a:pt x="5288149" y="1172380"/>
                </a:lnTo>
                <a:lnTo>
                  <a:pt x="5370722" y="1171435"/>
                </a:lnTo>
                <a:lnTo>
                  <a:pt x="5370722" y="1191392"/>
                </a:lnTo>
                <a:cubicBezTo>
                  <a:pt x="5370722" y="1294679"/>
                  <a:pt x="5348777" y="1374130"/>
                  <a:pt x="5304511" y="1427854"/>
                </a:cubicBezTo>
                <a:cubicBezTo>
                  <a:pt x="5261456" y="1481266"/>
                  <a:pt x="5196335" y="1512035"/>
                  <a:pt x="5127732" y="1511373"/>
                </a:cubicBezTo>
                <a:cubicBezTo>
                  <a:pt x="5086457" y="1510985"/>
                  <a:pt x="5045888" y="1500600"/>
                  <a:pt x="5009501" y="1481106"/>
                </a:cubicBezTo>
                <a:cubicBezTo>
                  <a:pt x="4972234" y="1463229"/>
                  <a:pt x="4929955" y="1432962"/>
                  <a:pt x="4880865" y="1388980"/>
                </a:cubicBezTo>
                <a:cubicBezTo>
                  <a:pt x="4834150" y="1427306"/>
                  <a:pt x="4782043" y="1458538"/>
                  <a:pt x="4726219" y="1481673"/>
                </a:cubicBezTo>
                <a:cubicBezTo>
                  <a:pt x="4674841" y="1501167"/>
                  <a:pt x="4620370" y="1511221"/>
                  <a:pt x="4565426" y="1511373"/>
                </a:cubicBezTo>
                <a:cubicBezTo>
                  <a:pt x="4461665" y="1511373"/>
                  <a:pt x="4374363" y="1477417"/>
                  <a:pt x="4305885" y="1410545"/>
                </a:cubicBezTo>
                <a:cubicBezTo>
                  <a:pt x="4183010" y="1289259"/>
                  <a:pt x="4166950" y="1096485"/>
                  <a:pt x="4268050" y="956537"/>
                </a:cubicBezTo>
                <a:cubicBezTo>
                  <a:pt x="4310518" y="898462"/>
                  <a:pt x="4381930" y="842373"/>
                  <a:pt x="4480771" y="789500"/>
                </a:cubicBezTo>
                <a:cubicBezTo>
                  <a:pt x="4434992" y="692267"/>
                  <a:pt x="4411724" y="608938"/>
                  <a:pt x="4411724" y="540931"/>
                </a:cubicBezTo>
                <a:cubicBezTo>
                  <a:pt x="4410655" y="464176"/>
                  <a:pt x="4442502" y="390636"/>
                  <a:pt x="4499215" y="338898"/>
                </a:cubicBezTo>
                <a:cubicBezTo>
                  <a:pt x="4555295" y="283678"/>
                  <a:pt x="4631266" y="253399"/>
                  <a:pt x="4709950" y="254906"/>
                </a:cubicBezTo>
                <a:close/>
                <a:moveTo>
                  <a:pt x="2627370" y="249129"/>
                </a:moveTo>
                <a:cubicBezTo>
                  <a:pt x="2627938" y="249129"/>
                  <a:pt x="2628516" y="249131"/>
                  <a:pt x="2629083" y="249137"/>
                </a:cubicBezTo>
                <a:cubicBezTo>
                  <a:pt x="2717104" y="249920"/>
                  <a:pt x="2787816" y="321908"/>
                  <a:pt x="2787030" y="409922"/>
                </a:cubicBezTo>
                <a:cubicBezTo>
                  <a:pt x="2786245" y="497943"/>
                  <a:pt x="2714265" y="568664"/>
                  <a:pt x="2626246" y="567879"/>
                </a:cubicBezTo>
                <a:cubicBezTo>
                  <a:pt x="2538744" y="567094"/>
                  <a:pt x="2468240" y="495919"/>
                  <a:pt x="2468289" y="408418"/>
                </a:cubicBezTo>
                <a:cubicBezTo>
                  <a:pt x="2468231" y="320502"/>
                  <a:pt x="2539454" y="249185"/>
                  <a:pt x="2627370" y="249129"/>
                </a:cubicBezTo>
                <a:close/>
                <a:moveTo>
                  <a:pt x="4785335" y="124946"/>
                </a:moveTo>
                <a:cubicBezTo>
                  <a:pt x="4336095" y="124946"/>
                  <a:pt x="3971907" y="489136"/>
                  <a:pt x="3971907" y="938377"/>
                </a:cubicBezTo>
                <a:cubicBezTo>
                  <a:pt x="3971907" y="1387618"/>
                  <a:pt x="4336095" y="1751808"/>
                  <a:pt x="4785335" y="1751808"/>
                </a:cubicBezTo>
                <a:cubicBezTo>
                  <a:pt x="5234368" y="1751287"/>
                  <a:pt x="5598245" y="1387410"/>
                  <a:pt x="5598766" y="938377"/>
                </a:cubicBezTo>
                <a:cubicBezTo>
                  <a:pt x="5598766" y="489136"/>
                  <a:pt x="5234576" y="124946"/>
                  <a:pt x="4785335" y="124946"/>
                </a:cubicBezTo>
                <a:close/>
                <a:moveTo>
                  <a:pt x="4785335" y="0"/>
                </a:moveTo>
                <a:cubicBezTo>
                  <a:pt x="5303330" y="625"/>
                  <a:pt x="5723088" y="420382"/>
                  <a:pt x="5723712" y="938377"/>
                </a:cubicBezTo>
                <a:cubicBezTo>
                  <a:pt x="5723712" y="938443"/>
                  <a:pt x="5723712" y="938500"/>
                  <a:pt x="5723712" y="938566"/>
                </a:cubicBezTo>
                <a:cubicBezTo>
                  <a:pt x="5723656" y="1456873"/>
                  <a:pt x="5303452" y="1877000"/>
                  <a:pt x="4785146" y="1876943"/>
                </a:cubicBezTo>
                <a:cubicBezTo>
                  <a:pt x="4266839" y="1876887"/>
                  <a:pt x="3846713" y="1456683"/>
                  <a:pt x="3846771" y="938377"/>
                </a:cubicBezTo>
                <a:cubicBezTo>
                  <a:pt x="3846827" y="420070"/>
                  <a:pt x="4267029" y="-52"/>
                  <a:pt x="4785335" y="0"/>
                </a:cubicBezTo>
                <a:close/>
              </a:path>
            </a:pathLst>
          </a:custGeom>
          <a:solidFill>
            <a:schemeClr val="bg1"/>
          </a:solidFill>
          <a:ln w="9458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90381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Further Faster Opt.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238C2-55DE-4457-8C3C-4EB79AF332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163126"/>
            <a:ext cx="9144000" cy="480291"/>
          </a:xfrm>
        </p:spPr>
        <p:txBody>
          <a:bodyPr anchor="b"/>
          <a:lstStyle>
            <a:lvl1pPr algn="ctr">
              <a:defRPr sz="16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0197F2-4B1E-467B-8D16-51FE51C889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726408"/>
            <a:ext cx="9144000" cy="480291"/>
          </a:xfrm>
        </p:spPr>
        <p:txBody>
          <a:bodyPr/>
          <a:lstStyle>
            <a:lvl1pPr marL="0" indent="0" algn="ctr">
              <a:buNone/>
              <a:defRPr sz="11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C7451-DBB9-40DE-BB7D-A56E60F51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65D6F-FB01-42CE-9770-938B09CF2551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AED1D-7A3C-4336-97FC-43A40318A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723CD-E462-466D-AF38-BB7E0D50F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F512E78-1B3D-4D22-82E2-3D2BE14AA06A}"/>
              </a:ext>
            </a:extLst>
          </p:cNvPr>
          <p:cNvSpPr>
            <a:spLocks noChangeAspect="1"/>
          </p:cNvSpPr>
          <p:nvPr userDrawn="1"/>
        </p:nvSpPr>
        <p:spPr>
          <a:xfrm>
            <a:off x="5015652" y="565408"/>
            <a:ext cx="2160696" cy="332575"/>
          </a:xfrm>
          <a:custGeom>
            <a:avLst/>
            <a:gdLst>
              <a:gd name="connsiteX0" fmla="*/ 4526550 w 12194269"/>
              <a:gd name="connsiteY0" fmla="*/ 886923 h 1876943"/>
              <a:gd name="connsiteX1" fmla="*/ 4386660 w 12194269"/>
              <a:gd name="connsiteY1" fmla="*/ 1081295 h 1876943"/>
              <a:gd name="connsiteX2" fmla="*/ 4461854 w 12194269"/>
              <a:gd name="connsiteY2" fmla="*/ 1279451 h 1876943"/>
              <a:gd name="connsiteX3" fmla="*/ 4638917 w 12194269"/>
              <a:gd name="connsiteY3" fmla="*/ 1379238 h 1876943"/>
              <a:gd name="connsiteX4" fmla="*/ 4811347 w 12194269"/>
              <a:gd name="connsiteY4" fmla="*/ 1316339 h 1876943"/>
              <a:gd name="connsiteX5" fmla="*/ 4811724 w 12194269"/>
              <a:gd name="connsiteY5" fmla="*/ 1316339 h 1876943"/>
              <a:gd name="connsiteX6" fmla="*/ 4686494 w 12194269"/>
              <a:gd name="connsiteY6" fmla="*/ 1149018 h 1876943"/>
              <a:gd name="connsiteX7" fmla="*/ 4526550 w 12194269"/>
              <a:gd name="connsiteY7" fmla="*/ 886923 h 1876943"/>
              <a:gd name="connsiteX8" fmla="*/ 7361261 w 12194269"/>
              <a:gd name="connsiteY8" fmla="*/ 866492 h 1876943"/>
              <a:gd name="connsiteX9" fmla="*/ 7172092 w 12194269"/>
              <a:gd name="connsiteY9" fmla="*/ 1068715 h 1876943"/>
              <a:gd name="connsiteX10" fmla="*/ 7361261 w 12194269"/>
              <a:gd name="connsiteY10" fmla="*/ 1270938 h 1876943"/>
              <a:gd name="connsiteX11" fmla="*/ 7550431 w 12194269"/>
              <a:gd name="connsiteY11" fmla="*/ 1068715 h 1876943"/>
              <a:gd name="connsiteX12" fmla="*/ 7361261 w 12194269"/>
              <a:gd name="connsiteY12" fmla="*/ 866492 h 1876943"/>
              <a:gd name="connsiteX13" fmla="*/ 10418531 w 12194269"/>
              <a:gd name="connsiteY13" fmla="*/ 818822 h 1876943"/>
              <a:gd name="connsiteX14" fmla="*/ 10249129 w 12194269"/>
              <a:gd name="connsiteY14" fmla="*/ 984818 h 1876943"/>
              <a:gd name="connsiteX15" fmla="*/ 10581216 w 12194269"/>
              <a:gd name="connsiteY15" fmla="*/ 984818 h 1876943"/>
              <a:gd name="connsiteX16" fmla="*/ 10418531 w 12194269"/>
              <a:gd name="connsiteY16" fmla="*/ 818822 h 1876943"/>
              <a:gd name="connsiteX17" fmla="*/ 2504231 w 12194269"/>
              <a:gd name="connsiteY17" fmla="*/ 671270 h 1876943"/>
              <a:gd name="connsiteX18" fmla="*/ 2755542 w 12194269"/>
              <a:gd name="connsiteY18" fmla="*/ 671270 h 1876943"/>
              <a:gd name="connsiteX19" fmla="*/ 2755542 w 12194269"/>
              <a:gd name="connsiteY19" fmla="*/ 1463040 h 1876943"/>
              <a:gd name="connsiteX20" fmla="*/ 2504231 w 12194269"/>
              <a:gd name="connsiteY20" fmla="*/ 1463040 h 1876943"/>
              <a:gd name="connsiteX21" fmla="*/ 3346320 w 12194269"/>
              <a:gd name="connsiteY21" fmla="*/ 671175 h 1876943"/>
              <a:gd name="connsiteX22" fmla="*/ 3636696 w 12194269"/>
              <a:gd name="connsiteY22" fmla="*/ 671175 h 1876943"/>
              <a:gd name="connsiteX23" fmla="*/ 3370534 w 12194269"/>
              <a:gd name="connsiteY23" fmla="*/ 1063702 h 1876943"/>
              <a:gd name="connsiteX24" fmla="*/ 3641614 w 12194269"/>
              <a:gd name="connsiteY24" fmla="*/ 1463040 h 1876943"/>
              <a:gd name="connsiteX25" fmla="*/ 3350860 w 12194269"/>
              <a:gd name="connsiteY25" fmla="*/ 1463040 h 1876943"/>
              <a:gd name="connsiteX26" fmla="*/ 3221468 w 12194269"/>
              <a:gd name="connsiteY26" fmla="*/ 1233009 h 1876943"/>
              <a:gd name="connsiteX27" fmla="*/ 3091319 w 12194269"/>
              <a:gd name="connsiteY27" fmla="*/ 1463040 h 1876943"/>
              <a:gd name="connsiteX28" fmla="*/ 2800565 w 12194269"/>
              <a:gd name="connsiteY28" fmla="*/ 1463040 h 1876943"/>
              <a:gd name="connsiteX29" fmla="*/ 3073253 w 12194269"/>
              <a:gd name="connsiteY29" fmla="*/ 1063797 h 1876943"/>
              <a:gd name="connsiteX30" fmla="*/ 2805294 w 12194269"/>
              <a:gd name="connsiteY30" fmla="*/ 671269 h 1876943"/>
              <a:gd name="connsiteX31" fmla="*/ 3096048 w 12194269"/>
              <a:gd name="connsiteY31" fmla="*/ 671269 h 1876943"/>
              <a:gd name="connsiteX32" fmla="*/ 3221468 w 12194269"/>
              <a:gd name="connsiteY32" fmla="*/ 894584 h 1876943"/>
              <a:gd name="connsiteX33" fmla="*/ 11405146 w 12194269"/>
              <a:gd name="connsiteY33" fmla="*/ 659352 h 1876943"/>
              <a:gd name="connsiteX34" fmla="*/ 11428320 w 12194269"/>
              <a:gd name="connsiteY34" fmla="*/ 660108 h 1876943"/>
              <a:gd name="connsiteX35" fmla="*/ 11428320 w 12194269"/>
              <a:gd name="connsiteY35" fmla="*/ 891179 h 1876943"/>
              <a:gd name="connsiteX36" fmla="*/ 11391998 w 12194269"/>
              <a:gd name="connsiteY36" fmla="*/ 889477 h 1876943"/>
              <a:gd name="connsiteX37" fmla="*/ 11163482 w 12194269"/>
              <a:gd name="connsiteY37" fmla="*/ 1155828 h 1876943"/>
              <a:gd name="connsiteX38" fmla="*/ 11163482 w 12194269"/>
              <a:gd name="connsiteY38" fmla="*/ 1464837 h 1876943"/>
              <a:gd name="connsiteX39" fmla="*/ 10911980 w 12194269"/>
              <a:gd name="connsiteY39" fmla="*/ 1464837 h 1876943"/>
              <a:gd name="connsiteX40" fmla="*/ 10911980 w 12194269"/>
              <a:gd name="connsiteY40" fmla="*/ 672499 h 1876943"/>
              <a:gd name="connsiteX41" fmla="*/ 11163482 w 12194269"/>
              <a:gd name="connsiteY41" fmla="*/ 672499 h 1876943"/>
              <a:gd name="connsiteX42" fmla="*/ 11163482 w 12194269"/>
              <a:gd name="connsiteY42" fmla="*/ 801229 h 1876943"/>
              <a:gd name="connsiteX43" fmla="*/ 11405146 w 12194269"/>
              <a:gd name="connsiteY43" fmla="*/ 659352 h 1876943"/>
              <a:gd name="connsiteX44" fmla="*/ 8390345 w 12194269"/>
              <a:gd name="connsiteY44" fmla="*/ 659352 h 1876943"/>
              <a:gd name="connsiteX45" fmla="*/ 8413519 w 12194269"/>
              <a:gd name="connsiteY45" fmla="*/ 660108 h 1876943"/>
              <a:gd name="connsiteX46" fmla="*/ 8413519 w 12194269"/>
              <a:gd name="connsiteY46" fmla="*/ 891179 h 1876943"/>
              <a:gd name="connsiteX47" fmla="*/ 8377198 w 12194269"/>
              <a:gd name="connsiteY47" fmla="*/ 889477 h 1876943"/>
              <a:gd name="connsiteX48" fmla="*/ 8148681 w 12194269"/>
              <a:gd name="connsiteY48" fmla="*/ 1155828 h 1876943"/>
              <a:gd name="connsiteX49" fmla="*/ 8148681 w 12194269"/>
              <a:gd name="connsiteY49" fmla="*/ 1464837 h 1876943"/>
              <a:gd name="connsiteX50" fmla="*/ 7897180 w 12194269"/>
              <a:gd name="connsiteY50" fmla="*/ 1464837 h 1876943"/>
              <a:gd name="connsiteX51" fmla="*/ 7897180 w 12194269"/>
              <a:gd name="connsiteY51" fmla="*/ 672499 h 1876943"/>
              <a:gd name="connsiteX52" fmla="*/ 8148681 w 12194269"/>
              <a:gd name="connsiteY52" fmla="*/ 672499 h 1876943"/>
              <a:gd name="connsiteX53" fmla="*/ 8148681 w 12194269"/>
              <a:gd name="connsiteY53" fmla="*/ 801229 h 1876943"/>
              <a:gd name="connsiteX54" fmla="*/ 8390345 w 12194269"/>
              <a:gd name="connsiteY54" fmla="*/ 659352 h 1876943"/>
              <a:gd name="connsiteX55" fmla="*/ 9636597 w 12194269"/>
              <a:gd name="connsiteY55" fmla="*/ 652731 h 1876943"/>
              <a:gd name="connsiteX56" fmla="*/ 9858493 w 12194269"/>
              <a:gd name="connsiteY56" fmla="*/ 743154 h 1876943"/>
              <a:gd name="connsiteX57" fmla="*/ 9921015 w 12194269"/>
              <a:gd name="connsiteY57" fmla="*/ 994750 h 1876943"/>
              <a:gd name="connsiteX58" fmla="*/ 9921015 w 12194269"/>
              <a:gd name="connsiteY58" fmla="*/ 1464837 h 1876943"/>
              <a:gd name="connsiteX59" fmla="*/ 9669418 w 12194269"/>
              <a:gd name="connsiteY59" fmla="*/ 1464837 h 1876943"/>
              <a:gd name="connsiteX60" fmla="*/ 9669418 w 12194269"/>
              <a:gd name="connsiteY60" fmla="*/ 1058784 h 1876943"/>
              <a:gd name="connsiteX61" fmla="*/ 9529716 w 12194269"/>
              <a:gd name="connsiteY61" fmla="*/ 866493 h 1876943"/>
              <a:gd name="connsiteX62" fmla="*/ 9376867 w 12194269"/>
              <a:gd name="connsiteY62" fmla="*/ 1067013 h 1876943"/>
              <a:gd name="connsiteX63" fmla="*/ 9376867 w 12194269"/>
              <a:gd name="connsiteY63" fmla="*/ 1464837 h 1876943"/>
              <a:gd name="connsiteX64" fmla="*/ 9125272 w 12194269"/>
              <a:gd name="connsiteY64" fmla="*/ 1464837 h 1876943"/>
              <a:gd name="connsiteX65" fmla="*/ 9125272 w 12194269"/>
              <a:gd name="connsiteY65" fmla="*/ 672499 h 1876943"/>
              <a:gd name="connsiteX66" fmla="*/ 9376867 w 12194269"/>
              <a:gd name="connsiteY66" fmla="*/ 672499 h 1876943"/>
              <a:gd name="connsiteX67" fmla="*/ 9376867 w 12194269"/>
              <a:gd name="connsiteY67" fmla="*/ 787609 h 1876943"/>
              <a:gd name="connsiteX68" fmla="*/ 9636597 w 12194269"/>
              <a:gd name="connsiteY68" fmla="*/ 652731 h 1876943"/>
              <a:gd name="connsiteX69" fmla="*/ 7308767 w 12194269"/>
              <a:gd name="connsiteY69" fmla="*/ 652258 h 1876943"/>
              <a:gd name="connsiteX70" fmla="*/ 7550431 w 12194269"/>
              <a:gd name="connsiteY70" fmla="*/ 785433 h 1876943"/>
              <a:gd name="connsiteX71" fmla="*/ 7550431 w 12194269"/>
              <a:gd name="connsiteY71" fmla="*/ 671931 h 1876943"/>
              <a:gd name="connsiteX72" fmla="*/ 7801933 w 12194269"/>
              <a:gd name="connsiteY72" fmla="*/ 672499 h 1876943"/>
              <a:gd name="connsiteX73" fmla="*/ 7801933 w 12194269"/>
              <a:gd name="connsiteY73" fmla="*/ 1464837 h 1876943"/>
              <a:gd name="connsiteX74" fmla="*/ 7550431 w 12194269"/>
              <a:gd name="connsiteY74" fmla="*/ 1464837 h 1876943"/>
              <a:gd name="connsiteX75" fmla="*/ 7550431 w 12194269"/>
              <a:gd name="connsiteY75" fmla="*/ 1353132 h 1876943"/>
              <a:gd name="connsiteX76" fmla="*/ 7308767 w 12194269"/>
              <a:gd name="connsiteY76" fmla="*/ 1484605 h 1876943"/>
              <a:gd name="connsiteX77" fmla="*/ 6922388 w 12194269"/>
              <a:gd name="connsiteY77" fmla="*/ 1068431 h 1876943"/>
              <a:gd name="connsiteX78" fmla="*/ 7308767 w 12194269"/>
              <a:gd name="connsiteY78" fmla="*/ 652258 h 1876943"/>
              <a:gd name="connsiteX79" fmla="*/ 11840616 w 12194269"/>
              <a:gd name="connsiteY79" fmla="*/ 651123 h 1876943"/>
              <a:gd name="connsiteX80" fmla="*/ 12182541 w 12194269"/>
              <a:gd name="connsiteY80" fmla="*/ 919082 h 1876943"/>
              <a:gd name="connsiteX81" fmla="*/ 11934350 w 12194269"/>
              <a:gd name="connsiteY81" fmla="*/ 919082 h 1876943"/>
              <a:gd name="connsiteX82" fmla="*/ 11830306 w 12194269"/>
              <a:gd name="connsiteY82" fmla="*/ 815038 h 1876943"/>
              <a:gd name="connsiteX83" fmla="*/ 11736572 w 12194269"/>
              <a:gd name="connsiteY83" fmla="*/ 885693 h 1876943"/>
              <a:gd name="connsiteX84" fmla="*/ 11938795 w 12194269"/>
              <a:gd name="connsiteY84" fmla="*/ 997493 h 1876943"/>
              <a:gd name="connsiteX85" fmla="*/ 12194269 w 12194269"/>
              <a:gd name="connsiteY85" fmla="*/ 1231401 h 1876943"/>
              <a:gd name="connsiteX86" fmla="*/ 11835887 w 12194269"/>
              <a:gd name="connsiteY86" fmla="*/ 1486213 h 1876943"/>
              <a:gd name="connsiteX87" fmla="*/ 11470884 w 12194269"/>
              <a:gd name="connsiteY87" fmla="*/ 1200188 h 1876943"/>
              <a:gd name="connsiteX88" fmla="*/ 11717466 w 12194269"/>
              <a:gd name="connsiteY88" fmla="*/ 1200188 h 1876943"/>
              <a:gd name="connsiteX89" fmla="*/ 11844115 w 12194269"/>
              <a:gd name="connsiteY89" fmla="*/ 1316906 h 1876943"/>
              <a:gd name="connsiteX90" fmla="*/ 11947685 w 12194269"/>
              <a:gd name="connsiteY90" fmla="*/ 1242941 h 1876943"/>
              <a:gd name="connsiteX91" fmla="*/ 11735627 w 12194269"/>
              <a:gd name="connsiteY91" fmla="*/ 1124615 h 1876943"/>
              <a:gd name="connsiteX92" fmla="*/ 11490652 w 12194269"/>
              <a:gd name="connsiteY92" fmla="*/ 892787 h 1876943"/>
              <a:gd name="connsiteX93" fmla="*/ 11840616 w 12194269"/>
              <a:gd name="connsiteY93" fmla="*/ 651123 h 1876943"/>
              <a:gd name="connsiteX94" fmla="*/ 10420138 w 12194269"/>
              <a:gd name="connsiteY94" fmla="*/ 651123 h 1876943"/>
              <a:gd name="connsiteX95" fmla="*/ 10827800 w 12194269"/>
              <a:gd name="connsiteY95" fmla="*/ 1012815 h 1876943"/>
              <a:gd name="connsiteX96" fmla="*/ 10819571 w 12194269"/>
              <a:gd name="connsiteY96" fmla="*/ 1129533 h 1876943"/>
              <a:gd name="connsiteX97" fmla="*/ 10249129 w 12194269"/>
              <a:gd name="connsiteY97" fmla="*/ 1129533 h 1876943"/>
              <a:gd name="connsiteX98" fmla="*/ 10425057 w 12194269"/>
              <a:gd name="connsiteY98" fmla="*/ 1305367 h 1876943"/>
              <a:gd name="connsiteX99" fmla="*/ 10571379 w 12194269"/>
              <a:gd name="connsiteY99" fmla="*/ 1215038 h 1876943"/>
              <a:gd name="connsiteX100" fmla="*/ 10817963 w 12194269"/>
              <a:gd name="connsiteY100" fmla="*/ 1215038 h 1876943"/>
              <a:gd name="connsiteX101" fmla="*/ 10426665 w 12194269"/>
              <a:gd name="connsiteY101" fmla="*/ 1486213 h 1876943"/>
              <a:gd name="connsiteX102" fmla="*/ 9999330 w 12194269"/>
              <a:gd name="connsiteY102" fmla="*/ 1068715 h 1876943"/>
              <a:gd name="connsiteX103" fmla="*/ 10420138 w 12194269"/>
              <a:gd name="connsiteY103" fmla="*/ 651123 h 1876943"/>
              <a:gd name="connsiteX104" fmla="*/ 197682 w 12194269"/>
              <a:gd name="connsiteY104" fmla="*/ 638543 h 1876943"/>
              <a:gd name="connsiteX105" fmla="*/ 414471 w 12194269"/>
              <a:gd name="connsiteY105" fmla="*/ 736722 h 1876943"/>
              <a:gd name="connsiteX106" fmla="*/ 663324 w 12194269"/>
              <a:gd name="connsiteY106" fmla="*/ 646488 h 1876943"/>
              <a:gd name="connsiteX107" fmla="*/ 874627 w 12194269"/>
              <a:gd name="connsiteY107" fmla="*/ 753842 h 1876943"/>
              <a:gd name="connsiteX108" fmla="*/ 1154976 w 12194269"/>
              <a:gd name="connsiteY108" fmla="*/ 646488 h 1876943"/>
              <a:gd name="connsiteX109" fmla="*/ 1360320 w 12194269"/>
              <a:gd name="connsiteY109" fmla="*/ 727925 h 1876943"/>
              <a:gd name="connsiteX110" fmla="*/ 1393047 w 12194269"/>
              <a:gd name="connsiteY110" fmla="*/ 997682 h 1876943"/>
              <a:gd name="connsiteX111" fmla="*/ 1339701 w 12194269"/>
              <a:gd name="connsiteY111" fmla="*/ 1239914 h 1876943"/>
              <a:gd name="connsiteX112" fmla="*/ 1349159 w 12194269"/>
              <a:gd name="connsiteY112" fmla="*/ 1379710 h 1876943"/>
              <a:gd name="connsiteX113" fmla="*/ 1462188 w 12194269"/>
              <a:gd name="connsiteY113" fmla="*/ 1419720 h 1876943"/>
              <a:gd name="connsiteX114" fmla="*/ 1556773 w 12194269"/>
              <a:gd name="connsiteY114" fmla="*/ 1408653 h 1876943"/>
              <a:gd name="connsiteX115" fmla="*/ 1511656 w 12194269"/>
              <a:gd name="connsiteY115" fmla="*/ 1612011 h 1876943"/>
              <a:gd name="connsiteX116" fmla="*/ 1418017 w 12194269"/>
              <a:gd name="connsiteY116" fmla="*/ 1620240 h 1876943"/>
              <a:gd name="connsiteX117" fmla="*/ 1163867 w 12194269"/>
              <a:gd name="connsiteY117" fmla="*/ 1518845 h 1876943"/>
              <a:gd name="connsiteX118" fmla="*/ 1120737 w 12194269"/>
              <a:gd name="connsiteY118" fmla="*/ 1258736 h 1876943"/>
              <a:gd name="connsiteX119" fmla="*/ 1181933 w 12194269"/>
              <a:gd name="connsiteY119" fmla="*/ 992574 h 1876943"/>
              <a:gd name="connsiteX120" fmla="*/ 1176163 w 12194269"/>
              <a:gd name="connsiteY120" fmla="*/ 862047 h 1876943"/>
              <a:gd name="connsiteX121" fmla="*/ 1104941 w 12194269"/>
              <a:gd name="connsiteY121" fmla="*/ 833009 h 1876943"/>
              <a:gd name="connsiteX122" fmla="*/ 886071 w 12194269"/>
              <a:gd name="connsiteY122" fmla="*/ 1030314 h 1876943"/>
              <a:gd name="connsiteX123" fmla="*/ 786284 w 12194269"/>
              <a:gd name="connsiteY123" fmla="*/ 1461148 h 1876943"/>
              <a:gd name="connsiteX124" fmla="*/ 573752 w 12194269"/>
              <a:gd name="connsiteY124" fmla="*/ 1461148 h 1876943"/>
              <a:gd name="connsiteX125" fmla="*/ 682430 w 12194269"/>
              <a:gd name="connsiteY125" fmla="*/ 992480 h 1876943"/>
              <a:gd name="connsiteX126" fmla="*/ 676660 w 12194269"/>
              <a:gd name="connsiteY126" fmla="*/ 861763 h 1876943"/>
              <a:gd name="connsiteX127" fmla="*/ 607046 w 12194269"/>
              <a:gd name="connsiteY127" fmla="*/ 833388 h 1876943"/>
              <a:gd name="connsiteX128" fmla="*/ 369543 w 12194269"/>
              <a:gd name="connsiteY128" fmla="*/ 1097374 h 1876943"/>
              <a:gd name="connsiteX129" fmla="*/ 285173 w 12194269"/>
              <a:gd name="connsiteY129" fmla="*/ 1461526 h 1876943"/>
              <a:gd name="connsiteX130" fmla="*/ 72452 w 12194269"/>
              <a:gd name="connsiteY130" fmla="*/ 1461526 h 1876943"/>
              <a:gd name="connsiteX131" fmla="*/ 198912 w 12194269"/>
              <a:gd name="connsiteY131" fmla="*/ 938944 h 1876943"/>
              <a:gd name="connsiteX132" fmla="*/ 187467 w 12194269"/>
              <a:gd name="connsiteY132" fmla="*/ 838117 h 1876943"/>
              <a:gd name="connsiteX133" fmla="*/ 45590 w 12194269"/>
              <a:gd name="connsiteY133" fmla="*/ 833293 h 1876943"/>
              <a:gd name="connsiteX134" fmla="*/ 0 w 12194269"/>
              <a:gd name="connsiteY134" fmla="*/ 852210 h 1876943"/>
              <a:gd name="connsiteX135" fmla="*/ 37834 w 12194269"/>
              <a:gd name="connsiteY135" fmla="*/ 670229 h 1876943"/>
              <a:gd name="connsiteX136" fmla="*/ 51454 w 12194269"/>
              <a:gd name="connsiteY136" fmla="*/ 665310 h 1876943"/>
              <a:gd name="connsiteX137" fmla="*/ 197682 w 12194269"/>
              <a:gd name="connsiteY137" fmla="*/ 638543 h 1876943"/>
              <a:gd name="connsiteX138" fmla="*/ 6277980 w 12194269"/>
              <a:gd name="connsiteY138" fmla="*/ 531662 h 1876943"/>
              <a:gd name="connsiteX139" fmla="*/ 6277980 w 12194269"/>
              <a:gd name="connsiteY139" fmla="*/ 929486 h 1876943"/>
              <a:gd name="connsiteX140" fmla="*/ 6460435 w 12194269"/>
              <a:gd name="connsiteY140" fmla="*/ 929486 h 1876943"/>
              <a:gd name="connsiteX141" fmla="*/ 6644591 w 12194269"/>
              <a:gd name="connsiteY141" fmla="*/ 730007 h 1876943"/>
              <a:gd name="connsiteX142" fmla="*/ 6644686 w 12194269"/>
              <a:gd name="connsiteY142" fmla="*/ 730290 h 1876943"/>
              <a:gd name="connsiteX143" fmla="*/ 6460529 w 12194269"/>
              <a:gd name="connsiteY143" fmla="*/ 531662 h 1876943"/>
              <a:gd name="connsiteX144" fmla="*/ 8605338 w 12194269"/>
              <a:gd name="connsiteY144" fmla="*/ 437361 h 1876943"/>
              <a:gd name="connsiteX145" fmla="*/ 8855231 w 12194269"/>
              <a:gd name="connsiteY145" fmla="*/ 437361 h 1876943"/>
              <a:gd name="connsiteX146" fmla="*/ 8855231 w 12194269"/>
              <a:gd name="connsiteY146" fmla="*/ 672499 h 1876943"/>
              <a:gd name="connsiteX147" fmla="*/ 9036077 w 12194269"/>
              <a:gd name="connsiteY147" fmla="*/ 672499 h 1876943"/>
              <a:gd name="connsiteX148" fmla="*/ 9036077 w 12194269"/>
              <a:gd name="connsiteY148" fmla="*/ 859872 h 1876943"/>
              <a:gd name="connsiteX149" fmla="*/ 8855231 w 12194269"/>
              <a:gd name="connsiteY149" fmla="*/ 859872 h 1876943"/>
              <a:gd name="connsiteX150" fmla="*/ 8855231 w 12194269"/>
              <a:gd name="connsiteY150" fmla="*/ 1142681 h 1876943"/>
              <a:gd name="connsiteX151" fmla="*/ 8963719 w 12194269"/>
              <a:gd name="connsiteY151" fmla="*/ 1277464 h 1876943"/>
              <a:gd name="connsiteX152" fmla="*/ 9054143 w 12194269"/>
              <a:gd name="connsiteY152" fmla="*/ 1272546 h 1876943"/>
              <a:gd name="connsiteX153" fmla="*/ 9054332 w 12194269"/>
              <a:gd name="connsiteY153" fmla="*/ 1464837 h 1876943"/>
              <a:gd name="connsiteX154" fmla="*/ 8886633 w 12194269"/>
              <a:gd name="connsiteY154" fmla="*/ 1477984 h 1876943"/>
              <a:gd name="connsiteX155" fmla="*/ 8605526 w 12194269"/>
              <a:gd name="connsiteY155" fmla="*/ 1198580 h 1876943"/>
              <a:gd name="connsiteX156" fmla="*/ 8605526 w 12194269"/>
              <a:gd name="connsiteY156" fmla="*/ 859872 h 1876943"/>
              <a:gd name="connsiteX157" fmla="*/ 8480391 w 12194269"/>
              <a:gd name="connsiteY157" fmla="*/ 859872 h 1876943"/>
              <a:gd name="connsiteX158" fmla="*/ 8480391 w 12194269"/>
              <a:gd name="connsiteY158" fmla="*/ 672499 h 1876943"/>
              <a:gd name="connsiteX159" fmla="*/ 8605338 w 12194269"/>
              <a:gd name="connsiteY159" fmla="*/ 672499 h 1876943"/>
              <a:gd name="connsiteX160" fmla="*/ 4701627 w 12194269"/>
              <a:gd name="connsiteY160" fmla="*/ 356112 h 1876943"/>
              <a:gd name="connsiteX161" fmla="*/ 4617919 w 12194269"/>
              <a:gd name="connsiteY161" fmla="*/ 390257 h 1876943"/>
              <a:gd name="connsiteX162" fmla="*/ 4583206 w 12194269"/>
              <a:gd name="connsiteY162" fmla="*/ 486734 h 1876943"/>
              <a:gd name="connsiteX163" fmla="*/ 4651119 w 12194269"/>
              <a:gd name="connsiteY163" fmla="*/ 712414 h 1876943"/>
              <a:gd name="connsiteX164" fmla="*/ 4782971 w 12194269"/>
              <a:gd name="connsiteY164" fmla="*/ 620855 h 1876943"/>
              <a:gd name="connsiteX165" fmla="*/ 4821655 w 12194269"/>
              <a:gd name="connsiteY165" fmla="*/ 497422 h 1876943"/>
              <a:gd name="connsiteX166" fmla="*/ 4788268 w 12194269"/>
              <a:gd name="connsiteY166" fmla="*/ 391582 h 1876943"/>
              <a:gd name="connsiteX167" fmla="*/ 4701627 w 12194269"/>
              <a:gd name="connsiteY167" fmla="*/ 356112 h 1876943"/>
              <a:gd name="connsiteX168" fmla="*/ 6011724 w 12194269"/>
              <a:gd name="connsiteY168" fmla="*/ 314117 h 1876943"/>
              <a:gd name="connsiteX169" fmla="*/ 6493445 w 12194269"/>
              <a:gd name="connsiteY169" fmla="*/ 314117 h 1876943"/>
              <a:gd name="connsiteX170" fmla="*/ 6912645 w 12194269"/>
              <a:gd name="connsiteY170" fmla="*/ 730290 h 1876943"/>
              <a:gd name="connsiteX171" fmla="*/ 6493445 w 12194269"/>
              <a:gd name="connsiteY171" fmla="*/ 1146464 h 1876943"/>
              <a:gd name="connsiteX172" fmla="*/ 6277980 w 12194269"/>
              <a:gd name="connsiteY172" fmla="*/ 1146464 h 1876943"/>
              <a:gd name="connsiteX173" fmla="*/ 6277980 w 12194269"/>
              <a:gd name="connsiteY173" fmla="*/ 1465310 h 1876943"/>
              <a:gd name="connsiteX174" fmla="*/ 6011724 w 12194269"/>
              <a:gd name="connsiteY174" fmla="*/ 1465310 h 1876943"/>
              <a:gd name="connsiteX175" fmla="*/ 1969637 w 12194269"/>
              <a:gd name="connsiteY175" fmla="*/ 283661 h 1876943"/>
              <a:gd name="connsiteX176" fmla="*/ 2378622 w 12194269"/>
              <a:gd name="connsiteY176" fmla="*/ 649988 h 1876943"/>
              <a:gd name="connsiteX177" fmla="*/ 2112176 w 12194269"/>
              <a:gd name="connsiteY177" fmla="*/ 649988 h 1876943"/>
              <a:gd name="connsiteX178" fmla="*/ 1969353 w 12194269"/>
              <a:gd name="connsiteY178" fmla="*/ 484086 h 1876943"/>
              <a:gd name="connsiteX179" fmla="*/ 1829651 w 12194269"/>
              <a:gd name="connsiteY179" fmla="*/ 602317 h 1876943"/>
              <a:gd name="connsiteX180" fmla="*/ 1993944 w 12194269"/>
              <a:gd name="connsiteY180" fmla="*/ 753653 h 1876943"/>
              <a:gd name="connsiteX181" fmla="*/ 2398011 w 12194269"/>
              <a:gd name="connsiteY181" fmla="*/ 1124899 h 1876943"/>
              <a:gd name="connsiteX182" fmla="*/ 1966043 w 12194269"/>
              <a:gd name="connsiteY182" fmla="*/ 1492835 h 1876943"/>
              <a:gd name="connsiteX183" fmla="*/ 1532371 w 12194269"/>
              <a:gd name="connsiteY183" fmla="*/ 1082241 h 1876943"/>
              <a:gd name="connsiteX184" fmla="*/ 1798437 w 12194269"/>
              <a:gd name="connsiteY184" fmla="*/ 1081958 h 1876943"/>
              <a:gd name="connsiteX185" fmla="*/ 1982500 w 12194269"/>
              <a:gd name="connsiteY185" fmla="*/ 1280586 h 1876943"/>
              <a:gd name="connsiteX186" fmla="*/ 2133835 w 12194269"/>
              <a:gd name="connsiteY186" fmla="*/ 1145897 h 1876943"/>
              <a:gd name="connsiteX187" fmla="*/ 1954786 w 12194269"/>
              <a:gd name="connsiteY187" fmla="*/ 985103 h 1876943"/>
              <a:gd name="connsiteX188" fmla="*/ 1565475 w 12194269"/>
              <a:gd name="connsiteY188" fmla="*/ 607330 h 1876943"/>
              <a:gd name="connsiteX189" fmla="*/ 1969637 w 12194269"/>
              <a:gd name="connsiteY189" fmla="*/ 283661 h 1876943"/>
              <a:gd name="connsiteX190" fmla="*/ 4709950 w 12194269"/>
              <a:gd name="connsiteY190" fmla="*/ 254906 h 1876943"/>
              <a:gd name="connsiteX191" fmla="*/ 4899120 w 12194269"/>
              <a:gd name="connsiteY191" fmla="*/ 317332 h 1876943"/>
              <a:gd name="connsiteX192" fmla="*/ 4971667 w 12194269"/>
              <a:gd name="connsiteY192" fmla="*/ 484653 h 1876943"/>
              <a:gd name="connsiteX193" fmla="*/ 4905457 w 12194269"/>
              <a:gd name="connsiteY193" fmla="*/ 662757 h 1876943"/>
              <a:gd name="connsiteX194" fmla="*/ 4700398 w 12194269"/>
              <a:gd name="connsiteY194" fmla="*/ 806337 h 1876943"/>
              <a:gd name="connsiteX195" fmla="*/ 4845301 w 12194269"/>
              <a:gd name="connsiteY195" fmla="*/ 1040434 h 1876943"/>
              <a:gd name="connsiteX196" fmla="*/ 4947264 w 12194269"/>
              <a:gd name="connsiteY196" fmla="*/ 1175502 h 1876943"/>
              <a:gd name="connsiteX197" fmla="*/ 5051308 w 12194269"/>
              <a:gd name="connsiteY197" fmla="*/ 957956 h 1876943"/>
              <a:gd name="connsiteX198" fmla="*/ 5028324 w 12194269"/>
              <a:gd name="connsiteY198" fmla="*/ 905083 h 1876943"/>
              <a:gd name="connsiteX199" fmla="*/ 4948021 w 12194269"/>
              <a:gd name="connsiteY199" fmla="*/ 883612 h 1876943"/>
              <a:gd name="connsiteX200" fmla="*/ 4887014 w 12194269"/>
              <a:gd name="connsiteY200" fmla="*/ 883612 h 1876943"/>
              <a:gd name="connsiteX201" fmla="*/ 4887014 w 12194269"/>
              <a:gd name="connsiteY201" fmla="*/ 790541 h 1876943"/>
              <a:gd name="connsiteX202" fmla="*/ 5365898 w 12194269"/>
              <a:gd name="connsiteY202" fmla="*/ 790541 h 1876943"/>
              <a:gd name="connsiteX203" fmla="*/ 5365898 w 12194269"/>
              <a:gd name="connsiteY203" fmla="*/ 883802 h 1876943"/>
              <a:gd name="connsiteX204" fmla="*/ 5312458 w 12194269"/>
              <a:gd name="connsiteY204" fmla="*/ 883802 h 1876943"/>
              <a:gd name="connsiteX205" fmla="*/ 5250314 w 12194269"/>
              <a:gd name="connsiteY205" fmla="*/ 895057 h 1876943"/>
              <a:gd name="connsiteX206" fmla="*/ 5206427 w 12194269"/>
              <a:gd name="connsiteY206" fmla="*/ 929581 h 1876943"/>
              <a:gd name="connsiteX207" fmla="*/ 5153270 w 12194269"/>
              <a:gd name="connsiteY207" fmla="*/ 1022841 h 1876943"/>
              <a:gd name="connsiteX208" fmla="*/ 5017162 w 12194269"/>
              <a:gd name="connsiteY208" fmla="*/ 1252021 h 1876943"/>
              <a:gd name="connsiteX209" fmla="*/ 5180227 w 12194269"/>
              <a:gd name="connsiteY209" fmla="*/ 1344241 h 1876943"/>
              <a:gd name="connsiteX210" fmla="*/ 5246437 w 12194269"/>
              <a:gd name="connsiteY210" fmla="*/ 1311988 h 1876943"/>
              <a:gd name="connsiteX211" fmla="*/ 5284271 w 12194269"/>
              <a:gd name="connsiteY211" fmla="*/ 1189595 h 1876943"/>
              <a:gd name="connsiteX212" fmla="*/ 5284271 w 12194269"/>
              <a:gd name="connsiteY212" fmla="*/ 1187798 h 1876943"/>
              <a:gd name="connsiteX213" fmla="*/ 5288149 w 12194269"/>
              <a:gd name="connsiteY213" fmla="*/ 1172380 h 1876943"/>
              <a:gd name="connsiteX214" fmla="*/ 5370722 w 12194269"/>
              <a:gd name="connsiteY214" fmla="*/ 1171435 h 1876943"/>
              <a:gd name="connsiteX215" fmla="*/ 5370722 w 12194269"/>
              <a:gd name="connsiteY215" fmla="*/ 1191392 h 1876943"/>
              <a:gd name="connsiteX216" fmla="*/ 5304511 w 12194269"/>
              <a:gd name="connsiteY216" fmla="*/ 1427854 h 1876943"/>
              <a:gd name="connsiteX217" fmla="*/ 5127732 w 12194269"/>
              <a:gd name="connsiteY217" fmla="*/ 1511373 h 1876943"/>
              <a:gd name="connsiteX218" fmla="*/ 5009501 w 12194269"/>
              <a:gd name="connsiteY218" fmla="*/ 1481106 h 1876943"/>
              <a:gd name="connsiteX219" fmla="*/ 4880865 w 12194269"/>
              <a:gd name="connsiteY219" fmla="*/ 1388980 h 1876943"/>
              <a:gd name="connsiteX220" fmla="*/ 4726219 w 12194269"/>
              <a:gd name="connsiteY220" fmla="*/ 1481673 h 1876943"/>
              <a:gd name="connsiteX221" fmla="*/ 4565426 w 12194269"/>
              <a:gd name="connsiteY221" fmla="*/ 1511373 h 1876943"/>
              <a:gd name="connsiteX222" fmla="*/ 4305885 w 12194269"/>
              <a:gd name="connsiteY222" fmla="*/ 1410545 h 1876943"/>
              <a:gd name="connsiteX223" fmla="*/ 4268050 w 12194269"/>
              <a:gd name="connsiteY223" fmla="*/ 956537 h 1876943"/>
              <a:gd name="connsiteX224" fmla="*/ 4480771 w 12194269"/>
              <a:gd name="connsiteY224" fmla="*/ 789500 h 1876943"/>
              <a:gd name="connsiteX225" fmla="*/ 4411724 w 12194269"/>
              <a:gd name="connsiteY225" fmla="*/ 540931 h 1876943"/>
              <a:gd name="connsiteX226" fmla="*/ 4499215 w 12194269"/>
              <a:gd name="connsiteY226" fmla="*/ 338898 h 1876943"/>
              <a:gd name="connsiteX227" fmla="*/ 4709950 w 12194269"/>
              <a:gd name="connsiteY227" fmla="*/ 254906 h 1876943"/>
              <a:gd name="connsiteX228" fmla="*/ 2627370 w 12194269"/>
              <a:gd name="connsiteY228" fmla="*/ 249129 h 1876943"/>
              <a:gd name="connsiteX229" fmla="*/ 2629083 w 12194269"/>
              <a:gd name="connsiteY229" fmla="*/ 249137 h 1876943"/>
              <a:gd name="connsiteX230" fmla="*/ 2787030 w 12194269"/>
              <a:gd name="connsiteY230" fmla="*/ 409922 h 1876943"/>
              <a:gd name="connsiteX231" fmla="*/ 2626246 w 12194269"/>
              <a:gd name="connsiteY231" fmla="*/ 567879 h 1876943"/>
              <a:gd name="connsiteX232" fmla="*/ 2468289 w 12194269"/>
              <a:gd name="connsiteY232" fmla="*/ 408418 h 1876943"/>
              <a:gd name="connsiteX233" fmla="*/ 2627370 w 12194269"/>
              <a:gd name="connsiteY233" fmla="*/ 249129 h 1876943"/>
              <a:gd name="connsiteX234" fmla="*/ 4785335 w 12194269"/>
              <a:gd name="connsiteY234" fmla="*/ 124946 h 1876943"/>
              <a:gd name="connsiteX235" fmla="*/ 3971907 w 12194269"/>
              <a:gd name="connsiteY235" fmla="*/ 938377 h 1876943"/>
              <a:gd name="connsiteX236" fmla="*/ 4785335 w 12194269"/>
              <a:gd name="connsiteY236" fmla="*/ 1751808 h 1876943"/>
              <a:gd name="connsiteX237" fmla="*/ 5598766 w 12194269"/>
              <a:gd name="connsiteY237" fmla="*/ 938377 h 1876943"/>
              <a:gd name="connsiteX238" fmla="*/ 4785335 w 12194269"/>
              <a:gd name="connsiteY238" fmla="*/ 124946 h 1876943"/>
              <a:gd name="connsiteX239" fmla="*/ 4785335 w 12194269"/>
              <a:gd name="connsiteY239" fmla="*/ 0 h 1876943"/>
              <a:gd name="connsiteX240" fmla="*/ 5723712 w 12194269"/>
              <a:gd name="connsiteY240" fmla="*/ 938377 h 1876943"/>
              <a:gd name="connsiteX241" fmla="*/ 5723712 w 12194269"/>
              <a:gd name="connsiteY241" fmla="*/ 938566 h 1876943"/>
              <a:gd name="connsiteX242" fmla="*/ 4785146 w 12194269"/>
              <a:gd name="connsiteY242" fmla="*/ 1876943 h 1876943"/>
              <a:gd name="connsiteX243" fmla="*/ 3846771 w 12194269"/>
              <a:gd name="connsiteY243" fmla="*/ 938377 h 1876943"/>
              <a:gd name="connsiteX244" fmla="*/ 4785335 w 12194269"/>
              <a:gd name="connsiteY244" fmla="*/ 0 h 1876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</a:cxnLst>
            <a:rect l="l" t="t" r="r" b="b"/>
            <a:pathLst>
              <a:path w="12194269" h="1876943">
                <a:moveTo>
                  <a:pt x="4526550" y="886923"/>
                </a:moveTo>
                <a:cubicBezTo>
                  <a:pt x="4433952" y="942823"/>
                  <a:pt x="4386660" y="1008181"/>
                  <a:pt x="4386660" y="1081295"/>
                </a:cubicBezTo>
                <a:cubicBezTo>
                  <a:pt x="4386660" y="1142870"/>
                  <a:pt x="4413616" y="1212295"/>
                  <a:pt x="4461854" y="1279451"/>
                </a:cubicBezTo>
                <a:cubicBezTo>
                  <a:pt x="4510092" y="1346606"/>
                  <a:pt x="4567979" y="1379238"/>
                  <a:pt x="4638917" y="1379238"/>
                </a:cubicBezTo>
                <a:cubicBezTo>
                  <a:pt x="4695385" y="1379238"/>
                  <a:pt x="4753365" y="1358051"/>
                  <a:pt x="4811347" y="1316339"/>
                </a:cubicBezTo>
                <a:lnTo>
                  <a:pt x="4811724" y="1316339"/>
                </a:lnTo>
                <a:cubicBezTo>
                  <a:pt x="4761783" y="1255048"/>
                  <a:pt x="4721963" y="1201702"/>
                  <a:pt x="4686494" y="1149018"/>
                </a:cubicBezTo>
                <a:cubicBezTo>
                  <a:pt x="4656510" y="1104468"/>
                  <a:pt x="4604678" y="1022463"/>
                  <a:pt x="4526550" y="886923"/>
                </a:cubicBezTo>
                <a:close/>
                <a:moveTo>
                  <a:pt x="7361261" y="866492"/>
                </a:moveTo>
                <a:cubicBezTo>
                  <a:pt x="7247759" y="866492"/>
                  <a:pt x="7172092" y="960226"/>
                  <a:pt x="7172092" y="1068715"/>
                </a:cubicBezTo>
                <a:cubicBezTo>
                  <a:pt x="7172092" y="1178812"/>
                  <a:pt x="7247759" y="1270938"/>
                  <a:pt x="7361261" y="1270938"/>
                </a:cubicBezTo>
                <a:cubicBezTo>
                  <a:pt x="7474763" y="1270938"/>
                  <a:pt x="7550431" y="1178812"/>
                  <a:pt x="7550431" y="1068715"/>
                </a:cubicBezTo>
                <a:cubicBezTo>
                  <a:pt x="7550431" y="960226"/>
                  <a:pt x="7474763" y="866492"/>
                  <a:pt x="7361261" y="866492"/>
                </a:cubicBezTo>
                <a:close/>
                <a:moveTo>
                  <a:pt x="10418531" y="818822"/>
                </a:moveTo>
                <a:cubicBezTo>
                  <a:pt x="10320162" y="818916"/>
                  <a:pt x="10249129" y="877937"/>
                  <a:pt x="10249129" y="984818"/>
                </a:cubicBezTo>
                <a:lnTo>
                  <a:pt x="10581216" y="984818"/>
                </a:lnTo>
                <a:cubicBezTo>
                  <a:pt x="10581216" y="882950"/>
                  <a:pt x="10513872" y="818822"/>
                  <a:pt x="10418531" y="818822"/>
                </a:cubicBezTo>
                <a:close/>
                <a:moveTo>
                  <a:pt x="2504231" y="671270"/>
                </a:moveTo>
                <a:lnTo>
                  <a:pt x="2755542" y="671270"/>
                </a:lnTo>
                <a:lnTo>
                  <a:pt x="2755542" y="1463040"/>
                </a:lnTo>
                <a:lnTo>
                  <a:pt x="2504231" y="1463040"/>
                </a:lnTo>
                <a:close/>
                <a:moveTo>
                  <a:pt x="3346320" y="671175"/>
                </a:moveTo>
                <a:lnTo>
                  <a:pt x="3636696" y="671175"/>
                </a:lnTo>
                <a:lnTo>
                  <a:pt x="3370534" y="1063702"/>
                </a:lnTo>
                <a:lnTo>
                  <a:pt x="3641614" y="1463040"/>
                </a:lnTo>
                <a:lnTo>
                  <a:pt x="3350860" y="1463040"/>
                </a:lnTo>
                <a:lnTo>
                  <a:pt x="3221468" y="1233009"/>
                </a:lnTo>
                <a:lnTo>
                  <a:pt x="3091319" y="1463040"/>
                </a:lnTo>
                <a:lnTo>
                  <a:pt x="2800565" y="1463040"/>
                </a:lnTo>
                <a:lnTo>
                  <a:pt x="3073253" y="1063797"/>
                </a:lnTo>
                <a:lnTo>
                  <a:pt x="2805294" y="671269"/>
                </a:lnTo>
                <a:lnTo>
                  <a:pt x="3096048" y="671269"/>
                </a:lnTo>
                <a:lnTo>
                  <a:pt x="3221468" y="894584"/>
                </a:lnTo>
                <a:close/>
                <a:moveTo>
                  <a:pt x="11405146" y="659352"/>
                </a:moveTo>
                <a:cubicBezTo>
                  <a:pt x="11413469" y="659352"/>
                  <a:pt x="11421131" y="659635"/>
                  <a:pt x="11428320" y="660108"/>
                </a:cubicBezTo>
                <a:lnTo>
                  <a:pt x="11428320" y="891179"/>
                </a:lnTo>
                <a:cubicBezTo>
                  <a:pt x="11416213" y="889978"/>
                  <a:pt x="11404105" y="889411"/>
                  <a:pt x="11391998" y="889477"/>
                </a:cubicBezTo>
                <a:cubicBezTo>
                  <a:pt x="11253904" y="889477"/>
                  <a:pt x="11163482" y="961834"/>
                  <a:pt x="11163482" y="1155828"/>
                </a:cubicBezTo>
                <a:lnTo>
                  <a:pt x="11163482" y="1464837"/>
                </a:lnTo>
                <a:lnTo>
                  <a:pt x="10911980" y="1464837"/>
                </a:lnTo>
                <a:lnTo>
                  <a:pt x="10911980" y="672499"/>
                </a:lnTo>
                <a:lnTo>
                  <a:pt x="11163482" y="672499"/>
                </a:lnTo>
                <a:lnTo>
                  <a:pt x="11163482" y="801229"/>
                </a:lnTo>
                <a:cubicBezTo>
                  <a:pt x="11199613" y="726696"/>
                  <a:pt x="11294954" y="659352"/>
                  <a:pt x="11405146" y="659352"/>
                </a:cubicBezTo>
                <a:close/>
                <a:moveTo>
                  <a:pt x="8390345" y="659352"/>
                </a:moveTo>
                <a:cubicBezTo>
                  <a:pt x="8398669" y="659352"/>
                  <a:pt x="8406330" y="659635"/>
                  <a:pt x="8413519" y="660108"/>
                </a:cubicBezTo>
                <a:lnTo>
                  <a:pt x="8413519" y="891179"/>
                </a:lnTo>
                <a:cubicBezTo>
                  <a:pt x="8401449" y="889978"/>
                  <a:pt x="8389324" y="889411"/>
                  <a:pt x="8377198" y="889477"/>
                </a:cubicBezTo>
                <a:cubicBezTo>
                  <a:pt x="8239104" y="889477"/>
                  <a:pt x="8148681" y="961834"/>
                  <a:pt x="8148681" y="1155828"/>
                </a:cubicBezTo>
                <a:lnTo>
                  <a:pt x="8148681" y="1464837"/>
                </a:lnTo>
                <a:lnTo>
                  <a:pt x="7897180" y="1464837"/>
                </a:lnTo>
                <a:lnTo>
                  <a:pt x="7897180" y="672499"/>
                </a:lnTo>
                <a:lnTo>
                  <a:pt x="8148681" y="672499"/>
                </a:lnTo>
                <a:lnTo>
                  <a:pt x="8148681" y="801229"/>
                </a:lnTo>
                <a:cubicBezTo>
                  <a:pt x="8184812" y="726696"/>
                  <a:pt x="8280154" y="659352"/>
                  <a:pt x="8390345" y="659352"/>
                </a:cubicBezTo>
                <a:close/>
                <a:moveTo>
                  <a:pt x="9636597" y="652731"/>
                </a:moveTo>
                <a:cubicBezTo>
                  <a:pt x="9738465" y="652731"/>
                  <a:pt x="9815742" y="687254"/>
                  <a:pt x="9858493" y="743154"/>
                </a:cubicBezTo>
                <a:cubicBezTo>
                  <a:pt x="9907867" y="803972"/>
                  <a:pt x="9921015" y="881248"/>
                  <a:pt x="9921015" y="994750"/>
                </a:cubicBezTo>
                <a:lnTo>
                  <a:pt x="9921015" y="1464837"/>
                </a:lnTo>
                <a:lnTo>
                  <a:pt x="9669418" y="1464837"/>
                </a:lnTo>
                <a:lnTo>
                  <a:pt x="9669418" y="1058784"/>
                </a:lnTo>
                <a:cubicBezTo>
                  <a:pt x="9669418" y="945282"/>
                  <a:pt x="9634895" y="866493"/>
                  <a:pt x="9529716" y="866493"/>
                </a:cubicBezTo>
                <a:cubicBezTo>
                  <a:pt x="9427754" y="866493"/>
                  <a:pt x="9376867" y="945376"/>
                  <a:pt x="9376867" y="1067013"/>
                </a:cubicBezTo>
                <a:lnTo>
                  <a:pt x="9376867" y="1464837"/>
                </a:lnTo>
                <a:lnTo>
                  <a:pt x="9125272" y="1464837"/>
                </a:lnTo>
                <a:lnTo>
                  <a:pt x="9125272" y="672499"/>
                </a:lnTo>
                <a:lnTo>
                  <a:pt x="9376867" y="672499"/>
                </a:lnTo>
                <a:lnTo>
                  <a:pt x="9376867" y="787609"/>
                </a:lnTo>
                <a:cubicBezTo>
                  <a:pt x="9421227" y="702482"/>
                  <a:pt x="9513258" y="652731"/>
                  <a:pt x="9636597" y="652731"/>
                </a:cubicBezTo>
                <a:close/>
                <a:moveTo>
                  <a:pt x="7308767" y="652258"/>
                </a:moveTo>
                <a:cubicBezTo>
                  <a:pt x="7410635" y="652258"/>
                  <a:pt x="7512597" y="713076"/>
                  <a:pt x="7550431" y="785433"/>
                </a:cubicBezTo>
                <a:lnTo>
                  <a:pt x="7550431" y="671931"/>
                </a:lnTo>
                <a:lnTo>
                  <a:pt x="7801933" y="672499"/>
                </a:lnTo>
                <a:lnTo>
                  <a:pt x="7801933" y="1464837"/>
                </a:lnTo>
                <a:lnTo>
                  <a:pt x="7550431" y="1464837"/>
                </a:lnTo>
                <a:lnTo>
                  <a:pt x="7550431" y="1353132"/>
                </a:lnTo>
                <a:cubicBezTo>
                  <a:pt x="7512597" y="1425395"/>
                  <a:pt x="7410635" y="1484605"/>
                  <a:pt x="7308767" y="1484605"/>
                </a:cubicBezTo>
                <a:cubicBezTo>
                  <a:pt x="7080249" y="1484605"/>
                  <a:pt x="6922388" y="1305367"/>
                  <a:pt x="6922388" y="1068431"/>
                </a:cubicBezTo>
                <a:cubicBezTo>
                  <a:pt x="6922388" y="831496"/>
                  <a:pt x="7080249" y="652258"/>
                  <a:pt x="7308767" y="652258"/>
                </a:cubicBezTo>
                <a:close/>
                <a:moveTo>
                  <a:pt x="11840616" y="651123"/>
                </a:moveTo>
                <a:cubicBezTo>
                  <a:pt x="12070741" y="651123"/>
                  <a:pt x="12182541" y="767841"/>
                  <a:pt x="12182541" y="919082"/>
                </a:cubicBezTo>
                <a:lnTo>
                  <a:pt x="11934350" y="919082"/>
                </a:lnTo>
                <a:cubicBezTo>
                  <a:pt x="11934350" y="852872"/>
                  <a:pt x="11899826" y="815038"/>
                  <a:pt x="11830306" y="815038"/>
                </a:cubicBezTo>
                <a:cubicBezTo>
                  <a:pt x="11779325" y="815038"/>
                  <a:pt x="11736572" y="838023"/>
                  <a:pt x="11736572" y="885693"/>
                </a:cubicBezTo>
                <a:cubicBezTo>
                  <a:pt x="11736572" y="943295"/>
                  <a:pt x="11805620" y="953132"/>
                  <a:pt x="11938795" y="997493"/>
                </a:cubicBezTo>
                <a:cubicBezTo>
                  <a:pt x="12079159" y="1039110"/>
                  <a:pt x="12194269" y="1076944"/>
                  <a:pt x="12194269" y="1231401"/>
                </a:cubicBezTo>
                <a:cubicBezTo>
                  <a:pt x="12194269" y="1418869"/>
                  <a:pt x="12033475" y="1486213"/>
                  <a:pt x="11835887" y="1486213"/>
                </a:cubicBezTo>
                <a:cubicBezTo>
                  <a:pt x="11610679" y="1486213"/>
                  <a:pt x="11470884" y="1382170"/>
                  <a:pt x="11470884" y="1200188"/>
                </a:cubicBezTo>
                <a:lnTo>
                  <a:pt x="11717466" y="1200188"/>
                </a:lnTo>
                <a:cubicBezTo>
                  <a:pt x="11717466" y="1284085"/>
                  <a:pt x="11770151" y="1316906"/>
                  <a:pt x="11844115" y="1316906"/>
                </a:cubicBezTo>
                <a:cubicBezTo>
                  <a:pt x="11904934" y="1316906"/>
                  <a:pt x="11947685" y="1295530"/>
                  <a:pt x="11947685" y="1242941"/>
                </a:cubicBezTo>
                <a:cubicBezTo>
                  <a:pt x="11947685" y="1182123"/>
                  <a:pt x="11885165" y="1173894"/>
                  <a:pt x="11735627" y="1124615"/>
                </a:cubicBezTo>
                <a:cubicBezTo>
                  <a:pt x="11604059" y="1083470"/>
                  <a:pt x="11490652" y="1045636"/>
                  <a:pt x="11490652" y="892787"/>
                </a:cubicBezTo>
                <a:cubicBezTo>
                  <a:pt x="11490652" y="728398"/>
                  <a:pt x="11627043" y="651123"/>
                  <a:pt x="11840616" y="651123"/>
                </a:cubicBezTo>
                <a:close/>
                <a:moveTo>
                  <a:pt x="10420138" y="651123"/>
                </a:moveTo>
                <a:cubicBezTo>
                  <a:pt x="10668329" y="651123"/>
                  <a:pt x="10827800" y="818822"/>
                  <a:pt x="10827800" y="1012815"/>
                </a:cubicBezTo>
                <a:cubicBezTo>
                  <a:pt x="10828651" y="1051889"/>
                  <a:pt x="10825908" y="1090962"/>
                  <a:pt x="10819571" y="1129533"/>
                </a:cubicBezTo>
                <a:lnTo>
                  <a:pt x="10249129" y="1129533"/>
                </a:lnTo>
                <a:cubicBezTo>
                  <a:pt x="10254047" y="1224875"/>
                  <a:pt x="10293583" y="1305367"/>
                  <a:pt x="10425057" y="1305367"/>
                </a:cubicBezTo>
                <a:cubicBezTo>
                  <a:pt x="10512170" y="1305367"/>
                  <a:pt x="10554922" y="1265925"/>
                  <a:pt x="10571379" y="1215038"/>
                </a:cubicBezTo>
                <a:lnTo>
                  <a:pt x="10817963" y="1215038"/>
                </a:lnTo>
                <a:cubicBezTo>
                  <a:pt x="10794978" y="1364577"/>
                  <a:pt x="10653574" y="1486213"/>
                  <a:pt x="10426665" y="1486213"/>
                </a:cubicBezTo>
                <a:cubicBezTo>
                  <a:pt x="10148869" y="1486213"/>
                  <a:pt x="9999330" y="1313596"/>
                  <a:pt x="9999330" y="1068715"/>
                </a:cubicBezTo>
                <a:cubicBezTo>
                  <a:pt x="9999330" y="836887"/>
                  <a:pt x="10145559" y="651123"/>
                  <a:pt x="10420138" y="651123"/>
                </a:cubicBezTo>
                <a:close/>
                <a:moveTo>
                  <a:pt x="197682" y="638543"/>
                </a:moveTo>
                <a:cubicBezTo>
                  <a:pt x="297564" y="638543"/>
                  <a:pt x="382123" y="678647"/>
                  <a:pt x="414471" y="736722"/>
                </a:cubicBezTo>
                <a:cubicBezTo>
                  <a:pt x="494111" y="676850"/>
                  <a:pt x="578197" y="646488"/>
                  <a:pt x="663324" y="646488"/>
                </a:cubicBezTo>
                <a:cubicBezTo>
                  <a:pt x="766894" y="646488"/>
                  <a:pt x="837833" y="682525"/>
                  <a:pt x="874627" y="753842"/>
                </a:cubicBezTo>
                <a:cubicBezTo>
                  <a:pt x="964293" y="681673"/>
                  <a:pt x="1056324" y="646488"/>
                  <a:pt x="1154976" y="646488"/>
                </a:cubicBezTo>
                <a:cubicBezTo>
                  <a:pt x="1248332" y="646488"/>
                  <a:pt x="1317284" y="673917"/>
                  <a:pt x="1360320" y="727925"/>
                </a:cubicBezTo>
                <a:cubicBezTo>
                  <a:pt x="1409221" y="789595"/>
                  <a:pt x="1420287" y="880302"/>
                  <a:pt x="1393047" y="997682"/>
                </a:cubicBezTo>
                <a:lnTo>
                  <a:pt x="1339701" y="1239914"/>
                </a:lnTo>
                <a:cubicBezTo>
                  <a:pt x="1323338" y="1304042"/>
                  <a:pt x="1326648" y="1350673"/>
                  <a:pt x="1349159" y="1379710"/>
                </a:cubicBezTo>
                <a:cubicBezTo>
                  <a:pt x="1369779" y="1406289"/>
                  <a:pt x="1407707" y="1419720"/>
                  <a:pt x="1462188" y="1419720"/>
                </a:cubicBezTo>
                <a:cubicBezTo>
                  <a:pt x="1494007" y="1419228"/>
                  <a:pt x="1525702" y="1415520"/>
                  <a:pt x="1556773" y="1408653"/>
                </a:cubicBezTo>
                <a:lnTo>
                  <a:pt x="1511656" y="1612011"/>
                </a:lnTo>
                <a:cubicBezTo>
                  <a:pt x="1480718" y="1617270"/>
                  <a:pt x="1449400" y="1620022"/>
                  <a:pt x="1418017" y="1620240"/>
                </a:cubicBezTo>
                <a:cubicBezTo>
                  <a:pt x="1306880" y="1620240"/>
                  <a:pt x="1215511" y="1583352"/>
                  <a:pt x="1163867" y="1518845"/>
                </a:cubicBezTo>
                <a:cubicBezTo>
                  <a:pt x="1112224" y="1454338"/>
                  <a:pt x="1097469" y="1367509"/>
                  <a:pt x="1120737" y="1258736"/>
                </a:cubicBezTo>
                <a:lnTo>
                  <a:pt x="1181933" y="992574"/>
                </a:lnTo>
                <a:cubicBezTo>
                  <a:pt x="1196310" y="930053"/>
                  <a:pt x="1194418" y="885031"/>
                  <a:pt x="1176163" y="862047"/>
                </a:cubicBezTo>
                <a:cubicBezTo>
                  <a:pt x="1161030" y="843035"/>
                  <a:pt x="1136438" y="833009"/>
                  <a:pt x="1104941" y="833009"/>
                </a:cubicBezTo>
                <a:cubicBezTo>
                  <a:pt x="1003641" y="833009"/>
                  <a:pt x="913596" y="914163"/>
                  <a:pt x="886071" y="1030314"/>
                </a:cubicBezTo>
                <a:lnTo>
                  <a:pt x="786284" y="1461148"/>
                </a:lnTo>
                <a:lnTo>
                  <a:pt x="573752" y="1461148"/>
                </a:lnTo>
                <a:lnTo>
                  <a:pt x="682430" y="992480"/>
                </a:lnTo>
                <a:cubicBezTo>
                  <a:pt x="696901" y="929864"/>
                  <a:pt x="694915" y="884747"/>
                  <a:pt x="676660" y="861763"/>
                </a:cubicBezTo>
                <a:cubicBezTo>
                  <a:pt x="661905" y="843603"/>
                  <a:pt x="637218" y="833388"/>
                  <a:pt x="607046" y="833388"/>
                </a:cubicBezTo>
                <a:cubicBezTo>
                  <a:pt x="492503" y="833388"/>
                  <a:pt x="416835" y="917663"/>
                  <a:pt x="369543" y="1097374"/>
                </a:cubicBezTo>
                <a:lnTo>
                  <a:pt x="285173" y="1461526"/>
                </a:lnTo>
                <a:lnTo>
                  <a:pt x="72452" y="1461526"/>
                </a:lnTo>
                <a:lnTo>
                  <a:pt x="198912" y="938944"/>
                </a:lnTo>
                <a:cubicBezTo>
                  <a:pt x="208843" y="895719"/>
                  <a:pt x="204776" y="859777"/>
                  <a:pt x="187467" y="838117"/>
                </a:cubicBezTo>
                <a:cubicBezTo>
                  <a:pt x="163348" y="807755"/>
                  <a:pt x="111137" y="806053"/>
                  <a:pt x="45590" y="833293"/>
                </a:cubicBezTo>
                <a:lnTo>
                  <a:pt x="0" y="852210"/>
                </a:lnTo>
                <a:lnTo>
                  <a:pt x="37834" y="670229"/>
                </a:lnTo>
                <a:lnTo>
                  <a:pt x="51454" y="665310"/>
                </a:lnTo>
                <a:cubicBezTo>
                  <a:pt x="98252" y="647888"/>
                  <a:pt x="147748" y="638836"/>
                  <a:pt x="197682" y="638543"/>
                </a:cubicBezTo>
                <a:close/>
                <a:moveTo>
                  <a:pt x="6277980" y="531662"/>
                </a:moveTo>
                <a:lnTo>
                  <a:pt x="6277980" y="929486"/>
                </a:lnTo>
                <a:lnTo>
                  <a:pt x="6460435" y="929486"/>
                </a:lnTo>
                <a:cubicBezTo>
                  <a:pt x="6572234" y="928919"/>
                  <a:pt x="6644591" y="836888"/>
                  <a:pt x="6644591" y="730007"/>
                </a:cubicBezTo>
                <a:lnTo>
                  <a:pt x="6644686" y="730290"/>
                </a:lnTo>
                <a:cubicBezTo>
                  <a:pt x="6644686" y="623409"/>
                  <a:pt x="6572329" y="531662"/>
                  <a:pt x="6460529" y="531662"/>
                </a:cubicBezTo>
                <a:close/>
                <a:moveTo>
                  <a:pt x="8605338" y="437361"/>
                </a:moveTo>
                <a:lnTo>
                  <a:pt x="8855231" y="437361"/>
                </a:lnTo>
                <a:lnTo>
                  <a:pt x="8855231" y="672499"/>
                </a:lnTo>
                <a:lnTo>
                  <a:pt x="9036077" y="672499"/>
                </a:lnTo>
                <a:lnTo>
                  <a:pt x="9036077" y="859872"/>
                </a:lnTo>
                <a:lnTo>
                  <a:pt x="8855231" y="859872"/>
                </a:lnTo>
                <a:lnTo>
                  <a:pt x="8855231" y="1142681"/>
                </a:lnTo>
                <a:cubicBezTo>
                  <a:pt x="8855231" y="1259398"/>
                  <a:pt x="8901294" y="1277464"/>
                  <a:pt x="8963719" y="1277464"/>
                </a:cubicBezTo>
                <a:cubicBezTo>
                  <a:pt x="8993892" y="1277710"/>
                  <a:pt x="9024159" y="1276064"/>
                  <a:pt x="9054143" y="1272546"/>
                </a:cubicBezTo>
                <a:lnTo>
                  <a:pt x="9054332" y="1464837"/>
                </a:lnTo>
                <a:cubicBezTo>
                  <a:pt x="8998905" y="1474030"/>
                  <a:pt x="8942817" y="1478429"/>
                  <a:pt x="8886633" y="1477984"/>
                </a:cubicBezTo>
                <a:cubicBezTo>
                  <a:pt x="8768307" y="1477984"/>
                  <a:pt x="8605526" y="1463229"/>
                  <a:pt x="8605526" y="1198580"/>
                </a:cubicBezTo>
                <a:lnTo>
                  <a:pt x="8605526" y="859872"/>
                </a:lnTo>
                <a:lnTo>
                  <a:pt x="8480391" y="859872"/>
                </a:lnTo>
                <a:lnTo>
                  <a:pt x="8480391" y="672499"/>
                </a:lnTo>
                <a:lnTo>
                  <a:pt x="8605338" y="672499"/>
                </a:lnTo>
                <a:close/>
                <a:moveTo>
                  <a:pt x="4701627" y="356112"/>
                </a:moveTo>
                <a:cubicBezTo>
                  <a:pt x="4670130" y="355006"/>
                  <a:pt x="4639665" y="367434"/>
                  <a:pt x="4617919" y="390257"/>
                </a:cubicBezTo>
                <a:cubicBezTo>
                  <a:pt x="4594273" y="415322"/>
                  <a:pt x="4583206" y="445968"/>
                  <a:pt x="4583206" y="486734"/>
                </a:cubicBezTo>
                <a:cubicBezTo>
                  <a:pt x="4583206" y="545660"/>
                  <a:pt x="4606096" y="621518"/>
                  <a:pt x="4651119" y="712414"/>
                </a:cubicBezTo>
                <a:cubicBezTo>
                  <a:pt x="4715909" y="682336"/>
                  <a:pt x="4760270" y="651596"/>
                  <a:pt x="4782971" y="620855"/>
                </a:cubicBezTo>
                <a:cubicBezTo>
                  <a:pt x="4809151" y="585121"/>
                  <a:pt x="4822753" y="541707"/>
                  <a:pt x="4821655" y="497422"/>
                </a:cubicBezTo>
                <a:cubicBezTo>
                  <a:pt x="4821655" y="450035"/>
                  <a:pt x="4811347" y="417403"/>
                  <a:pt x="4788268" y="391582"/>
                </a:cubicBezTo>
                <a:cubicBezTo>
                  <a:pt x="4767079" y="367746"/>
                  <a:pt x="4738799" y="356112"/>
                  <a:pt x="4701627" y="356112"/>
                </a:cubicBezTo>
                <a:close/>
                <a:moveTo>
                  <a:pt x="6011724" y="314117"/>
                </a:moveTo>
                <a:lnTo>
                  <a:pt x="6493445" y="314117"/>
                </a:lnTo>
                <a:cubicBezTo>
                  <a:pt x="6748257" y="314117"/>
                  <a:pt x="6912645" y="506408"/>
                  <a:pt x="6912645" y="730290"/>
                </a:cubicBezTo>
                <a:cubicBezTo>
                  <a:pt x="6912645" y="954173"/>
                  <a:pt x="6748257" y="1146464"/>
                  <a:pt x="6493445" y="1146464"/>
                </a:cubicBezTo>
                <a:lnTo>
                  <a:pt x="6277980" y="1146464"/>
                </a:lnTo>
                <a:lnTo>
                  <a:pt x="6277980" y="1465310"/>
                </a:lnTo>
                <a:lnTo>
                  <a:pt x="6011724" y="1465310"/>
                </a:lnTo>
                <a:close/>
                <a:moveTo>
                  <a:pt x="1969637" y="283661"/>
                </a:moveTo>
                <a:cubicBezTo>
                  <a:pt x="2242231" y="283661"/>
                  <a:pt x="2378622" y="454481"/>
                  <a:pt x="2378622" y="649988"/>
                </a:cubicBezTo>
                <a:lnTo>
                  <a:pt x="2112176" y="649988"/>
                </a:lnTo>
                <a:cubicBezTo>
                  <a:pt x="2112176" y="548120"/>
                  <a:pt x="2061290" y="484086"/>
                  <a:pt x="1969353" y="484086"/>
                </a:cubicBezTo>
                <a:cubicBezTo>
                  <a:pt x="1893685" y="484086"/>
                  <a:pt x="1829651" y="523528"/>
                  <a:pt x="1829651" y="602317"/>
                </a:cubicBezTo>
                <a:cubicBezTo>
                  <a:pt x="1829651" y="677985"/>
                  <a:pt x="1896995" y="718940"/>
                  <a:pt x="1993944" y="753653"/>
                </a:cubicBezTo>
                <a:cubicBezTo>
                  <a:pt x="2183115" y="819863"/>
                  <a:pt x="2398011" y="894963"/>
                  <a:pt x="2398011" y="1124899"/>
                </a:cubicBezTo>
                <a:cubicBezTo>
                  <a:pt x="2398011" y="1361362"/>
                  <a:pt x="2218963" y="1492835"/>
                  <a:pt x="1966043" y="1492835"/>
                </a:cubicBezTo>
                <a:cubicBezTo>
                  <a:pt x="1720122" y="1492835"/>
                  <a:pt x="1532371" y="1344998"/>
                  <a:pt x="1532371" y="1082241"/>
                </a:cubicBezTo>
                <a:lnTo>
                  <a:pt x="1798437" y="1081958"/>
                </a:lnTo>
                <a:cubicBezTo>
                  <a:pt x="1798437" y="1206715"/>
                  <a:pt x="1874106" y="1280586"/>
                  <a:pt x="1982500" y="1280586"/>
                </a:cubicBezTo>
                <a:cubicBezTo>
                  <a:pt x="2067626" y="1280586"/>
                  <a:pt x="2133835" y="1226389"/>
                  <a:pt x="2133835" y="1145897"/>
                </a:cubicBezTo>
                <a:cubicBezTo>
                  <a:pt x="2133835" y="1053866"/>
                  <a:pt x="2055047" y="1022937"/>
                  <a:pt x="1954786" y="985103"/>
                </a:cubicBezTo>
                <a:cubicBezTo>
                  <a:pt x="1742917" y="907921"/>
                  <a:pt x="1565475" y="840577"/>
                  <a:pt x="1565475" y="607330"/>
                </a:cubicBezTo>
                <a:cubicBezTo>
                  <a:pt x="1565475" y="395365"/>
                  <a:pt x="1759374" y="283661"/>
                  <a:pt x="1969637" y="283661"/>
                </a:cubicBezTo>
                <a:close/>
                <a:moveTo>
                  <a:pt x="4709950" y="254906"/>
                </a:moveTo>
                <a:cubicBezTo>
                  <a:pt x="4789213" y="254906"/>
                  <a:pt x="4852868" y="275904"/>
                  <a:pt x="4899120" y="317332"/>
                </a:cubicBezTo>
                <a:cubicBezTo>
                  <a:pt x="4947170" y="359044"/>
                  <a:pt x="4971667" y="415322"/>
                  <a:pt x="4971667" y="484653"/>
                </a:cubicBezTo>
                <a:cubicBezTo>
                  <a:pt x="4971355" y="549983"/>
                  <a:pt x="4947898" y="613090"/>
                  <a:pt x="4905457" y="662757"/>
                </a:cubicBezTo>
                <a:cubicBezTo>
                  <a:pt x="4865448" y="711752"/>
                  <a:pt x="4796496" y="759990"/>
                  <a:pt x="4700398" y="806337"/>
                </a:cubicBezTo>
                <a:cubicBezTo>
                  <a:pt x="4754311" y="899030"/>
                  <a:pt x="4804346" y="979805"/>
                  <a:pt x="4845301" y="1040434"/>
                </a:cubicBezTo>
                <a:cubicBezTo>
                  <a:pt x="4876619" y="1087415"/>
                  <a:pt x="4910660" y="1132513"/>
                  <a:pt x="4947264" y="1175502"/>
                </a:cubicBezTo>
                <a:cubicBezTo>
                  <a:pt x="5015460" y="1089524"/>
                  <a:pt x="5051308" y="1014707"/>
                  <a:pt x="5051308" y="957956"/>
                </a:cubicBezTo>
                <a:cubicBezTo>
                  <a:pt x="5052253" y="937725"/>
                  <a:pt x="5043760" y="918193"/>
                  <a:pt x="5028324" y="905083"/>
                </a:cubicBezTo>
                <a:cubicBezTo>
                  <a:pt x="5011203" y="890612"/>
                  <a:pt x="4985005" y="883612"/>
                  <a:pt x="4948021" y="883612"/>
                </a:cubicBezTo>
                <a:lnTo>
                  <a:pt x="4887014" y="883612"/>
                </a:lnTo>
                <a:lnTo>
                  <a:pt x="4887014" y="790541"/>
                </a:lnTo>
                <a:lnTo>
                  <a:pt x="5365898" y="790541"/>
                </a:lnTo>
                <a:lnTo>
                  <a:pt x="5365898" y="883802"/>
                </a:lnTo>
                <a:lnTo>
                  <a:pt x="5312458" y="883802"/>
                </a:lnTo>
                <a:cubicBezTo>
                  <a:pt x="5291203" y="883367"/>
                  <a:pt x="5270073" y="887188"/>
                  <a:pt x="5250314" y="895057"/>
                </a:cubicBezTo>
                <a:cubicBezTo>
                  <a:pt x="5233251" y="903078"/>
                  <a:pt x="5218242" y="914892"/>
                  <a:pt x="5206427" y="929581"/>
                </a:cubicBezTo>
                <a:cubicBezTo>
                  <a:pt x="5192145" y="945282"/>
                  <a:pt x="5175498" y="976873"/>
                  <a:pt x="5153270" y="1022841"/>
                </a:cubicBezTo>
                <a:cubicBezTo>
                  <a:pt x="5115928" y="1103721"/>
                  <a:pt x="5070310" y="1180524"/>
                  <a:pt x="5017162" y="1252021"/>
                </a:cubicBezTo>
                <a:cubicBezTo>
                  <a:pt x="5079399" y="1312366"/>
                  <a:pt x="5135583" y="1344241"/>
                  <a:pt x="5180227" y="1344241"/>
                </a:cubicBezTo>
                <a:cubicBezTo>
                  <a:pt x="5206086" y="1344241"/>
                  <a:pt x="5230499" y="1332342"/>
                  <a:pt x="5246437" y="1311988"/>
                </a:cubicBezTo>
                <a:cubicBezTo>
                  <a:pt x="5259583" y="1295435"/>
                  <a:pt x="5277365" y="1260534"/>
                  <a:pt x="5284271" y="1189595"/>
                </a:cubicBezTo>
                <a:lnTo>
                  <a:pt x="5284271" y="1187798"/>
                </a:lnTo>
                <a:lnTo>
                  <a:pt x="5288149" y="1172380"/>
                </a:lnTo>
                <a:lnTo>
                  <a:pt x="5370722" y="1171435"/>
                </a:lnTo>
                <a:lnTo>
                  <a:pt x="5370722" y="1191392"/>
                </a:lnTo>
                <a:cubicBezTo>
                  <a:pt x="5370722" y="1294679"/>
                  <a:pt x="5348777" y="1374130"/>
                  <a:pt x="5304511" y="1427854"/>
                </a:cubicBezTo>
                <a:cubicBezTo>
                  <a:pt x="5261456" y="1481266"/>
                  <a:pt x="5196335" y="1512035"/>
                  <a:pt x="5127732" y="1511373"/>
                </a:cubicBezTo>
                <a:cubicBezTo>
                  <a:pt x="5086457" y="1510985"/>
                  <a:pt x="5045888" y="1500600"/>
                  <a:pt x="5009501" y="1481106"/>
                </a:cubicBezTo>
                <a:cubicBezTo>
                  <a:pt x="4972234" y="1463229"/>
                  <a:pt x="4929955" y="1432962"/>
                  <a:pt x="4880865" y="1388980"/>
                </a:cubicBezTo>
                <a:cubicBezTo>
                  <a:pt x="4834150" y="1427306"/>
                  <a:pt x="4782043" y="1458538"/>
                  <a:pt x="4726219" y="1481673"/>
                </a:cubicBezTo>
                <a:cubicBezTo>
                  <a:pt x="4674841" y="1501167"/>
                  <a:pt x="4620370" y="1511221"/>
                  <a:pt x="4565426" y="1511373"/>
                </a:cubicBezTo>
                <a:cubicBezTo>
                  <a:pt x="4461665" y="1511373"/>
                  <a:pt x="4374363" y="1477417"/>
                  <a:pt x="4305885" y="1410545"/>
                </a:cubicBezTo>
                <a:cubicBezTo>
                  <a:pt x="4183010" y="1289259"/>
                  <a:pt x="4166950" y="1096485"/>
                  <a:pt x="4268050" y="956537"/>
                </a:cubicBezTo>
                <a:cubicBezTo>
                  <a:pt x="4310518" y="898462"/>
                  <a:pt x="4381930" y="842373"/>
                  <a:pt x="4480771" y="789500"/>
                </a:cubicBezTo>
                <a:cubicBezTo>
                  <a:pt x="4434992" y="692267"/>
                  <a:pt x="4411724" y="608938"/>
                  <a:pt x="4411724" y="540931"/>
                </a:cubicBezTo>
                <a:cubicBezTo>
                  <a:pt x="4410655" y="464176"/>
                  <a:pt x="4442502" y="390636"/>
                  <a:pt x="4499215" y="338898"/>
                </a:cubicBezTo>
                <a:cubicBezTo>
                  <a:pt x="4555295" y="283678"/>
                  <a:pt x="4631266" y="253399"/>
                  <a:pt x="4709950" y="254906"/>
                </a:cubicBezTo>
                <a:close/>
                <a:moveTo>
                  <a:pt x="2627370" y="249129"/>
                </a:moveTo>
                <a:cubicBezTo>
                  <a:pt x="2627938" y="249129"/>
                  <a:pt x="2628516" y="249131"/>
                  <a:pt x="2629083" y="249137"/>
                </a:cubicBezTo>
                <a:cubicBezTo>
                  <a:pt x="2717104" y="249920"/>
                  <a:pt x="2787816" y="321908"/>
                  <a:pt x="2787030" y="409922"/>
                </a:cubicBezTo>
                <a:cubicBezTo>
                  <a:pt x="2786245" y="497943"/>
                  <a:pt x="2714265" y="568664"/>
                  <a:pt x="2626246" y="567879"/>
                </a:cubicBezTo>
                <a:cubicBezTo>
                  <a:pt x="2538744" y="567094"/>
                  <a:pt x="2468240" y="495919"/>
                  <a:pt x="2468289" y="408418"/>
                </a:cubicBezTo>
                <a:cubicBezTo>
                  <a:pt x="2468231" y="320502"/>
                  <a:pt x="2539454" y="249185"/>
                  <a:pt x="2627370" y="249129"/>
                </a:cubicBezTo>
                <a:close/>
                <a:moveTo>
                  <a:pt x="4785335" y="124946"/>
                </a:moveTo>
                <a:cubicBezTo>
                  <a:pt x="4336095" y="124946"/>
                  <a:pt x="3971907" y="489136"/>
                  <a:pt x="3971907" y="938377"/>
                </a:cubicBezTo>
                <a:cubicBezTo>
                  <a:pt x="3971907" y="1387618"/>
                  <a:pt x="4336095" y="1751808"/>
                  <a:pt x="4785335" y="1751808"/>
                </a:cubicBezTo>
                <a:cubicBezTo>
                  <a:pt x="5234368" y="1751287"/>
                  <a:pt x="5598245" y="1387410"/>
                  <a:pt x="5598766" y="938377"/>
                </a:cubicBezTo>
                <a:cubicBezTo>
                  <a:pt x="5598766" y="489136"/>
                  <a:pt x="5234576" y="124946"/>
                  <a:pt x="4785335" y="124946"/>
                </a:cubicBezTo>
                <a:close/>
                <a:moveTo>
                  <a:pt x="4785335" y="0"/>
                </a:moveTo>
                <a:cubicBezTo>
                  <a:pt x="5303330" y="625"/>
                  <a:pt x="5723088" y="420382"/>
                  <a:pt x="5723712" y="938377"/>
                </a:cubicBezTo>
                <a:cubicBezTo>
                  <a:pt x="5723712" y="938443"/>
                  <a:pt x="5723712" y="938500"/>
                  <a:pt x="5723712" y="938566"/>
                </a:cubicBezTo>
                <a:cubicBezTo>
                  <a:pt x="5723656" y="1456873"/>
                  <a:pt x="5303452" y="1877000"/>
                  <a:pt x="4785146" y="1876943"/>
                </a:cubicBezTo>
                <a:cubicBezTo>
                  <a:pt x="4266839" y="1876887"/>
                  <a:pt x="3846713" y="1456683"/>
                  <a:pt x="3846771" y="938377"/>
                </a:cubicBezTo>
                <a:cubicBezTo>
                  <a:pt x="3846827" y="420070"/>
                  <a:pt x="4267029" y="-52"/>
                  <a:pt x="4785335" y="0"/>
                </a:cubicBezTo>
                <a:close/>
              </a:path>
            </a:pathLst>
          </a:custGeom>
          <a:solidFill>
            <a:schemeClr val="tx1"/>
          </a:solidFill>
          <a:ln w="9458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1823BD1-A259-4EAD-B125-BF40B5577BED}"/>
              </a:ext>
            </a:extLst>
          </p:cNvPr>
          <p:cNvSpPr/>
          <p:nvPr userDrawn="1"/>
        </p:nvSpPr>
        <p:spPr>
          <a:xfrm>
            <a:off x="2102311" y="1876975"/>
            <a:ext cx="7987379" cy="2925930"/>
          </a:xfrm>
          <a:custGeom>
            <a:avLst/>
            <a:gdLst>
              <a:gd name="connsiteX0" fmla="*/ 3510723 w 7013998"/>
              <a:gd name="connsiteY0" fmla="*/ 2160372 h 2569362"/>
              <a:gd name="connsiteX1" fmla="*/ 3312527 w 7013998"/>
              <a:gd name="connsiteY1" fmla="*/ 2166202 h 2569362"/>
              <a:gd name="connsiteX2" fmla="*/ 3115059 w 7013998"/>
              <a:gd name="connsiteY2" fmla="*/ 2199720 h 2569362"/>
              <a:gd name="connsiteX3" fmla="*/ 3054580 w 7013998"/>
              <a:gd name="connsiteY3" fmla="*/ 2288617 h 2569362"/>
              <a:gd name="connsiteX4" fmla="*/ 3101215 w 7013998"/>
              <a:gd name="connsiteY4" fmla="*/ 2372413 h 2569362"/>
              <a:gd name="connsiteX5" fmla="*/ 3230917 w 7013998"/>
              <a:gd name="connsiteY5" fmla="*/ 2402288 h 2569362"/>
              <a:gd name="connsiteX6" fmla="*/ 3351146 w 7013998"/>
              <a:gd name="connsiteY6" fmla="*/ 2384072 h 2569362"/>
              <a:gd name="connsiteX7" fmla="*/ 3450973 w 7013998"/>
              <a:gd name="connsiteY7" fmla="*/ 2332337 h 2569362"/>
              <a:gd name="connsiteX8" fmla="*/ 3510723 w 7013998"/>
              <a:gd name="connsiteY8" fmla="*/ 2211379 h 2569362"/>
              <a:gd name="connsiteX9" fmla="*/ 5876209 w 7013998"/>
              <a:gd name="connsiteY9" fmla="*/ 1860163 h 2569362"/>
              <a:gd name="connsiteX10" fmla="*/ 5704973 w 7013998"/>
              <a:gd name="connsiteY10" fmla="*/ 1914813 h 2569362"/>
              <a:gd name="connsiteX11" fmla="*/ 5625549 w 7013998"/>
              <a:gd name="connsiteY11" fmla="*/ 2062731 h 2569362"/>
              <a:gd name="connsiteX12" fmla="*/ 6123954 w 7013998"/>
              <a:gd name="connsiteY12" fmla="*/ 2062731 h 2569362"/>
              <a:gd name="connsiteX13" fmla="*/ 6056189 w 7013998"/>
              <a:gd name="connsiteY13" fmla="*/ 1913356 h 2569362"/>
              <a:gd name="connsiteX14" fmla="*/ 5876209 w 7013998"/>
              <a:gd name="connsiteY14" fmla="*/ 1860163 h 2569362"/>
              <a:gd name="connsiteX15" fmla="*/ 6932388 w 7013998"/>
              <a:gd name="connsiteY15" fmla="*/ 1745035 h 2569362"/>
              <a:gd name="connsiteX16" fmla="*/ 7013998 w 7013998"/>
              <a:gd name="connsiteY16" fmla="*/ 1752321 h 2569362"/>
              <a:gd name="connsiteX17" fmla="*/ 6993596 w 7013998"/>
              <a:gd name="connsiteY17" fmla="*/ 1898054 h 2569362"/>
              <a:gd name="connsiteX18" fmla="*/ 6913443 w 7013998"/>
              <a:gd name="connsiteY18" fmla="*/ 1890767 h 2569362"/>
              <a:gd name="connsiteX19" fmla="*/ 6726905 w 7013998"/>
              <a:gd name="connsiteY19" fmla="*/ 1956347 h 2569362"/>
              <a:gd name="connsiteX20" fmla="*/ 6655497 w 7013998"/>
              <a:gd name="connsiteY20" fmla="*/ 2106451 h 2569362"/>
              <a:gd name="connsiteX21" fmla="*/ 6655497 w 7013998"/>
              <a:gd name="connsiteY21" fmla="*/ 2514502 h 2569362"/>
              <a:gd name="connsiteX22" fmla="*/ 6480617 w 7013998"/>
              <a:gd name="connsiteY22" fmla="*/ 2514502 h 2569362"/>
              <a:gd name="connsiteX23" fmla="*/ 6480617 w 7013998"/>
              <a:gd name="connsiteY23" fmla="*/ 1756693 h 2569362"/>
              <a:gd name="connsiteX24" fmla="*/ 6652581 w 7013998"/>
              <a:gd name="connsiteY24" fmla="*/ 1756693 h 2569362"/>
              <a:gd name="connsiteX25" fmla="*/ 6652581 w 7013998"/>
              <a:gd name="connsiteY25" fmla="*/ 1886395 h 2569362"/>
              <a:gd name="connsiteX26" fmla="*/ 6778641 w 7013998"/>
              <a:gd name="connsiteY26" fmla="*/ 1781468 h 2569362"/>
              <a:gd name="connsiteX27" fmla="*/ 6932388 w 7013998"/>
              <a:gd name="connsiteY27" fmla="*/ 1745035 h 2569362"/>
              <a:gd name="connsiteX28" fmla="*/ 5877666 w 7013998"/>
              <a:gd name="connsiteY28" fmla="*/ 1733376 h 2569362"/>
              <a:gd name="connsiteX29" fmla="*/ 6182976 w 7013998"/>
              <a:gd name="connsiteY29" fmla="*/ 1834660 h 2569362"/>
              <a:gd name="connsiteX30" fmla="*/ 6291547 w 7013998"/>
              <a:gd name="connsiteY30" fmla="*/ 2118110 h 2569362"/>
              <a:gd name="connsiteX31" fmla="*/ 6291547 w 7013998"/>
              <a:gd name="connsiteY31" fmla="*/ 2179317 h 2569362"/>
              <a:gd name="connsiteX32" fmla="*/ 5621177 w 7013998"/>
              <a:gd name="connsiteY32" fmla="*/ 2179317 h 2569362"/>
              <a:gd name="connsiteX33" fmla="*/ 5694772 w 7013998"/>
              <a:gd name="connsiteY33" fmla="*/ 2346181 h 2569362"/>
              <a:gd name="connsiteX34" fmla="*/ 5880581 w 7013998"/>
              <a:gd name="connsiteY34" fmla="*/ 2408117 h 2569362"/>
              <a:gd name="connsiteX35" fmla="*/ 6028499 w 7013998"/>
              <a:gd name="connsiteY35" fmla="*/ 2378242 h 2569362"/>
              <a:gd name="connsiteX36" fmla="*/ 6107923 w 7013998"/>
              <a:gd name="connsiteY36" fmla="*/ 2290074 h 2569362"/>
              <a:gd name="connsiteX37" fmla="*/ 6281345 w 7013998"/>
              <a:gd name="connsiteY37" fmla="*/ 2290074 h 2569362"/>
              <a:gd name="connsiteX38" fmla="*/ 6149457 w 7013998"/>
              <a:gd name="connsiteY38" fmla="*/ 2476612 h 2569362"/>
              <a:gd name="connsiteX39" fmla="*/ 5879123 w 7013998"/>
              <a:gd name="connsiteY39" fmla="*/ 2537819 h 2569362"/>
              <a:gd name="connsiteX40" fmla="*/ 5565070 w 7013998"/>
              <a:gd name="connsiteY40" fmla="*/ 2432163 h 2569362"/>
              <a:gd name="connsiteX41" fmla="*/ 5450670 w 7013998"/>
              <a:gd name="connsiteY41" fmla="*/ 2142884 h 2569362"/>
              <a:gd name="connsiteX42" fmla="*/ 5502405 w 7013998"/>
              <a:gd name="connsiteY42" fmla="*/ 1930844 h 2569362"/>
              <a:gd name="connsiteX43" fmla="*/ 5651052 w 7013998"/>
              <a:gd name="connsiteY43" fmla="*/ 1785840 h 2569362"/>
              <a:gd name="connsiteX44" fmla="*/ 5877666 w 7013998"/>
              <a:gd name="connsiteY44" fmla="*/ 1733376 h 2569362"/>
              <a:gd name="connsiteX45" fmla="*/ 4240357 w 7013998"/>
              <a:gd name="connsiteY45" fmla="*/ 1733376 h 2569362"/>
              <a:gd name="connsiteX46" fmla="*/ 4501947 w 7013998"/>
              <a:gd name="connsiteY46" fmla="*/ 1783654 h 2569362"/>
              <a:gd name="connsiteX47" fmla="*/ 4625091 w 7013998"/>
              <a:gd name="connsiteY47" fmla="*/ 1946146 h 2569362"/>
              <a:gd name="connsiteX48" fmla="*/ 4458956 w 7013998"/>
              <a:gd name="connsiteY48" fmla="*/ 1963633 h 2569362"/>
              <a:gd name="connsiteX49" fmla="*/ 4386818 w 7013998"/>
              <a:gd name="connsiteY49" fmla="*/ 1889310 h 2569362"/>
              <a:gd name="connsiteX50" fmla="*/ 4240357 w 7013998"/>
              <a:gd name="connsiteY50" fmla="*/ 1865993 h 2569362"/>
              <a:gd name="connsiteX51" fmla="*/ 4093167 w 7013998"/>
              <a:gd name="connsiteY51" fmla="*/ 1888581 h 2569362"/>
              <a:gd name="connsiteX52" fmla="*/ 4042161 w 7013998"/>
              <a:gd name="connsiteY52" fmla="*/ 1954889 h 2569362"/>
              <a:gd name="connsiteX53" fmla="*/ 4058192 w 7013998"/>
              <a:gd name="connsiteY53" fmla="*/ 2005167 h 2569362"/>
              <a:gd name="connsiteX54" fmla="*/ 4112112 w 7013998"/>
              <a:gd name="connsiteY54" fmla="*/ 2033585 h 2569362"/>
              <a:gd name="connsiteX55" fmla="*/ 4219954 w 7013998"/>
              <a:gd name="connsiteY55" fmla="*/ 2055445 h 2569362"/>
              <a:gd name="connsiteX56" fmla="*/ 4317595 w 7013998"/>
              <a:gd name="connsiteY56" fmla="*/ 2070018 h 2569362"/>
              <a:gd name="connsiteX57" fmla="*/ 4514334 w 7013998"/>
              <a:gd name="connsiteY57" fmla="*/ 2117381 h 2569362"/>
              <a:gd name="connsiteX58" fmla="*/ 4614161 w 7013998"/>
              <a:gd name="connsiteY58" fmla="*/ 2188790 h 2569362"/>
              <a:gd name="connsiteX59" fmla="*/ 4644036 w 7013998"/>
              <a:gd name="connsiteY59" fmla="*/ 2298818 h 2569362"/>
              <a:gd name="connsiteX60" fmla="*/ 4547124 w 7013998"/>
              <a:gd name="connsiteY60" fmla="*/ 2477340 h 2569362"/>
              <a:gd name="connsiteX61" fmla="*/ 4260760 w 7013998"/>
              <a:gd name="connsiteY61" fmla="*/ 2537819 h 2569362"/>
              <a:gd name="connsiteX62" fmla="*/ 3971481 w 7013998"/>
              <a:gd name="connsiteY62" fmla="*/ 2475154 h 2569362"/>
              <a:gd name="connsiteX63" fmla="*/ 3849794 w 7013998"/>
              <a:gd name="connsiteY63" fmla="*/ 2282788 h 2569362"/>
              <a:gd name="connsiteX64" fmla="*/ 4020301 w 7013998"/>
              <a:gd name="connsiteY64" fmla="*/ 2282788 h 2569362"/>
              <a:gd name="connsiteX65" fmla="*/ 4095353 w 7013998"/>
              <a:gd name="connsiteY65" fmla="*/ 2373870 h 2569362"/>
              <a:gd name="connsiteX66" fmla="*/ 4257845 w 7013998"/>
              <a:gd name="connsiteY66" fmla="*/ 2402288 h 2569362"/>
              <a:gd name="connsiteX67" fmla="*/ 4470614 w 7013998"/>
              <a:gd name="connsiteY67" fmla="*/ 2307562 h 2569362"/>
              <a:gd name="connsiteX68" fmla="*/ 4431267 w 7013998"/>
              <a:gd name="connsiteY68" fmla="*/ 2244897 h 2569362"/>
              <a:gd name="connsiteX69" fmla="*/ 4285534 w 7013998"/>
              <a:gd name="connsiteY69" fmla="*/ 2208464 h 2569362"/>
              <a:gd name="connsiteX70" fmla="*/ 4187893 w 7013998"/>
              <a:gd name="connsiteY70" fmla="*/ 2193891 h 2569362"/>
              <a:gd name="connsiteX71" fmla="*/ 3996984 w 7013998"/>
              <a:gd name="connsiteY71" fmla="*/ 2147256 h 2569362"/>
              <a:gd name="connsiteX72" fmla="*/ 3900072 w 7013998"/>
              <a:gd name="connsiteY72" fmla="*/ 2072933 h 2569362"/>
              <a:gd name="connsiteX73" fmla="*/ 3871654 w 7013998"/>
              <a:gd name="connsiteY73" fmla="*/ 1957804 h 2569362"/>
              <a:gd name="connsiteX74" fmla="*/ 3970023 w 7013998"/>
              <a:gd name="connsiteY74" fmla="*/ 1793126 h 2569362"/>
              <a:gd name="connsiteX75" fmla="*/ 4240357 w 7013998"/>
              <a:gd name="connsiteY75" fmla="*/ 1733376 h 2569362"/>
              <a:gd name="connsiteX76" fmla="*/ 3312527 w 7013998"/>
              <a:gd name="connsiteY76" fmla="*/ 1733376 h 2569362"/>
              <a:gd name="connsiteX77" fmla="*/ 3587232 w 7013998"/>
              <a:gd name="connsiteY77" fmla="*/ 1806242 h 2569362"/>
              <a:gd name="connsiteX78" fmla="*/ 3676858 w 7013998"/>
              <a:gd name="connsiteY78" fmla="*/ 2029213 h 2569362"/>
              <a:gd name="connsiteX79" fmla="*/ 3676858 w 7013998"/>
              <a:gd name="connsiteY79" fmla="*/ 2514502 h 2569362"/>
              <a:gd name="connsiteX80" fmla="*/ 3515095 w 7013998"/>
              <a:gd name="connsiteY80" fmla="*/ 2514502 h 2569362"/>
              <a:gd name="connsiteX81" fmla="*/ 3515095 w 7013998"/>
              <a:gd name="connsiteY81" fmla="*/ 2405203 h 2569362"/>
              <a:gd name="connsiteX82" fmla="*/ 3369363 w 7013998"/>
              <a:gd name="connsiteY82" fmla="*/ 2503572 h 2569362"/>
              <a:gd name="connsiteX83" fmla="*/ 3184282 w 7013998"/>
              <a:gd name="connsiteY83" fmla="*/ 2534905 h 2569362"/>
              <a:gd name="connsiteX84" fmla="*/ 2956939 w 7013998"/>
              <a:gd name="connsiteY84" fmla="*/ 2474426 h 2569362"/>
              <a:gd name="connsiteX85" fmla="*/ 2876787 w 7013998"/>
              <a:gd name="connsiteY85" fmla="*/ 2303190 h 2569362"/>
              <a:gd name="connsiteX86" fmla="*/ 2980985 w 7013998"/>
              <a:gd name="connsiteY86" fmla="*/ 2118838 h 2569362"/>
              <a:gd name="connsiteX87" fmla="*/ 3309612 w 7013998"/>
              <a:gd name="connsiteY87" fmla="*/ 2051073 h 2569362"/>
              <a:gd name="connsiteX88" fmla="*/ 3510723 w 7013998"/>
              <a:gd name="connsiteY88" fmla="*/ 2045244 h 2569362"/>
              <a:gd name="connsiteX89" fmla="*/ 3510723 w 7013998"/>
              <a:gd name="connsiteY89" fmla="*/ 2020469 h 2569362"/>
              <a:gd name="connsiteX90" fmla="*/ 3306697 w 7013998"/>
              <a:gd name="connsiteY90" fmla="*/ 1865993 h 2569362"/>
              <a:gd name="connsiteX91" fmla="*/ 3153678 w 7013998"/>
              <a:gd name="connsiteY91" fmla="*/ 1890038 h 2569362"/>
              <a:gd name="connsiteX92" fmla="*/ 3083727 w 7013998"/>
              <a:gd name="connsiteY92" fmla="*/ 1963633 h 2569362"/>
              <a:gd name="connsiteX93" fmla="*/ 2927793 w 7013998"/>
              <a:gd name="connsiteY93" fmla="*/ 1946146 h 2569362"/>
              <a:gd name="connsiteX94" fmla="*/ 3047294 w 7013998"/>
              <a:gd name="connsiteY94" fmla="*/ 1785111 h 2569362"/>
              <a:gd name="connsiteX95" fmla="*/ 3312527 w 7013998"/>
              <a:gd name="connsiteY95" fmla="*/ 1733376 h 2569362"/>
              <a:gd name="connsiteX96" fmla="*/ 4888847 w 7013998"/>
              <a:gd name="connsiteY96" fmla="*/ 1552668 h 2569362"/>
              <a:gd name="connsiteX97" fmla="*/ 5063726 w 7013998"/>
              <a:gd name="connsiteY97" fmla="*/ 1552668 h 2569362"/>
              <a:gd name="connsiteX98" fmla="*/ 5063726 w 7013998"/>
              <a:gd name="connsiteY98" fmla="*/ 1756693 h 2569362"/>
              <a:gd name="connsiteX99" fmla="*/ 5323130 w 7013998"/>
              <a:gd name="connsiteY99" fmla="*/ 1756693 h 2569362"/>
              <a:gd name="connsiteX100" fmla="*/ 5323130 w 7013998"/>
              <a:gd name="connsiteY100" fmla="*/ 1889310 h 2569362"/>
              <a:gd name="connsiteX101" fmla="*/ 5063726 w 7013998"/>
              <a:gd name="connsiteY101" fmla="*/ 1889310 h 2569362"/>
              <a:gd name="connsiteX102" fmla="*/ 5063726 w 7013998"/>
              <a:gd name="connsiteY102" fmla="*/ 2275501 h 2569362"/>
              <a:gd name="connsiteX103" fmla="*/ 5093601 w 7013998"/>
              <a:gd name="connsiteY103" fmla="*/ 2364398 h 2569362"/>
              <a:gd name="connsiteX104" fmla="*/ 5186141 w 7013998"/>
              <a:gd name="connsiteY104" fmla="*/ 2393544 h 2569362"/>
              <a:gd name="connsiteX105" fmla="*/ 5320215 w 7013998"/>
              <a:gd name="connsiteY105" fmla="*/ 2371684 h 2569362"/>
              <a:gd name="connsiteX106" fmla="*/ 5346447 w 7013998"/>
              <a:gd name="connsiteY106" fmla="*/ 2499929 h 2569362"/>
              <a:gd name="connsiteX107" fmla="*/ 5146794 w 7013998"/>
              <a:gd name="connsiteY107" fmla="*/ 2530533 h 2569362"/>
              <a:gd name="connsiteX108" fmla="*/ 4950784 w 7013998"/>
              <a:gd name="connsiteY108" fmla="*/ 2468596 h 2569362"/>
              <a:gd name="connsiteX109" fmla="*/ 4888847 w 7013998"/>
              <a:gd name="connsiteY109" fmla="*/ 2269672 h 2569362"/>
              <a:gd name="connsiteX110" fmla="*/ 4888847 w 7013998"/>
              <a:gd name="connsiteY110" fmla="*/ 1889310 h 2569362"/>
              <a:gd name="connsiteX111" fmla="*/ 4741658 w 7013998"/>
              <a:gd name="connsiteY111" fmla="*/ 1889310 h 2569362"/>
              <a:gd name="connsiteX112" fmla="*/ 4741658 w 7013998"/>
              <a:gd name="connsiteY112" fmla="*/ 1756693 h 2569362"/>
              <a:gd name="connsiteX113" fmla="*/ 4888847 w 7013998"/>
              <a:gd name="connsiteY113" fmla="*/ 1756693 h 2569362"/>
              <a:gd name="connsiteX114" fmla="*/ 1957596 w 7013998"/>
              <a:gd name="connsiteY114" fmla="*/ 1473972 h 2569362"/>
              <a:gd name="connsiteX115" fmla="*/ 2764954 w 7013998"/>
              <a:gd name="connsiteY115" fmla="*/ 1473972 h 2569362"/>
              <a:gd name="connsiteX116" fmla="*/ 2764954 w 7013998"/>
              <a:gd name="connsiteY116" fmla="*/ 1629906 h 2569362"/>
              <a:gd name="connsiteX117" fmla="*/ 2142676 w 7013998"/>
              <a:gd name="connsiteY117" fmla="*/ 1629906 h 2569362"/>
              <a:gd name="connsiteX118" fmla="*/ 2142676 w 7013998"/>
              <a:gd name="connsiteY118" fmla="*/ 1919914 h 2569362"/>
              <a:gd name="connsiteX119" fmla="*/ 2732892 w 7013998"/>
              <a:gd name="connsiteY119" fmla="*/ 1919914 h 2569362"/>
              <a:gd name="connsiteX120" fmla="*/ 2732892 w 7013998"/>
              <a:gd name="connsiteY120" fmla="*/ 2075847 h 2569362"/>
              <a:gd name="connsiteX121" fmla="*/ 2142676 w 7013998"/>
              <a:gd name="connsiteY121" fmla="*/ 2075847 h 2569362"/>
              <a:gd name="connsiteX122" fmla="*/ 2142676 w 7013998"/>
              <a:gd name="connsiteY122" fmla="*/ 2514502 h 2569362"/>
              <a:gd name="connsiteX123" fmla="*/ 1957596 w 7013998"/>
              <a:gd name="connsiteY123" fmla="*/ 2514502 h 2569362"/>
              <a:gd name="connsiteX124" fmla="*/ 952002 w 7013998"/>
              <a:gd name="connsiteY124" fmla="*/ 1373768 h 2569362"/>
              <a:gd name="connsiteX125" fmla="*/ 1470750 w 7013998"/>
              <a:gd name="connsiteY125" fmla="*/ 1970519 h 2569362"/>
              <a:gd name="connsiteX126" fmla="*/ 1469360 w 7013998"/>
              <a:gd name="connsiteY126" fmla="*/ 1971728 h 2569362"/>
              <a:gd name="connsiteX127" fmla="*/ 1470378 w 7013998"/>
              <a:gd name="connsiteY127" fmla="*/ 1972612 h 2569362"/>
              <a:gd name="connsiteX128" fmla="*/ 951628 w 7013998"/>
              <a:gd name="connsiteY128" fmla="*/ 2569362 h 2569362"/>
              <a:gd name="connsiteX129" fmla="*/ 876216 w 7013998"/>
              <a:gd name="connsiteY129" fmla="*/ 2503809 h 2569362"/>
              <a:gd name="connsiteX130" fmla="*/ 1293812 w 7013998"/>
              <a:gd name="connsiteY130" fmla="*/ 2023422 h 2569362"/>
              <a:gd name="connsiteX131" fmla="*/ 29927 w 7013998"/>
              <a:gd name="connsiteY131" fmla="*/ 2023422 h 2569362"/>
              <a:gd name="connsiteX132" fmla="*/ 29927 w 7013998"/>
              <a:gd name="connsiteY132" fmla="*/ 1923005 h 2569362"/>
              <a:gd name="connsiteX133" fmla="*/ 1296390 w 7013998"/>
              <a:gd name="connsiteY133" fmla="*/ 1923005 h 2569362"/>
              <a:gd name="connsiteX134" fmla="*/ 876217 w 7013998"/>
              <a:gd name="connsiteY134" fmla="*/ 1439648 h 2569362"/>
              <a:gd name="connsiteX135" fmla="*/ 4756813 w 7013998"/>
              <a:gd name="connsiteY135" fmla="*/ 386191 h 2569362"/>
              <a:gd name="connsiteX136" fmla="*/ 4585578 w 7013998"/>
              <a:gd name="connsiteY136" fmla="*/ 440841 h 2569362"/>
              <a:gd name="connsiteX137" fmla="*/ 4506154 w 7013998"/>
              <a:gd name="connsiteY137" fmla="*/ 588759 h 2569362"/>
              <a:gd name="connsiteX138" fmla="*/ 5004558 w 7013998"/>
              <a:gd name="connsiteY138" fmla="*/ 588759 h 2569362"/>
              <a:gd name="connsiteX139" fmla="*/ 4936793 w 7013998"/>
              <a:gd name="connsiteY139" fmla="*/ 439384 h 2569362"/>
              <a:gd name="connsiteX140" fmla="*/ 4756813 w 7013998"/>
              <a:gd name="connsiteY140" fmla="*/ 386191 h 2569362"/>
              <a:gd name="connsiteX141" fmla="*/ 964369 w 7013998"/>
              <a:gd name="connsiteY141" fmla="*/ 282721 h 2569362"/>
              <a:gd name="connsiteX142" fmla="*/ 1139248 w 7013998"/>
              <a:gd name="connsiteY142" fmla="*/ 282721 h 2569362"/>
              <a:gd name="connsiteX143" fmla="*/ 1139248 w 7013998"/>
              <a:gd name="connsiteY143" fmla="*/ 746151 h 2569362"/>
              <a:gd name="connsiteX144" fmla="*/ 1183696 w 7013998"/>
              <a:gd name="connsiteY144" fmla="*/ 878767 h 2569362"/>
              <a:gd name="connsiteX145" fmla="*/ 1319956 w 7013998"/>
              <a:gd name="connsiteY145" fmla="*/ 922487 h 2569362"/>
              <a:gd name="connsiteX146" fmla="*/ 1513780 w 7013998"/>
              <a:gd name="connsiteY146" fmla="*/ 848163 h 2569362"/>
              <a:gd name="connsiteX147" fmla="*/ 1582275 w 7013998"/>
              <a:gd name="connsiteY147" fmla="*/ 698059 h 2569362"/>
              <a:gd name="connsiteX148" fmla="*/ 1582275 w 7013998"/>
              <a:gd name="connsiteY148" fmla="*/ 282721 h 2569362"/>
              <a:gd name="connsiteX149" fmla="*/ 1757154 w 7013998"/>
              <a:gd name="connsiteY149" fmla="*/ 282721 h 2569362"/>
              <a:gd name="connsiteX150" fmla="*/ 1757154 w 7013998"/>
              <a:gd name="connsiteY150" fmla="*/ 1040530 h 2569362"/>
              <a:gd name="connsiteX151" fmla="*/ 1585189 w 7013998"/>
              <a:gd name="connsiteY151" fmla="*/ 1040530 h 2569362"/>
              <a:gd name="connsiteX152" fmla="*/ 1585189 w 7013998"/>
              <a:gd name="connsiteY152" fmla="*/ 915200 h 2569362"/>
              <a:gd name="connsiteX153" fmla="*/ 1266035 w 7013998"/>
              <a:gd name="connsiteY153" fmla="*/ 1063847 h 2569362"/>
              <a:gd name="connsiteX154" fmla="*/ 1043064 w 7013998"/>
              <a:gd name="connsiteY154" fmla="*/ 989524 h 2569362"/>
              <a:gd name="connsiteX155" fmla="*/ 964369 w 7013998"/>
              <a:gd name="connsiteY155" fmla="*/ 776754 h 2569362"/>
              <a:gd name="connsiteX156" fmla="*/ 5812994 w 7013998"/>
              <a:gd name="connsiteY156" fmla="*/ 271063 h 2569362"/>
              <a:gd name="connsiteX157" fmla="*/ 5894604 w 7013998"/>
              <a:gd name="connsiteY157" fmla="*/ 278349 h 2569362"/>
              <a:gd name="connsiteX158" fmla="*/ 5874201 w 7013998"/>
              <a:gd name="connsiteY158" fmla="*/ 424082 h 2569362"/>
              <a:gd name="connsiteX159" fmla="*/ 5794048 w 7013998"/>
              <a:gd name="connsiteY159" fmla="*/ 416795 h 2569362"/>
              <a:gd name="connsiteX160" fmla="*/ 5607510 w 7013998"/>
              <a:gd name="connsiteY160" fmla="*/ 482375 h 2569362"/>
              <a:gd name="connsiteX161" fmla="*/ 5536102 w 7013998"/>
              <a:gd name="connsiteY161" fmla="*/ 632479 h 2569362"/>
              <a:gd name="connsiteX162" fmla="*/ 5536102 w 7013998"/>
              <a:gd name="connsiteY162" fmla="*/ 1040530 h 2569362"/>
              <a:gd name="connsiteX163" fmla="*/ 5361223 w 7013998"/>
              <a:gd name="connsiteY163" fmla="*/ 1040530 h 2569362"/>
              <a:gd name="connsiteX164" fmla="*/ 5361223 w 7013998"/>
              <a:gd name="connsiteY164" fmla="*/ 282721 h 2569362"/>
              <a:gd name="connsiteX165" fmla="*/ 5533186 w 7013998"/>
              <a:gd name="connsiteY165" fmla="*/ 282721 h 2569362"/>
              <a:gd name="connsiteX166" fmla="*/ 5533186 w 7013998"/>
              <a:gd name="connsiteY166" fmla="*/ 412423 h 2569362"/>
              <a:gd name="connsiteX167" fmla="*/ 5659246 w 7013998"/>
              <a:gd name="connsiteY167" fmla="*/ 307496 h 2569362"/>
              <a:gd name="connsiteX168" fmla="*/ 5812994 w 7013998"/>
              <a:gd name="connsiteY168" fmla="*/ 271063 h 2569362"/>
              <a:gd name="connsiteX169" fmla="*/ 2441144 w 7013998"/>
              <a:gd name="connsiteY169" fmla="*/ 271063 h 2569362"/>
              <a:gd name="connsiteX170" fmla="*/ 2522754 w 7013998"/>
              <a:gd name="connsiteY170" fmla="*/ 278349 h 2569362"/>
              <a:gd name="connsiteX171" fmla="*/ 2502351 w 7013998"/>
              <a:gd name="connsiteY171" fmla="*/ 424082 h 2569362"/>
              <a:gd name="connsiteX172" fmla="*/ 2422198 w 7013998"/>
              <a:gd name="connsiteY172" fmla="*/ 416795 h 2569362"/>
              <a:gd name="connsiteX173" fmla="*/ 2235661 w 7013998"/>
              <a:gd name="connsiteY173" fmla="*/ 482375 h 2569362"/>
              <a:gd name="connsiteX174" fmla="*/ 2164252 w 7013998"/>
              <a:gd name="connsiteY174" fmla="*/ 632479 h 2569362"/>
              <a:gd name="connsiteX175" fmla="*/ 2164252 w 7013998"/>
              <a:gd name="connsiteY175" fmla="*/ 1040530 h 2569362"/>
              <a:gd name="connsiteX176" fmla="*/ 1989373 w 7013998"/>
              <a:gd name="connsiteY176" fmla="*/ 1040530 h 2569362"/>
              <a:gd name="connsiteX177" fmla="*/ 1989373 w 7013998"/>
              <a:gd name="connsiteY177" fmla="*/ 282721 h 2569362"/>
              <a:gd name="connsiteX178" fmla="*/ 2161337 w 7013998"/>
              <a:gd name="connsiteY178" fmla="*/ 282721 h 2569362"/>
              <a:gd name="connsiteX179" fmla="*/ 2161337 w 7013998"/>
              <a:gd name="connsiteY179" fmla="*/ 412423 h 2569362"/>
              <a:gd name="connsiteX180" fmla="*/ 2287396 w 7013998"/>
              <a:gd name="connsiteY180" fmla="*/ 307496 h 2569362"/>
              <a:gd name="connsiteX181" fmla="*/ 2441144 w 7013998"/>
              <a:gd name="connsiteY181" fmla="*/ 271063 h 2569362"/>
              <a:gd name="connsiteX182" fmla="*/ 4758271 w 7013998"/>
              <a:gd name="connsiteY182" fmla="*/ 259404 h 2569362"/>
              <a:gd name="connsiteX183" fmla="*/ 5063580 w 7013998"/>
              <a:gd name="connsiteY183" fmla="*/ 360688 h 2569362"/>
              <a:gd name="connsiteX184" fmla="*/ 5172151 w 7013998"/>
              <a:gd name="connsiteY184" fmla="*/ 644138 h 2569362"/>
              <a:gd name="connsiteX185" fmla="*/ 5172151 w 7013998"/>
              <a:gd name="connsiteY185" fmla="*/ 705345 h 2569362"/>
              <a:gd name="connsiteX186" fmla="*/ 4501782 w 7013998"/>
              <a:gd name="connsiteY186" fmla="*/ 705345 h 2569362"/>
              <a:gd name="connsiteX187" fmla="*/ 4575377 w 7013998"/>
              <a:gd name="connsiteY187" fmla="*/ 872209 h 2569362"/>
              <a:gd name="connsiteX188" fmla="*/ 4761186 w 7013998"/>
              <a:gd name="connsiteY188" fmla="*/ 934145 h 2569362"/>
              <a:gd name="connsiteX189" fmla="*/ 4909104 w 7013998"/>
              <a:gd name="connsiteY189" fmla="*/ 904270 h 2569362"/>
              <a:gd name="connsiteX190" fmla="*/ 4988528 w 7013998"/>
              <a:gd name="connsiteY190" fmla="*/ 816102 h 2569362"/>
              <a:gd name="connsiteX191" fmla="*/ 5161950 w 7013998"/>
              <a:gd name="connsiteY191" fmla="*/ 816102 h 2569362"/>
              <a:gd name="connsiteX192" fmla="*/ 5030062 w 7013998"/>
              <a:gd name="connsiteY192" fmla="*/ 1002640 h 2569362"/>
              <a:gd name="connsiteX193" fmla="*/ 4759728 w 7013998"/>
              <a:gd name="connsiteY193" fmla="*/ 1063847 h 2569362"/>
              <a:gd name="connsiteX194" fmla="*/ 4445675 w 7013998"/>
              <a:gd name="connsiteY194" fmla="*/ 958191 h 2569362"/>
              <a:gd name="connsiteX195" fmla="*/ 4331275 w 7013998"/>
              <a:gd name="connsiteY195" fmla="*/ 668912 h 2569362"/>
              <a:gd name="connsiteX196" fmla="*/ 4383010 w 7013998"/>
              <a:gd name="connsiteY196" fmla="*/ 456871 h 2569362"/>
              <a:gd name="connsiteX197" fmla="*/ 4531657 w 7013998"/>
              <a:gd name="connsiteY197" fmla="*/ 311868 h 2569362"/>
              <a:gd name="connsiteX198" fmla="*/ 4758271 w 7013998"/>
              <a:gd name="connsiteY198" fmla="*/ 259404 h 2569362"/>
              <a:gd name="connsiteX199" fmla="*/ 2740753 w 7013998"/>
              <a:gd name="connsiteY199" fmla="*/ 78696 h 2569362"/>
              <a:gd name="connsiteX200" fmla="*/ 2915631 w 7013998"/>
              <a:gd name="connsiteY200" fmla="*/ 78696 h 2569362"/>
              <a:gd name="connsiteX201" fmla="*/ 2915631 w 7013998"/>
              <a:gd name="connsiteY201" fmla="*/ 282721 h 2569362"/>
              <a:gd name="connsiteX202" fmla="*/ 3175035 w 7013998"/>
              <a:gd name="connsiteY202" fmla="*/ 282721 h 2569362"/>
              <a:gd name="connsiteX203" fmla="*/ 3175035 w 7013998"/>
              <a:gd name="connsiteY203" fmla="*/ 415338 h 2569362"/>
              <a:gd name="connsiteX204" fmla="*/ 2915631 w 7013998"/>
              <a:gd name="connsiteY204" fmla="*/ 415338 h 2569362"/>
              <a:gd name="connsiteX205" fmla="*/ 2915631 w 7013998"/>
              <a:gd name="connsiteY205" fmla="*/ 801529 h 2569362"/>
              <a:gd name="connsiteX206" fmla="*/ 2945506 w 7013998"/>
              <a:gd name="connsiteY206" fmla="*/ 890426 h 2569362"/>
              <a:gd name="connsiteX207" fmla="*/ 3038047 w 7013998"/>
              <a:gd name="connsiteY207" fmla="*/ 919572 h 2569362"/>
              <a:gd name="connsiteX208" fmla="*/ 3172120 w 7013998"/>
              <a:gd name="connsiteY208" fmla="*/ 897712 h 2569362"/>
              <a:gd name="connsiteX209" fmla="*/ 3198352 w 7013998"/>
              <a:gd name="connsiteY209" fmla="*/ 1025957 h 2569362"/>
              <a:gd name="connsiteX210" fmla="*/ 2998699 w 7013998"/>
              <a:gd name="connsiteY210" fmla="*/ 1056561 h 2569362"/>
              <a:gd name="connsiteX211" fmla="*/ 2802689 w 7013998"/>
              <a:gd name="connsiteY211" fmla="*/ 994624 h 2569362"/>
              <a:gd name="connsiteX212" fmla="*/ 2740753 w 7013998"/>
              <a:gd name="connsiteY212" fmla="*/ 795700 h 2569362"/>
              <a:gd name="connsiteX213" fmla="*/ 2740753 w 7013998"/>
              <a:gd name="connsiteY213" fmla="*/ 415338 h 2569362"/>
              <a:gd name="connsiteX214" fmla="*/ 2593563 w 7013998"/>
              <a:gd name="connsiteY214" fmla="*/ 415338 h 2569362"/>
              <a:gd name="connsiteX215" fmla="*/ 2593563 w 7013998"/>
              <a:gd name="connsiteY215" fmla="*/ 282721 h 2569362"/>
              <a:gd name="connsiteX216" fmla="*/ 2740753 w 7013998"/>
              <a:gd name="connsiteY216" fmla="*/ 282721 h 2569362"/>
              <a:gd name="connsiteX217" fmla="*/ 3341923 w 7013998"/>
              <a:gd name="connsiteY217" fmla="*/ 0 h 2569362"/>
              <a:gd name="connsiteX218" fmla="*/ 3516802 w 7013998"/>
              <a:gd name="connsiteY218" fmla="*/ 0 h 2569362"/>
              <a:gd name="connsiteX219" fmla="*/ 3516802 w 7013998"/>
              <a:gd name="connsiteY219" fmla="*/ 405136 h 2569362"/>
              <a:gd name="connsiteX220" fmla="*/ 3837413 w 7013998"/>
              <a:gd name="connsiteY220" fmla="*/ 259404 h 2569362"/>
              <a:gd name="connsiteX221" fmla="*/ 4069857 w 7013998"/>
              <a:gd name="connsiteY221" fmla="*/ 333728 h 2569362"/>
              <a:gd name="connsiteX222" fmla="*/ 4149281 w 7013998"/>
              <a:gd name="connsiteY222" fmla="*/ 550869 h 2569362"/>
              <a:gd name="connsiteX223" fmla="*/ 4149281 w 7013998"/>
              <a:gd name="connsiteY223" fmla="*/ 1040530 h 2569362"/>
              <a:gd name="connsiteX224" fmla="*/ 3974402 w 7013998"/>
              <a:gd name="connsiteY224" fmla="*/ 1040530 h 2569362"/>
              <a:gd name="connsiteX225" fmla="*/ 3974402 w 7013998"/>
              <a:gd name="connsiteY225" fmla="*/ 582930 h 2569362"/>
              <a:gd name="connsiteX226" fmla="*/ 3929225 w 7013998"/>
              <a:gd name="connsiteY226" fmla="*/ 443756 h 2569362"/>
              <a:gd name="connsiteX227" fmla="*/ 3783492 w 7013998"/>
              <a:gd name="connsiteY227" fmla="*/ 400765 h 2569362"/>
              <a:gd name="connsiteX228" fmla="*/ 3676379 w 7013998"/>
              <a:gd name="connsiteY228" fmla="*/ 421167 h 2569362"/>
              <a:gd name="connsiteX229" fmla="*/ 3585296 w 7013998"/>
              <a:gd name="connsiteY229" fmla="*/ 478003 h 2569362"/>
              <a:gd name="connsiteX230" fmla="*/ 3516802 w 7013998"/>
              <a:gd name="connsiteY230" fmla="*/ 626650 h 2569362"/>
              <a:gd name="connsiteX231" fmla="*/ 3516802 w 7013998"/>
              <a:gd name="connsiteY231" fmla="*/ 1040530 h 2569362"/>
              <a:gd name="connsiteX232" fmla="*/ 3341923 w 7013998"/>
              <a:gd name="connsiteY232" fmla="*/ 1040530 h 2569362"/>
              <a:gd name="connsiteX233" fmla="*/ 0 w 7013998"/>
              <a:gd name="connsiteY233" fmla="*/ 0 h 2569362"/>
              <a:gd name="connsiteX234" fmla="*/ 807359 w 7013998"/>
              <a:gd name="connsiteY234" fmla="*/ 0 h 2569362"/>
              <a:gd name="connsiteX235" fmla="*/ 807359 w 7013998"/>
              <a:gd name="connsiteY235" fmla="*/ 155934 h 2569362"/>
              <a:gd name="connsiteX236" fmla="*/ 185081 w 7013998"/>
              <a:gd name="connsiteY236" fmla="*/ 155934 h 2569362"/>
              <a:gd name="connsiteX237" fmla="*/ 185081 w 7013998"/>
              <a:gd name="connsiteY237" fmla="*/ 445942 h 2569362"/>
              <a:gd name="connsiteX238" fmla="*/ 775297 w 7013998"/>
              <a:gd name="connsiteY238" fmla="*/ 445942 h 2569362"/>
              <a:gd name="connsiteX239" fmla="*/ 775297 w 7013998"/>
              <a:gd name="connsiteY239" fmla="*/ 601875 h 2569362"/>
              <a:gd name="connsiteX240" fmla="*/ 185081 w 7013998"/>
              <a:gd name="connsiteY240" fmla="*/ 601875 h 2569362"/>
              <a:gd name="connsiteX241" fmla="*/ 185081 w 7013998"/>
              <a:gd name="connsiteY241" fmla="*/ 1040530 h 2569362"/>
              <a:gd name="connsiteX242" fmla="*/ 0 w 7013998"/>
              <a:gd name="connsiteY242" fmla="*/ 1040530 h 2569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</a:cxnLst>
            <a:rect l="l" t="t" r="r" b="b"/>
            <a:pathLst>
              <a:path w="7013998" h="2569362">
                <a:moveTo>
                  <a:pt x="3510723" y="2160372"/>
                </a:moveTo>
                <a:lnTo>
                  <a:pt x="3312527" y="2166202"/>
                </a:lnTo>
                <a:cubicBezTo>
                  <a:pt x="3221201" y="2169116"/>
                  <a:pt x="3155379" y="2180289"/>
                  <a:pt x="3115059" y="2199720"/>
                </a:cubicBezTo>
                <a:cubicBezTo>
                  <a:pt x="3074740" y="2219151"/>
                  <a:pt x="3054580" y="2248783"/>
                  <a:pt x="3054580" y="2288617"/>
                </a:cubicBezTo>
                <a:cubicBezTo>
                  <a:pt x="3054580" y="2324564"/>
                  <a:pt x="3070125" y="2352496"/>
                  <a:pt x="3101215" y="2372413"/>
                </a:cubicBezTo>
                <a:cubicBezTo>
                  <a:pt x="3132304" y="2392330"/>
                  <a:pt x="3175538" y="2402288"/>
                  <a:pt x="3230917" y="2402288"/>
                </a:cubicBezTo>
                <a:cubicBezTo>
                  <a:pt x="3272693" y="2402288"/>
                  <a:pt x="3312770" y="2396216"/>
                  <a:pt x="3351146" y="2384072"/>
                </a:cubicBezTo>
                <a:cubicBezTo>
                  <a:pt x="3389522" y="2371927"/>
                  <a:pt x="3422798" y="2354682"/>
                  <a:pt x="3450973" y="2332337"/>
                </a:cubicBezTo>
                <a:cubicBezTo>
                  <a:pt x="3490806" y="2302219"/>
                  <a:pt x="3510723" y="2261899"/>
                  <a:pt x="3510723" y="2211379"/>
                </a:cubicBezTo>
                <a:close/>
                <a:moveTo>
                  <a:pt x="5876209" y="1860163"/>
                </a:moveTo>
                <a:cubicBezTo>
                  <a:pt x="5807229" y="1860163"/>
                  <a:pt x="5750150" y="1878380"/>
                  <a:pt x="5704973" y="1914813"/>
                </a:cubicBezTo>
                <a:cubicBezTo>
                  <a:pt x="5659796" y="1951246"/>
                  <a:pt x="5633321" y="2000552"/>
                  <a:pt x="5625549" y="2062731"/>
                </a:cubicBezTo>
                <a:lnTo>
                  <a:pt x="6123954" y="2062731"/>
                </a:lnTo>
                <a:cubicBezTo>
                  <a:pt x="6122011" y="1998609"/>
                  <a:pt x="6099423" y="1948817"/>
                  <a:pt x="6056189" y="1913356"/>
                </a:cubicBezTo>
                <a:cubicBezTo>
                  <a:pt x="6012955" y="1877894"/>
                  <a:pt x="5952961" y="1860163"/>
                  <a:pt x="5876209" y="1860163"/>
                </a:cubicBezTo>
                <a:close/>
                <a:moveTo>
                  <a:pt x="6932388" y="1745035"/>
                </a:moveTo>
                <a:cubicBezTo>
                  <a:pt x="6955705" y="1745035"/>
                  <a:pt x="6982909" y="1747464"/>
                  <a:pt x="7013998" y="1752321"/>
                </a:cubicBezTo>
                <a:lnTo>
                  <a:pt x="6993596" y="1898054"/>
                </a:lnTo>
                <a:cubicBezTo>
                  <a:pt x="6964449" y="1893196"/>
                  <a:pt x="6937731" y="1890767"/>
                  <a:pt x="6913443" y="1890767"/>
                </a:cubicBezTo>
                <a:cubicBezTo>
                  <a:pt x="6836691" y="1890767"/>
                  <a:pt x="6774511" y="1912627"/>
                  <a:pt x="6726905" y="1956347"/>
                </a:cubicBezTo>
                <a:cubicBezTo>
                  <a:pt x="6679300" y="1999095"/>
                  <a:pt x="6655497" y="2049130"/>
                  <a:pt x="6655497" y="2106451"/>
                </a:cubicBezTo>
                <a:lnTo>
                  <a:pt x="6655497" y="2514502"/>
                </a:lnTo>
                <a:lnTo>
                  <a:pt x="6480617" y="2514502"/>
                </a:lnTo>
                <a:lnTo>
                  <a:pt x="6480617" y="1756693"/>
                </a:lnTo>
                <a:lnTo>
                  <a:pt x="6652581" y="1756693"/>
                </a:lnTo>
                <a:lnTo>
                  <a:pt x="6652581" y="1886395"/>
                </a:lnTo>
                <a:cubicBezTo>
                  <a:pt x="6688529" y="1840732"/>
                  <a:pt x="6730549" y="1805756"/>
                  <a:pt x="6778641" y="1781468"/>
                </a:cubicBezTo>
                <a:cubicBezTo>
                  <a:pt x="6826732" y="1757179"/>
                  <a:pt x="6877981" y="1745035"/>
                  <a:pt x="6932388" y="1745035"/>
                </a:cubicBezTo>
                <a:close/>
                <a:moveTo>
                  <a:pt x="5877666" y="1733376"/>
                </a:moveTo>
                <a:cubicBezTo>
                  <a:pt x="6008825" y="1733376"/>
                  <a:pt x="6110595" y="1767137"/>
                  <a:pt x="6182976" y="1834660"/>
                </a:cubicBezTo>
                <a:cubicBezTo>
                  <a:pt x="6255356" y="1902183"/>
                  <a:pt x="6291547" y="1996666"/>
                  <a:pt x="6291547" y="2118110"/>
                </a:cubicBezTo>
                <a:lnTo>
                  <a:pt x="6291547" y="2179317"/>
                </a:lnTo>
                <a:lnTo>
                  <a:pt x="5621177" y="2179317"/>
                </a:lnTo>
                <a:cubicBezTo>
                  <a:pt x="5623120" y="2249269"/>
                  <a:pt x="5647652" y="2304890"/>
                  <a:pt x="5694772" y="2346181"/>
                </a:cubicBezTo>
                <a:cubicBezTo>
                  <a:pt x="5741892" y="2387472"/>
                  <a:pt x="5803829" y="2408117"/>
                  <a:pt x="5880581" y="2408117"/>
                </a:cubicBezTo>
                <a:cubicBezTo>
                  <a:pt x="5940817" y="2408117"/>
                  <a:pt x="5990123" y="2398159"/>
                  <a:pt x="6028499" y="2378242"/>
                </a:cubicBezTo>
                <a:cubicBezTo>
                  <a:pt x="6066875" y="2358326"/>
                  <a:pt x="6093350" y="2328936"/>
                  <a:pt x="6107923" y="2290074"/>
                </a:cubicBezTo>
                <a:lnTo>
                  <a:pt x="6281345" y="2290074"/>
                </a:lnTo>
                <a:cubicBezTo>
                  <a:pt x="6259971" y="2373627"/>
                  <a:pt x="6216009" y="2435807"/>
                  <a:pt x="6149457" y="2476612"/>
                </a:cubicBezTo>
                <a:cubicBezTo>
                  <a:pt x="6082906" y="2517417"/>
                  <a:pt x="5992795" y="2537819"/>
                  <a:pt x="5879123" y="2537819"/>
                </a:cubicBezTo>
                <a:cubicBezTo>
                  <a:pt x="5746021" y="2537819"/>
                  <a:pt x="5641337" y="2502601"/>
                  <a:pt x="5565070" y="2432163"/>
                </a:cubicBezTo>
                <a:cubicBezTo>
                  <a:pt x="5488803" y="2361726"/>
                  <a:pt x="5450670" y="2265300"/>
                  <a:pt x="5450670" y="2142884"/>
                </a:cubicBezTo>
                <a:cubicBezTo>
                  <a:pt x="5450670" y="2063217"/>
                  <a:pt x="5467915" y="1992537"/>
                  <a:pt x="5502405" y="1930844"/>
                </a:cubicBezTo>
                <a:cubicBezTo>
                  <a:pt x="5536895" y="1869150"/>
                  <a:pt x="5586444" y="1820816"/>
                  <a:pt x="5651052" y="1785840"/>
                </a:cubicBezTo>
                <a:cubicBezTo>
                  <a:pt x="5715660" y="1750864"/>
                  <a:pt x="5791198" y="1733376"/>
                  <a:pt x="5877666" y="1733376"/>
                </a:cubicBezTo>
                <a:close/>
                <a:moveTo>
                  <a:pt x="4240357" y="1733376"/>
                </a:moveTo>
                <a:cubicBezTo>
                  <a:pt x="4354028" y="1733376"/>
                  <a:pt x="4441225" y="1750135"/>
                  <a:pt x="4501947" y="1783654"/>
                </a:cubicBezTo>
                <a:cubicBezTo>
                  <a:pt x="4562669" y="1817172"/>
                  <a:pt x="4603716" y="1871336"/>
                  <a:pt x="4625091" y="1946146"/>
                </a:cubicBezTo>
                <a:lnTo>
                  <a:pt x="4458956" y="1963633"/>
                </a:lnTo>
                <a:cubicBezTo>
                  <a:pt x="4445354" y="1929629"/>
                  <a:pt x="4421308" y="1904855"/>
                  <a:pt x="4386818" y="1889310"/>
                </a:cubicBezTo>
                <a:cubicBezTo>
                  <a:pt x="4352328" y="1873765"/>
                  <a:pt x="4303507" y="1865993"/>
                  <a:pt x="4240357" y="1865993"/>
                </a:cubicBezTo>
                <a:cubicBezTo>
                  <a:pt x="4176235" y="1865993"/>
                  <a:pt x="4127171" y="1873522"/>
                  <a:pt x="4093167" y="1888581"/>
                </a:cubicBezTo>
                <a:cubicBezTo>
                  <a:pt x="4059163" y="1903640"/>
                  <a:pt x="4042161" y="1925743"/>
                  <a:pt x="4042161" y="1954889"/>
                </a:cubicBezTo>
                <a:cubicBezTo>
                  <a:pt x="4042161" y="1977235"/>
                  <a:pt x="4047504" y="1993994"/>
                  <a:pt x="4058192" y="2005167"/>
                </a:cubicBezTo>
                <a:cubicBezTo>
                  <a:pt x="4068878" y="2016340"/>
                  <a:pt x="4086852" y="2025813"/>
                  <a:pt x="4112112" y="2033585"/>
                </a:cubicBezTo>
                <a:cubicBezTo>
                  <a:pt x="4137373" y="2041357"/>
                  <a:pt x="4173320" y="2048644"/>
                  <a:pt x="4219954" y="2055445"/>
                </a:cubicBezTo>
                <a:lnTo>
                  <a:pt x="4317595" y="2070018"/>
                </a:lnTo>
                <a:cubicBezTo>
                  <a:pt x="4402120" y="2082648"/>
                  <a:pt x="4467700" y="2098436"/>
                  <a:pt x="4514334" y="2117381"/>
                </a:cubicBezTo>
                <a:cubicBezTo>
                  <a:pt x="4560969" y="2136326"/>
                  <a:pt x="4594244" y="2160129"/>
                  <a:pt x="4614161" y="2188790"/>
                </a:cubicBezTo>
                <a:cubicBezTo>
                  <a:pt x="4634077" y="2217451"/>
                  <a:pt x="4644036" y="2254127"/>
                  <a:pt x="4644036" y="2298818"/>
                </a:cubicBezTo>
                <a:cubicBezTo>
                  <a:pt x="4644036" y="2377514"/>
                  <a:pt x="4611732" y="2437021"/>
                  <a:pt x="4547124" y="2477340"/>
                </a:cubicBezTo>
                <a:cubicBezTo>
                  <a:pt x="4482516" y="2517660"/>
                  <a:pt x="4387061" y="2537819"/>
                  <a:pt x="4260760" y="2537819"/>
                </a:cubicBezTo>
                <a:cubicBezTo>
                  <a:pt x="4134458" y="2537819"/>
                  <a:pt x="4038032" y="2516931"/>
                  <a:pt x="3971481" y="2475154"/>
                </a:cubicBezTo>
                <a:cubicBezTo>
                  <a:pt x="3904929" y="2433378"/>
                  <a:pt x="3864367" y="2369255"/>
                  <a:pt x="3849794" y="2282788"/>
                </a:cubicBezTo>
                <a:lnTo>
                  <a:pt x="4020301" y="2282788"/>
                </a:lnTo>
                <a:cubicBezTo>
                  <a:pt x="4032931" y="2324564"/>
                  <a:pt x="4057948" y="2354925"/>
                  <a:pt x="4095353" y="2373870"/>
                </a:cubicBezTo>
                <a:cubicBezTo>
                  <a:pt x="4132758" y="2392816"/>
                  <a:pt x="4186922" y="2402288"/>
                  <a:pt x="4257845" y="2402288"/>
                </a:cubicBezTo>
                <a:cubicBezTo>
                  <a:pt x="4399691" y="2402288"/>
                  <a:pt x="4470614" y="2370713"/>
                  <a:pt x="4470614" y="2307562"/>
                </a:cubicBezTo>
                <a:cubicBezTo>
                  <a:pt x="4470614" y="2279387"/>
                  <a:pt x="4457498" y="2258499"/>
                  <a:pt x="4431267" y="2244897"/>
                </a:cubicBezTo>
                <a:cubicBezTo>
                  <a:pt x="4405035" y="2231295"/>
                  <a:pt x="4356457" y="2219151"/>
                  <a:pt x="4285534" y="2208464"/>
                </a:cubicBezTo>
                <a:lnTo>
                  <a:pt x="4187893" y="2193891"/>
                </a:lnTo>
                <a:cubicBezTo>
                  <a:pt x="4106283" y="2182232"/>
                  <a:pt x="4042646" y="2166687"/>
                  <a:pt x="3996984" y="2147256"/>
                </a:cubicBezTo>
                <a:cubicBezTo>
                  <a:pt x="3951321" y="2127825"/>
                  <a:pt x="3919017" y="2103051"/>
                  <a:pt x="3900072" y="2072933"/>
                </a:cubicBezTo>
                <a:cubicBezTo>
                  <a:pt x="3881126" y="2042815"/>
                  <a:pt x="3871654" y="2004439"/>
                  <a:pt x="3871654" y="1957804"/>
                </a:cubicBezTo>
                <a:cubicBezTo>
                  <a:pt x="3871654" y="1887852"/>
                  <a:pt x="3904444" y="1832960"/>
                  <a:pt x="3970023" y="1793126"/>
                </a:cubicBezTo>
                <a:cubicBezTo>
                  <a:pt x="4035603" y="1753293"/>
                  <a:pt x="4125714" y="1733376"/>
                  <a:pt x="4240357" y="1733376"/>
                </a:cubicBezTo>
                <a:close/>
                <a:moveTo>
                  <a:pt x="3312527" y="1733376"/>
                </a:moveTo>
                <a:cubicBezTo>
                  <a:pt x="3435914" y="1733376"/>
                  <a:pt x="3527482" y="1757665"/>
                  <a:pt x="3587232" y="1806242"/>
                </a:cubicBezTo>
                <a:cubicBezTo>
                  <a:pt x="3646983" y="1854820"/>
                  <a:pt x="3676858" y="1929143"/>
                  <a:pt x="3676858" y="2029213"/>
                </a:cubicBezTo>
                <a:lnTo>
                  <a:pt x="3676858" y="2514502"/>
                </a:lnTo>
                <a:lnTo>
                  <a:pt x="3515095" y="2514502"/>
                </a:lnTo>
                <a:lnTo>
                  <a:pt x="3515095" y="2405203"/>
                </a:lnTo>
                <a:cubicBezTo>
                  <a:pt x="3470404" y="2449894"/>
                  <a:pt x="3421826" y="2482684"/>
                  <a:pt x="3369363" y="2503572"/>
                </a:cubicBezTo>
                <a:cubicBezTo>
                  <a:pt x="3316899" y="2524461"/>
                  <a:pt x="3255205" y="2534905"/>
                  <a:pt x="3184282" y="2534905"/>
                </a:cubicBezTo>
                <a:cubicBezTo>
                  <a:pt x="3086156" y="2534905"/>
                  <a:pt x="3010375" y="2514745"/>
                  <a:pt x="2956939" y="2474426"/>
                </a:cubicBezTo>
                <a:cubicBezTo>
                  <a:pt x="2903504" y="2434106"/>
                  <a:pt x="2876787" y="2377028"/>
                  <a:pt x="2876787" y="2303190"/>
                </a:cubicBezTo>
                <a:cubicBezTo>
                  <a:pt x="2876787" y="2220608"/>
                  <a:pt x="2911519" y="2159158"/>
                  <a:pt x="2980985" y="2118838"/>
                </a:cubicBezTo>
                <a:cubicBezTo>
                  <a:pt x="3050451" y="2078519"/>
                  <a:pt x="3159993" y="2055931"/>
                  <a:pt x="3309612" y="2051073"/>
                </a:cubicBezTo>
                <a:lnTo>
                  <a:pt x="3510723" y="2045244"/>
                </a:lnTo>
                <a:lnTo>
                  <a:pt x="3510723" y="2020469"/>
                </a:lnTo>
                <a:cubicBezTo>
                  <a:pt x="3510723" y="1917485"/>
                  <a:pt x="3442714" y="1865993"/>
                  <a:pt x="3306697" y="1865993"/>
                </a:cubicBezTo>
                <a:cubicBezTo>
                  <a:pt x="3240632" y="1865993"/>
                  <a:pt x="3189626" y="1874008"/>
                  <a:pt x="3153678" y="1890038"/>
                </a:cubicBezTo>
                <a:cubicBezTo>
                  <a:pt x="3117731" y="1906069"/>
                  <a:pt x="3094414" y="1930601"/>
                  <a:pt x="3083727" y="1963633"/>
                </a:cubicBezTo>
                <a:lnTo>
                  <a:pt x="2927793" y="1946146"/>
                </a:lnTo>
                <a:cubicBezTo>
                  <a:pt x="2945281" y="1873279"/>
                  <a:pt x="2985114" y="1819601"/>
                  <a:pt x="3047294" y="1785111"/>
                </a:cubicBezTo>
                <a:cubicBezTo>
                  <a:pt x="3109473" y="1750621"/>
                  <a:pt x="3197884" y="1733376"/>
                  <a:pt x="3312527" y="1733376"/>
                </a:cubicBezTo>
                <a:close/>
                <a:moveTo>
                  <a:pt x="4888847" y="1552668"/>
                </a:moveTo>
                <a:lnTo>
                  <a:pt x="5063726" y="1552668"/>
                </a:lnTo>
                <a:lnTo>
                  <a:pt x="5063726" y="1756693"/>
                </a:lnTo>
                <a:lnTo>
                  <a:pt x="5323130" y="1756693"/>
                </a:lnTo>
                <a:lnTo>
                  <a:pt x="5323130" y="1889310"/>
                </a:lnTo>
                <a:lnTo>
                  <a:pt x="5063726" y="1889310"/>
                </a:lnTo>
                <a:lnTo>
                  <a:pt x="5063726" y="2275501"/>
                </a:lnTo>
                <a:cubicBezTo>
                  <a:pt x="5063726" y="2315334"/>
                  <a:pt x="5073685" y="2344967"/>
                  <a:pt x="5093601" y="2364398"/>
                </a:cubicBezTo>
                <a:cubicBezTo>
                  <a:pt x="5113519" y="2383829"/>
                  <a:pt x="5144365" y="2393544"/>
                  <a:pt x="5186141" y="2393544"/>
                </a:cubicBezTo>
                <a:cubicBezTo>
                  <a:pt x="5230833" y="2393544"/>
                  <a:pt x="5275525" y="2386258"/>
                  <a:pt x="5320215" y="2371684"/>
                </a:cubicBezTo>
                <a:lnTo>
                  <a:pt x="5346447" y="2499929"/>
                </a:lnTo>
                <a:cubicBezTo>
                  <a:pt x="5281354" y="2520332"/>
                  <a:pt x="5214802" y="2530533"/>
                  <a:pt x="5146794" y="2530533"/>
                </a:cubicBezTo>
                <a:cubicBezTo>
                  <a:pt x="5057411" y="2530533"/>
                  <a:pt x="4992075" y="2509887"/>
                  <a:pt x="4950784" y="2468596"/>
                </a:cubicBezTo>
                <a:cubicBezTo>
                  <a:pt x="4909493" y="2427306"/>
                  <a:pt x="4888847" y="2360997"/>
                  <a:pt x="4888847" y="2269672"/>
                </a:cubicBezTo>
                <a:lnTo>
                  <a:pt x="4888847" y="1889310"/>
                </a:lnTo>
                <a:lnTo>
                  <a:pt x="4741658" y="1889310"/>
                </a:lnTo>
                <a:lnTo>
                  <a:pt x="4741658" y="1756693"/>
                </a:lnTo>
                <a:lnTo>
                  <a:pt x="4888847" y="1756693"/>
                </a:lnTo>
                <a:close/>
                <a:moveTo>
                  <a:pt x="1957596" y="1473972"/>
                </a:moveTo>
                <a:lnTo>
                  <a:pt x="2764954" y="1473972"/>
                </a:lnTo>
                <a:lnTo>
                  <a:pt x="2764954" y="1629906"/>
                </a:lnTo>
                <a:lnTo>
                  <a:pt x="2142676" y="1629906"/>
                </a:lnTo>
                <a:lnTo>
                  <a:pt x="2142676" y="1919914"/>
                </a:lnTo>
                <a:lnTo>
                  <a:pt x="2732892" y="1919914"/>
                </a:lnTo>
                <a:lnTo>
                  <a:pt x="2732892" y="2075847"/>
                </a:lnTo>
                <a:lnTo>
                  <a:pt x="2142676" y="2075847"/>
                </a:lnTo>
                <a:lnTo>
                  <a:pt x="2142676" y="2514502"/>
                </a:lnTo>
                <a:lnTo>
                  <a:pt x="1957596" y="2514502"/>
                </a:lnTo>
                <a:close/>
                <a:moveTo>
                  <a:pt x="952002" y="1373768"/>
                </a:moveTo>
                <a:lnTo>
                  <a:pt x="1470750" y="1970519"/>
                </a:lnTo>
                <a:lnTo>
                  <a:pt x="1469360" y="1971728"/>
                </a:lnTo>
                <a:lnTo>
                  <a:pt x="1470378" y="1972612"/>
                </a:lnTo>
                <a:lnTo>
                  <a:pt x="951628" y="2569362"/>
                </a:lnTo>
                <a:lnTo>
                  <a:pt x="876216" y="2503809"/>
                </a:lnTo>
                <a:lnTo>
                  <a:pt x="1293812" y="2023422"/>
                </a:lnTo>
                <a:lnTo>
                  <a:pt x="29927" y="2023422"/>
                </a:lnTo>
                <a:lnTo>
                  <a:pt x="29927" y="1923005"/>
                </a:lnTo>
                <a:lnTo>
                  <a:pt x="1296390" y="1923005"/>
                </a:lnTo>
                <a:lnTo>
                  <a:pt x="876217" y="1439648"/>
                </a:lnTo>
                <a:close/>
                <a:moveTo>
                  <a:pt x="4756813" y="386191"/>
                </a:moveTo>
                <a:cubicBezTo>
                  <a:pt x="4687834" y="386191"/>
                  <a:pt x="4630755" y="404408"/>
                  <a:pt x="4585578" y="440841"/>
                </a:cubicBezTo>
                <a:cubicBezTo>
                  <a:pt x="4540401" y="477274"/>
                  <a:pt x="4513927" y="526580"/>
                  <a:pt x="4506154" y="588759"/>
                </a:cubicBezTo>
                <a:lnTo>
                  <a:pt x="5004558" y="588759"/>
                </a:lnTo>
                <a:cubicBezTo>
                  <a:pt x="5002616" y="524637"/>
                  <a:pt x="4980027" y="474845"/>
                  <a:pt x="4936793" y="439384"/>
                </a:cubicBezTo>
                <a:cubicBezTo>
                  <a:pt x="4893560" y="403922"/>
                  <a:pt x="4833566" y="386191"/>
                  <a:pt x="4756813" y="386191"/>
                </a:cubicBezTo>
                <a:close/>
                <a:moveTo>
                  <a:pt x="964369" y="282721"/>
                </a:moveTo>
                <a:lnTo>
                  <a:pt x="1139248" y="282721"/>
                </a:lnTo>
                <a:lnTo>
                  <a:pt x="1139248" y="746151"/>
                </a:lnTo>
                <a:cubicBezTo>
                  <a:pt x="1139248" y="805415"/>
                  <a:pt x="1154064" y="849621"/>
                  <a:pt x="1183696" y="878767"/>
                </a:cubicBezTo>
                <a:cubicBezTo>
                  <a:pt x="1213328" y="907914"/>
                  <a:pt x="1258748" y="922487"/>
                  <a:pt x="1319956" y="922487"/>
                </a:cubicBezTo>
                <a:cubicBezTo>
                  <a:pt x="1392822" y="922487"/>
                  <a:pt x="1457430" y="897712"/>
                  <a:pt x="1513780" y="848163"/>
                </a:cubicBezTo>
                <a:cubicBezTo>
                  <a:pt x="1559443" y="807358"/>
                  <a:pt x="1582275" y="757323"/>
                  <a:pt x="1582275" y="698059"/>
                </a:cubicBezTo>
                <a:lnTo>
                  <a:pt x="1582275" y="282721"/>
                </a:lnTo>
                <a:lnTo>
                  <a:pt x="1757154" y="282721"/>
                </a:lnTo>
                <a:lnTo>
                  <a:pt x="1757154" y="1040530"/>
                </a:lnTo>
                <a:lnTo>
                  <a:pt x="1585189" y="1040530"/>
                </a:lnTo>
                <a:lnTo>
                  <a:pt x="1585189" y="915200"/>
                </a:lnTo>
                <a:cubicBezTo>
                  <a:pt x="1500664" y="1014298"/>
                  <a:pt x="1394280" y="1063847"/>
                  <a:pt x="1266035" y="1063847"/>
                </a:cubicBezTo>
                <a:cubicBezTo>
                  <a:pt x="1169851" y="1063847"/>
                  <a:pt x="1095528" y="1039073"/>
                  <a:pt x="1043064" y="989524"/>
                </a:cubicBezTo>
                <a:cubicBezTo>
                  <a:pt x="990601" y="939975"/>
                  <a:pt x="964369" y="869052"/>
                  <a:pt x="964369" y="776754"/>
                </a:cubicBezTo>
                <a:close/>
                <a:moveTo>
                  <a:pt x="5812994" y="271063"/>
                </a:moveTo>
                <a:cubicBezTo>
                  <a:pt x="5836310" y="271063"/>
                  <a:pt x="5863514" y="273491"/>
                  <a:pt x="5894604" y="278349"/>
                </a:cubicBezTo>
                <a:lnTo>
                  <a:pt x="5874201" y="424082"/>
                </a:lnTo>
                <a:cubicBezTo>
                  <a:pt x="5845054" y="419224"/>
                  <a:pt x="5818336" y="416795"/>
                  <a:pt x="5794048" y="416795"/>
                </a:cubicBezTo>
                <a:cubicBezTo>
                  <a:pt x="5717295" y="416795"/>
                  <a:pt x="5655116" y="438655"/>
                  <a:pt x="5607510" y="482375"/>
                </a:cubicBezTo>
                <a:cubicBezTo>
                  <a:pt x="5559904" y="525123"/>
                  <a:pt x="5536102" y="575158"/>
                  <a:pt x="5536102" y="632479"/>
                </a:cubicBezTo>
                <a:lnTo>
                  <a:pt x="5536102" y="1040530"/>
                </a:lnTo>
                <a:lnTo>
                  <a:pt x="5361223" y="1040530"/>
                </a:lnTo>
                <a:lnTo>
                  <a:pt x="5361223" y="282721"/>
                </a:lnTo>
                <a:lnTo>
                  <a:pt x="5533186" y="282721"/>
                </a:lnTo>
                <a:lnTo>
                  <a:pt x="5533186" y="412423"/>
                </a:lnTo>
                <a:cubicBezTo>
                  <a:pt x="5569134" y="366760"/>
                  <a:pt x="5611154" y="331784"/>
                  <a:pt x="5659246" y="307496"/>
                </a:cubicBezTo>
                <a:cubicBezTo>
                  <a:pt x="5707337" y="283207"/>
                  <a:pt x="5758586" y="271063"/>
                  <a:pt x="5812994" y="271063"/>
                </a:cubicBezTo>
                <a:close/>
                <a:moveTo>
                  <a:pt x="2441144" y="271063"/>
                </a:moveTo>
                <a:cubicBezTo>
                  <a:pt x="2464461" y="271063"/>
                  <a:pt x="2491664" y="273491"/>
                  <a:pt x="2522754" y="278349"/>
                </a:cubicBezTo>
                <a:lnTo>
                  <a:pt x="2502351" y="424082"/>
                </a:lnTo>
                <a:cubicBezTo>
                  <a:pt x="2473205" y="419224"/>
                  <a:pt x="2446487" y="416795"/>
                  <a:pt x="2422198" y="416795"/>
                </a:cubicBezTo>
                <a:cubicBezTo>
                  <a:pt x="2345446" y="416795"/>
                  <a:pt x="2283267" y="438655"/>
                  <a:pt x="2235661" y="482375"/>
                </a:cubicBezTo>
                <a:cubicBezTo>
                  <a:pt x="2188055" y="525123"/>
                  <a:pt x="2164252" y="575158"/>
                  <a:pt x="2164252" y="632479"/>
                </a:cubicBezTo>
                <a:lnTo>
                  <a:pt x="2164252" y="1040530"/>
                </a:lnTo>
                <a:lnTo>
                  <a:pt x="1989373" y="1040530"/>
                </a:lnTo>
                <a:lnTo>
                  <a:pt x="1989373" y="282721"/>
                </a:lnTo>
                <a:lnTo>
                  <a:pt x="2161337" y="282721"/>
                </a:lnTo>
                <a:lnTo>
                  <a:pt x="2161337" y="412423"/>
                </a:lnTo>
                <a:cubicBezTo>
                  <a:pt x="2197285" y="366760"/>
                  <a:pt x="2239304" y="331784"/>
                  <a:pt x="2287396" y="307496"/>
                </a:cubicBezTo>
                <a:cubicBezTo>
                  <a:pt x="2335488" y="283207"/>
                  <a:pt x="2386737" y="271063"/>
                  <a:pt x="2441144" y="271063"/>
                </a:cubicBezTo>
                <a:close/>
                <a:moveTo>
                  <a:pt x="4758271" y="259404"/>
                </a:moveTo>
                <a:cubicBezTo>
                  <a:pt x="4889430" y="259404"/>
                  <a:pt x="4991200" y="293165"/>
                  <a:pt x="5063580" y="360688"/>
                </a:cubicBezTo>
                <a:cubicBezTo>
                  <a:pt x="5135961" y="428211"/>
                  <a:pt x="5172151" y="522694"/>
                  <a:pt x="5172151" y="644138"/>
                </a:cubicBezTo>
                <a:lnTo>
                  <a:pt x="5172151" y="705345"/>
                </a:lnTo>
                <a:lnTo>
                  <a:pt x="4501782" y="705345"/>
                </a:lnTo>
                <a:cubicBezTo>
                  <a:pt x="4503725" y="775297"/>
                  <a:pt x="4528257" y="830918"/>
                  <a:pt x="4575377" y="872209"/>
                </a:cubicBezTo>
                <a:cubicBezTo>
                  <a:pt x="4622497" y="913500"/>
                  <a:pt x="4684434" y="934145"/>
                  <a:pt x="4761186" y="934145"/>
                </a:cubicBezTo>
                <a:cubicBezTo>
                  <a:pt x="4821422" y="934145"/>
                  <a:pt x="4870728" y="924187"/>
                  <a:pt x="4909104" y="904270"/>
                </a:cubicBezTo>
                <a:cubicBezTo>
                  <a:pt x="4947481" y="884354"/>
                  <a:pt x="4973954" y="854964"/>
                  <a:pt x="4988528" y="816102"/>
                </a:cubicBezTo>
                <a:lnTo>
                  <a:pt x="5161950" y="816102"/>
                </a:lnTo>
                <a:cubicBezTo>
                  <a:pt x="5140576" y="899655"/>
                  <a:pt x="5096614" y="961835"/>
                  <a:pt x="5030062" y="1002640"/>
                </a:cubicBezTo>
                <a:cubicBezTo>
                  <a:pt x="4963511" y="1043445"/>
                  <a:pt x="4873400" y="1063847"/>
                  <a:pt x="4759728" y="1063847"/>
                </a:cubicBezTo>
                <a:cubicBezTo>
                  <a:pt x="4626626" y="1063847"/>
                  <a:pt x="4521942" y="1028629"/>
                  <a:pt x="4445675" y="958191"/>
                </a:cubicBezTo>
                <a:cubicBezTo>
                  <a:pt x="4369409" y="887754"/>
                  <a:pt x="4331275" y="791328"/>
                  <a:pt x="4331275" y="668912"/>
                </a:cubicBezTo>
                <a:cubicBezTo>
                  <a:pt x="4331275" y="589245"/>
                  <a:pt x="4348520" y="518565"/>
                  <a:pt x="4383010" y="456871"/>
                </a:cubicBezTo>
                <a:cubicBezTo>
                  <a:pt x="4417500" y="395178"/>
                  <a:pt x="4467049" y="346843"/>
                  <a:pt x="4531657" y="311868"/>
                </a:cubicBezTo>
                <a:cubicBezTo>
                  <a:pt x="4596266" y="276892"/>
                  <a:pt x="4671803" y="259404"/>
                  <a:pt x="4758271" y="259404"/>
                </a:cubicBezTo>
                <a:close/>
                <a:moveTo>
                  <a:pt x="2740753" y="78696"/>
                </a:moveTo>
                <a:lnTo>
                  <a:pt x="2915631" y="78696"/>
                </a:lnTo>
                <a:lnTo>
                  <a:pt x="2915631" y="282721"/>
                </a:lnTo>
                <a:lnTo>
                  <a:pt x="3175035" y="282721"/>
                </a:lnTo>
                <a:lnTo>
                  <a:pt x="3175035" y="415338"/>
                </a:lnTo>
                <a:lnTo>
                  <a:pt x="2915631" y="415338"/>
                </a:lnTo>
                <a:lnTo>
                  <a:pt x="2915631" y="801529"/>
                </a:lnTo>
                <a:cubicBezTo>
                  <a:pt x="2915631" y="841362"/>
                  <a:pt x="2925590" y="870995"/>
                  <a:pt x="2945506" y="890426"/>
                </a:cubicBezTo>
                <a:cubicBezTo>
                  <a:pt x="2965424" y="909857"/>
                  <a:pt x="2996270" y="919572"/>
                  <a:pt x="3038047" y="919572"/>
                </a:cubicBezTo>
                <a:cubicBezTo>
                  <a:pt x="3082738" y="919572"/>
                  <a:pt x="3127430" y="912286"/>
                  <a:pt x="3172120" y="897712"/>
                </a:cubicBezTo>
                <a:lnTo>
                  <a:pt x="3198352" y="1025957"/>
                </a:lnTo>
                <a:cubicBezTo>
                  <a:pt x="3133259" y="1046360"/>
                  <a:pt x="3066707" y="1056561"/>
                  <a:pt x="2998699" y="1056561"/>
                </a:cubicBezTo>
                <a:cubicBezTo>
                  <a:pt x="2909316" y="1056561"/>
                  <a:pt x="2843980" y="1035915"/>
                  <a:pt x="2802689" y="994624"/>
                </a:cubicBezTo>
                <a:cubicBezTo>
                  <a:pt x="2761398" y="953334"/>
                  <a:pt x="2740753" y="887025"/>
                  <a:pt x="2740753" y="795700"/>
                </a:cubicBezTo>
                <a:lnTo>
                  <a:pt x="2740753" y="415338"/>
                </a:lnTo>
                <a:lnTo>
                  <a:pt x="2593563" y="415338"/>
                </a:lnTo>
                <a:lnTo>
                  <a:pt x="2593563" y="282721"/>
                </a:lnTo>
                <a:lnTo>
                  <a:pt x="2740753" y="282721"/>
                </a:lnTo>
                <a:close/>
                <a:moveTo>
                  <a:pt x="3341923" y="0"/>
                </a:moveTo>
                <a:lnTo>
                  <a:pt x="3516802" y="0"/>
                </a:lnTo>
                <a:lnTo>
                  <a:pt x="3516802" y="405136"/>
                </a:lnTo>
                <a:cubicBezTo>
                  <a:pt x="3599384" y="307982"/>
                  <a:pt x="3706254" y="259404"/>
                  <a:pt x="3837413" y="259404"/>
                </a:cubicBezTo>
                <a:cubicBezTo>
                  <a:pt x="3939426" y="259404"/>
                  <a:pt x="4016907" y="284179"/>
                  <a:pt x="4069857" y="333728"/>
                </a:cubicBezTo>
                <a:cubicBezTo>
                  <a:pt x="4122806" y="383277"/>
                  <a:pt x="4149281" y="455657"/>
                  <a:pt x="4149281" y="550869"/>
                </a:cubicBezTo>
                <a:lnTo>
                  <a:pt x="4149281" y="1040530"/>
                </a:lnTo>
                <a:lnTo>
                  <a:pt x="3974402" y="1040530"/>
                </a:lnTo>
                <a:lnTo>
                  <a:pt x="3974402" y="582930"/>
                </a:lnTo>
                <a:cubicBezTo>
                  <a:pt x="3974402" y="518808"/>
                  <a:pt x="3959343" y="472416"/>
                  <a:pt x="3929225" y="443756"/>
                </a:cubicBezTo>
                <a:cubicBezTo>
                  <a:pt x="3899107" y="415095"/>
                  <a:pt x="3850529" y="400765"/>
                  <a:pt x="3783492" y="400765"/>
                </a:cubicBezTo>
                <a:cubicBezTo>
                  <a:pt x="3746574" y="400765"/>
                  <a:pt x="3710869" y="407565"/>
                  <a:pt x="3676379" y="421167"/>
                </a:cubicBezTo>
                <a:cubicBezTo>
                  <a:pt x="3641889" y="434769"/>
                  <a:pt x="3611528" y="453714"/>
                  <a:pt x="3585296" y="478003"/>
                </a:cubicBezTo>
                <a:cubicBezTo>
                  <a:pt x="3539633" y="520751"/>
                  <a:pt x="3516802" y="570300"/>
                  <a:pt x="3516802" y="626650"/>
                </a:cubicBezTo>
                <a:lnTo>
                  <a:pt x="3516802" y="1040530"/>
                </a:lnTo>
                <a:lnTo>
                  <a:pt x="3341923" y="1040530"/>
                </a:lnTo>
                <a:close/>
                <a:moveTo>
                  <a:pt x="0" y="0"/>
                </a:moveTo>
                <a:lnTo>
                  <a:pt x="807359" y="0"/>
                </a:lnTo>
                <a:lnTo>
                  <a:pt x="807359" y="155934"/>
                </a:lnTo>
                <a:lnTo>
                  <a:pt x="185081" y="155934"/>
                </a:lnTo>
                <a:lnTo>
                  <a:pt x="185081" y="445942"/>
                </a:lnTo>
                <a:lnTo>
                  <a:pt x="775297" y="445942"/>
                </a:lnTo>
                <a:lnTo>
                  <a:pt x="775297" y="601875"/>
                </a:lnTo>
                <a:lnTo>
                  <a:pt x="185081" y="601875"/>
                </a:lnTo>
                <a:lnTo>
                  <a:pt x="185081" y="1040530"/>
                </a:lnTo>
                <a:lnTo>
                  <a:pt x="0" y="104053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8479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pt.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05891-3E89-4C7B-B852-882688816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AF5C8-C25B-4312-B9C8-87C20D2D9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2A656-BE6E-42DC-83ED-722D61EA9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ED514-6D30-4BFE-BB15-57A2C676F6C2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D0B45-71E8-4A32-B8B9-E1E96669A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B3362-333B-4FF1-B598-4D361C4C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9243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rther Faster Opt.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Background pattern&#10;&#10;Description automatically generated">
            <a:extLst>
              <a:ext uri="{FF2B5EF4-FFF2-40B4-BE49-F238E27FC236}">
                <a16:creationId xmlns:a16="http://schemas.microsoft.com/office/drawing/2014/main" id="{795174FA-E0EA-483D-B276-D8CA53F36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5" b="25185"/>
          <a:stretch/>
        </p:blipFill>
        <p:spPr>
          <a:xfrm rot="10800000"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C7451-DBB9-40DE-BB7D-A56E60F51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3D9C7-FE09-44AA-9645-742E64D4E0C4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AED1D-7A3C-4336-97FC-43A40318A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723CD-E462-466D-AF38-BB7E0D50F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E03B2FB-930C-48B9-A921-A289B0F5882A}"/>
              </a:ext>
            </a:extLst>
          </p:cNvPr>
          <p:cNvSpPr/>
          <p:nvPr userDrawn="1"/>
        </p:nvSpPr>
        <p:spPr>
          <a:xfrm>
            <a:off x="2102311" y="1876975"/>
            <a:ext cx="7987379" cy="2925930"/>
          </a:xfrm>
          <a:custGeom>
            <a:avLst/>
            <a:gdLst>
              <a:gd name="connsiteX0" fmla="*/ 3510723 w 7013998"/>
              <a:gd name="connsiteY0" fmla="*/ 2160372 h 2569362"/>
              <a:gd name="connsiteX1" fmla="*/ 3312527 w 7013998"/>
              <a:gd name="connsiteY1" fmla="*/ 2166202 h 2569362"/>
              <a:gd name="connsiteX2" fmla="*/ 3115059 w 7013998"/>
              <a:gd name="connsiteY2" fmla="*/ 2199720 h 2569362"/>
              <a:gd name="connsiteX3" fmla="*/ 3054580 w 7013998"/>
              <a:gd name="connsiteY3" fmla="*/ 2288617 h 2569362"/>
              <a:gd name="connsiteX4" fmla="*/ 3101215 w 7013998"/>
              <a:gd name="connsiteY4" fmla="*/ 2372413 h 2569362"/>
              <a:gd name="connsiteX5" fmla="*/ 3230917 w 7013998"/>
              <a:gd name="connsiteY5" fmla="*/ 2402288 h 2569362"/>
              <a:gd name="connsiteX6" fmla="*/ 3351146 w 7013998"/>
              <a:gd name="connsiteY6" fmla="*/ 2384072 h 2569362"/>
              <a:gd name="connsiteX7" fmla="*/ 3450973 w 7013998"/>
              <a:gd name="connsiteY7" fmla="*/ 2332337 h 2569362"/>
              <a:gd name="connsiteX8" fmla="*/ 3510723 w 7013998"/>
              <a:gd name="connsiteY8" fmla="*/ 2211379 h 2569362"/>
              <a:gd name="connsiteX9" fmla="*/ 5876209 w 7013998"/>
              <a:gd name="connsiteY9" fmla="*/ 1860163 h 2569362"/>
              <a:gd name="connsiteX10" fmla="*/ 5704973 w 7013998"/>
              <a:gd name="connsiteY10" fmla="*/ 1914813 h 2569362"/>
              <a:gd name="connsiteX11" fmla="*/ 5625549 w 7013998"/>
              <a:gd name="connsiteY11" fmla="*/ 2062731 h 2569362"/>
              <a:gd name="connsiteX12" fmla="*/ 6123954 w 7013998"/>
              <a:gd name="connsiteY12" fmla="*/ 2062731 h 2569362"/>
              <a:gd name="connsiteX13" fmla="*/ 6056189 w 7013998"/>
              <a:gd name="connsiteY13" fmla="*/ 1913356 h 2569362"/>
              <a:gd name="connsiteX14" fmla="*/ 5876209 w 7013998"/>
              <a:gd name="connsiteY14" fmla="*/ 1860163 h 2569362"/>
              <a:gd name="connsiteX15" fmla="*/ 6932388 w 7013998"/>
              <a:gd name="connsiteY15" fmla="*/ 1745035 h 2569362"/>
              <a:gd name="connsiteX16" fmla="*/ 7013998 w 7013998"/>
              <a:gd name="connsiteY16" fmla="*/ 1752321 h 2569362"/>
              <a:gd name="connsiteX17" fmla="*/ 6993596 w 7013998"/>
              <a:gd name="connsiteY17" fmla="*/ 1898054 h 2569362"/>
              <a:gd name="connsiteX18" fmla="*/ 6913443 w 7013998"/>
              <a:gd name="connsiteY18" fmla="*/ 1890767 h 2569362"/>
              <a:gd name="connsiteX19" fmla="*/ 6726905 w 7013998"/>
              <a:gd name="connsiteY19" fmla="*/ 1956347 h 2569362"/>
              <a:gd name="connsiteX20" fmla="*/ 6655497 w 7013998"/>
              <a:gd name="connsiteY20" fmla="*/ 2106451 h 2569362"/>
              <a:gd name="connsiteX21" fmla="*/ 6655497 w 7013998"/>
              <a:gd name="connsiteY21" fmla="*/ 2514502 h 2569362"/>
              <a:gd name="connsiteX22" fmla="*/ 6480617 w 7013998"/>
              <a:gd name="connsiteY22" fmla="*/ 2514502 h 2569362"/>
              <a:gd name="connsiteX23" fmla="*/ 6480617 w 7013998"/>
              <a:gd name="connsiteY23" fmla="*/ 1756693 h 2569362"/>
              <a:gd name="connsiteX24" fmla="*/ 6652581 w 7013998"/>
              <a:gd name="connsiteY24" fmla="*/ 1756693 h 2569362"/>
              <a:gd name="connsiteX25" fmla="*/ 6652581 w 7013998"/>
              <a:gd name="connsiteY25" fmla="*/ 1886395 h 2569362"/>
              <a:gd name="connsiteX26" fmla="*/ 6778641 w 7013998"/>
              <a:gd name="connsiteY26" fmla="*/ 1781468 h 2569362"/>
              <a:gd name="connsiteX27" fmla="*/ 6932388 w 7013998"/>
              <a:gd name="connsiteY27" fmla="*/ 1745035 h 2569362"/>
              <a:gd name="connsiteX28" fmla="*/ 5877666 w 7013998"/>
              <a:gd name="connsiteY28" fmla="*/ 1733376 h 2569362"/>
              <a:gd name="connsiteX29" fmla="*/ 6182976 w 7013998"/>
              <a:gd name="connsiteY29" fmla="*/ 1834660 h 2569362"/>
              <a:gd name="connsiteX30" fmla="*/ 6291547 w 7013998"/>
              <a:gd name="connsiteY30" fmla="*/ 2118110 h 2569362"/>
              <a:gd name="connsiteX31" fmla="*/ 6291547 w 7013998"/>
              <a:gd name="connsiteY31" fmla="*/ 2179317 h 2569362"/>
              <a:gd name="connsiteX32" fmla="*/ 5621177 w 7013998"/>
              <a:gd name="connsiteY32" fmla="*/ 2179317 h 2569362"/>
              <a:gd name="connsiteX33" fmla="*/ 5694772 w 7013998"/>
              <a:gd name="connsiteY33" fmla="*/ 2346181 h 2569362"/>
              <a:gd name="connsiteX34" fmla="*/ 5880581 w 7013998"/>
              <a:gd name="connsiteY34" fmla="*/ 2408117 h 2569362"/>
              <a:gd name="connsiteX35" fmla="*/ 6028499 w 7013998"/>
              <a:gd name="connsiteY35" fmla="*/ 2378242 h 2569362"/>
              <a:gd name="connsiteX36" fmla="*/ 6107923 w 7013998"/>
              <a:gd name="connsiteY36" fmla="*/ 2290074 h 2569362"/>
              <a:gd name="connsiteX37" fmla="*/ 6281345 w 7013998"/>
              <a:gd name="connsiteY37" fmla="*/ 2290074 h 2569362"/>
              <a:gd name="connsiteX38" fmla="*/ 6149457 w 7013998"/>
              <a:gd name="connsiteY38" fmla="*/ 2476612 h 2569362"/>
              <a:gd name="connsiteX39" fmla="*/ 5879123 w 7013998"/>
              <a:gd name="connsiteY39" fmla="*/ 2537819 h 2569362"/>
              <a:gd name="connsiteX40" fmla="*/ 5565070 w 7013998"/>
              <a:gd name="connsiteY40" fmla="*/ 2432163 h 2569362"/>
              <a:gd name="connsiteX41" fmla="*/ 5450670 w 7013998"/>
              <a:gd name="connsiteY41" fmla="*/ 2142884 h 2569362"/>
              <a:gd name="connsiteX42" fmla="*/ 5502405 w 7013998"/>
              <a:gd name="connsiteY42" fmla="*/ 1930844 h 2569362"/>
              <a:gd name="connsiteX43" fmla="*/ 5651052 w 7013998"/>
              <a:gd name="connsiteY43" fmla="*/ 1785840 h 2569362"/>
              <a:gd name="connsiteX44" fmla="*/ 5877666 w 7013998"/>
              <a:gd name="connsiteY44" fmla="*/ 1733376 h 2569362"/>
              <a:gd name="connsiteX45" fmla="*/ 4240357 w 7013998"/>
              <a:gd name="connsiteY45" fmla="*/ 1733376 h 2569362"/>
              <a:gd name="connsiteX46" fmla="*/ 4501947 w 7013998"/>
              <a:gd name="connsiteY46" fmla="*/ 1783654 h 2569362"/>
              <a:gd name="connsiteX47" fmla="*/ 4625091 w 7013998"/>
              <a:gd name="connsiteY47" fmla="*/ 1946146 h 2569362"/>
              <a:gd name="connsiteX48" fmla="*/ 4458956 w 7013998"/>
              <a:gd name="connsiteY48" fmla="*/ 1963633 h 2569362"/>
              <a:gd name="connsiteX49" fmla="*/ 4386818 w 7013998"/>
              <a:gd name="connsiteY49" fmla="*/ 1889310 h 2569362"/>
              <a:gd name="connsiteX50" fmla="*/ 4240357 w 7013998"/>
              <a:gd name="connsiteY50" fmla="*/ 1865993 h 2569362"/>
              <a:gd name="connsiteX51" fmla="*/ 4093167 w 7013998"/>
              <a:gd name="connsiteY51" fmla="*/ 1888581 h 2569362"/>
              <a:gd name="connsiteX52" fmla="*/ 4042161 w 7013998"/>
              <a:gd name="connsiteY52" fmla="*/ 1954889 h 2569362"/>
              <a:gd name="connsiteX53" fmla="*/ 4058192 w 7013998"/>
              <a:gd name="connsiteY53" fmla="*/ 2005167 h 2569362"/>
              <a:gd name="connsiteX54" fmla="*/ 4112112 w 7013998"/>
              <a:gd name="connsiteY54" fmla="*/ 2033585 h 2569362"/>
              <a:gd name="connsiteX55" fmla="*/ 4219954 w 7013998"/>
              <a:gd name="connsiteY55" fmla="*/ 2055445 h 2569362"/>
              <a:gd name="connsiteX56" fmla="*/ 4317595 w 7013998"/>
              <a:gd name="connsiteY56" fmla="*/ 2070018 h 2569362"/>
              <a:gd name="connsiteX57" fmla="*/ 4514334 w 7013998"/>
              <a:gd name="connsiteY57" fmla="*/ 2117381 h 2569362"/>
              <a:gd name="connsiteX58" fmla="*/ 4614161 w 7013998"/>
              <a:gd name="connsiteY58" fmla="*/ 2188790 h 2569362"/>
              <a:gd name="connsiteX59" fmla="*/ 4644036 w 7013998"/>
              <a:gd name="connsiteY59" fmla="*/ 2298818 h 2569362"/>
              <a:gd name="connsiteX60" fmla="*/ 4547124 w 7013998"/>
              <a:gd name="connsiteY60" fmla="*/ 2477340 h 2569362"/>
              <a:gd name="connsiteX61" fmla="*/ 4260760 w 7013998"/>
              <a:gd name="connsiteY61" fmla="*/ 2537819 h 2569362"/>
              <a:gd name="connsiteX62" fmla="*/ 3971481 w 7013998"/>
              <a:gd name="connsiteY62" fmla="*/ 2475154 h 2569362"/>
              <a:gd name="connsiteX63" fmla="*/ 3849794 w 7013998"/>
              <a:gd name="connsiteY63" fmla="*/ 2282788 h 2569362"/>
              <a:gd name="connsiteX64" fmla="*/ 4020301 w 7013998"/>
              <a:gd name="connsiteY64" fmla="*/ 2282788 h 2569362"/>
              <a:gd name="connsiteX65" fmla="*/ 4095353 w 7013998"/>
              <a:gd name="connsiteY65" fmla="*/ 2373870 h 2569362"/>
              <a:gd name="connsiteX66" fmla="*/ 4257845 w 7013998"/>
              <a:gd name="connsiteY66" fmla="*/ 2402288 h 2569362"/>
              <a:gd name="connsiteX67" fmla="*/ 4470614 w 7013998"/>
              <a:gd name="connsiteY67" fmla="*/ 2307562 h 2569362"/>
              <a:gd name="connsiteX68" fmla="*/ 4431267 w 7013998"/>
              <a:gd name="connsiteY68" fmla="*/ 2244897 h 2569362"/>
              <a:gd name="connsiteX69" fmla="*/ 4285534 w 7013998"/>
              <a:gd name="connsiteY69" fmla="*/ 2208464 h 2569362"/>
              <a:gd name="connsiteX70" fmla="*/ 4187893 w 7013998"/>
              <a:gd name="connsiteY70" fmla="*/ 2193891 h 2569362"/>
              <a:gd name="connsiteX71" fmla="*/ 3996984 w 7013998"/>
              <a:gd name="connsiteY71" fmla="*/ 2147256 h 2569362"/>
              <a:gd name="connsiteX72" fmla="*/ 3900072 w 7013998"/>
              <a:gd name="connsiteY72" fmla="*/ 2072933 h 2569362"/>
              <a:gd name="connsiteX73" fmla="*/ 3871654 w 7013998"/>
              <a:gd name="connsiteY73" fmla="*/ 1957804 h 2569362"/>
              <a:gd name="connsiteX74" fmla="*/ 3970023 w 7013998"/>
              <a:gd name="connsiteY74" fmla="*/ 1793126 h 2569362"/>
              <a:gd name="connsiteX75" fmla="*/ 4240357 w 7013998"/>
              <a:gd name="connsiteY75" fmla="*/ 1733376 h 2569362"/>
              <a:gd name="connsiteX76" fmla="*/ 3312527 w 7013998"/>
              <a:gd name="connsiteY76" fmla="*/ 1733376 h 2569362"/>
              <a:gd name="connsiteX77" fmla="*/ 3587232 w 7013998"/>
              <a:gd name="connsiteY77" fmla="*/ 1806242 h 2569362"/>
              <a:gd name="connsiteX78" fmla="*/ 3676858 w 7013998"/>
              <a:gd name="connsiteY78" fmla="*/ 2029213 h 2569362"/>
              <a:gd name="connsiteX79" fmla="*/ 3676858 w 7013998"/>
              <a:gd name="connsiteY79" fmla="*/ 2514502 h 2569362"/>
              <a:gd name="connsiteX80" fmla="*/ 3515095 w 7013998"/>
              <a:gd name="connsiteY80" fmla="*/ 2514502 h 2569362"/>
              <a:gd name="connsiteX81" fmla="*/ 3515095 w 7013998"/>
              <a:gd name="connsiteY81" fmla="*/ 2405203 h 2569362"/>
              <a:gd name="connsiteX82" fmla="*/ 3369363 w 7013998"/>
              <a:gd name="connsiteY82" fmla="*/ 2503572 h 2569362"/>
              <a:gd name="connsiteX83" fmla="*/ 3184282 w 7013998"/>
              <a:gd name="connsiteY83" fmla="*/ 2534905 h 2569362"/>
              <a:gd name="connsiteX84" fmla="*/ 2956939 w 7013998"/>
              <a:gd name="connsiteY84" fmla="*/ 2474426 h 2569362"/>
              <a:gd name="connsiteX85" fmla="*/ 2876787 w 7013998"/>
              <a:gd name="connsiteY85" fmla="*/ 2303190 h 2569362"/>
              <a:gd name="connsiteX86" fmla="*/ 2980985 w 7013998"/>
              <a:gd name="connsiteY86" fmla="*/ 2118838 h 2569362"/>
              <a:gd name="connsiteX87" fmla="*/ 3309612 w 7013998"/>
              <a:gd name="connsiteY87" fmla="*/ 2051073 h 2569362"/>
              <a:gd name="connsiteX88" fmla="*/ 3510723 w 7013998"/>
              <a:gd name="connsiteY88" fmla="*/ 2045244 h 2569362"/>
              <a:gd name="connsiteX89" fmla="*/ 3510723 w 7013998"/>
              <a:gd name="connsiteY89" fmla="*/ 2020469 h 2569362"/>
              <a:gd name="connsiteX90" fmla="*/ 3306697 w 7013998"/>
              <a:gd name="connsiteY90" fmla="*/ 1865993 h 2569362"/>
              <a:gd name="connsiteX91" fmla="*/ 3153678 w 7013998"/>
              <a:gd name="connsiteY91" fmla="*/ 1890038 h 2569362"/>
              <a:gd name="connsiteX92" fmla="*/ 3083727 w 7013998"/>
              <a:gd name="connsiteY92" fmla="*/ 1963633 h 2569362"/>
              <a:gd name="connsiteX93" fmla="*/ 2927793 w 7013998"/>
              <a:gd name="connsiteY93" fmla="*/ 1946146 h 2569362"/>
              <a:gd name="connsiteX94" fmla="*/ 3047294 w 7013998"/>
              <a:gd name="connsiteY94" fmla="*/ 1785111 h 2569362"/>
              <a:gd name="connsiteX95" fmla="*/ 3312527 w 7013998"/>
              <a:gd name="connsiteY95" fmla="*/ 1733376 h 2569362"/>
              <a:gd name="connsiteX96" fmla="*/ 4888847 w 7013998"/>
              <a:gd name="connsiteY96" fmla="*/ 1552668 h 2569362"/>
              <a:gd name="connsiteX97" fmla="*/ 5063726 w 7013998"/>
              <a:gd name="connsiteY97" fmla="*/ 1552668 h 2569362"/>
              <a:gd name="connsiteX98" fmla="*/ 5063726 w 7013998"/>
              <a:gd name="connsiteY98" fmla="*/ 1756693 h 2569362"/>
              <a:gd name="connsiteX99" fmla="*/ 5323130 w 7013998"/>
              <a:gd name="connsiteY99" fmla="*/ 1756693 h 2569362"/>
              <a:gd name="connsiteX100" fmla="*/ 5323130 w 7013998"/>
              <a:gd name="connsiteY100" fmla="*/ 1889310 h 2569362"/>
              <a:gd name="connsiteX101" fmla="*/ 5063726 w 7013998"/>
              <a:gd name="connsiteY101" fmla="*/ 1889310 h 2569362"/>
              <a:gd name="connsiteX102" fmla="*/ 5063726 w 7013998"/>
              <a:gd name="connsiteY102" fmla="*/ 2275501 h 2569362"/>
              <a:gd name="connsiteX103" fmla="*/ 5093601 w 7013998"/>
              <a:gd name="connsiteY103" fmla="*/ 2364398 h 2569362"/>
              <a:gd name="connsiteX104" fmla="*/ 5186141 w 7013998"/>
              <a:gd name="connsiteY104" fmla="*/ 2393544 h 2569362"/>
              <a:gd name="connsiteX105" fmla="*/ 5320215 w 7013998"/>
              <a:gd name="connsiteY105" fmla="*/ 2371684 h 2569362"/>
              <a:gd name="connsiteX106" fmla="*/ 5346447 w 7013998"/>
              <a:gd name="connsiteY106" fmla="*/ 2499929 h 2569362"/>
              <a:gd name="connsiteX107" fmla="*/ 5146794 w 7013998"/>
              <a:gd name="connsiteY107" fmla="*/ 2530533 h 2569362"/>
              <a:gd name="connsiteX108" fmla="*/ 4950784 w 7013998"/>
              <a:gd name="connsiteY108" fmla="*/ 2468596 h 2569362"/>
              <a:gd name="connsiteX109" fmla="*/ 4888847 w 7013998"/>
              <a:gd name="connsiteY109" fmla="*/ 2269672 h 2569362"/>
              <a:gd name="connsiteX110" fmla="*/ 4888847 w 7013998"/>
              <a:gd name="connsiteY110" fmla="*/ 1889310 h 2569362"/>
              <a:gd name="connsiteX111" fmla="*/ 4741658 w 7013998"/>
              <a:gd name="connsiteY111" fmla="*/ 1889310 h 2569362"/>
              <a:gd name="connsiteX112" fmla="*/ 4741658 w 7013998"/>
              <a:gd name="connsiteY112" fmla="*/ 1756693 h 2569362"/>
              <a:gd name="connsiteX113" fmla="*/ 4888847 w 7013998"/>
              <a:gd name="connsiteY113" fmla="*/ 1756693 h 2569362"/>
              <a:gd name="connsiteX114" fmla="*/ 1957596 w 7013998"/>
              <a:gd name="connsiteY114" fmla="*/ 1473972 h 2569362"/>
              <a:gd name="connsiteX115" fmla="*/ 2764954 w 7013998"/>
              <a:gd name="connsiteY115" fmla="*/ 1473972 h 2569362"/>
              <a:gd name="connsiteX116" fmla="*/ 2764954 w 7013998"/>
              <a:gd name="connsiteY116" fmla="*/ 1629906 h 2569362"/>
              <a:gd name="connsiteX117" fmla="*/ 2142676 w 7013998"/>
              <a:gd name="connsiteY117" fmla="*/ 1629906 h 2569362"/>
              <a:gd name="connsiteX118" fmla="*/ 2142676 w 7013998"/>
              <a:gd name="connsiteY118" fmla="*/ 1919914 h 2569362"/>
              <a:gd name="connsiteX119" fmla="*/ 2732892 w 7013998"/>
              <a:gd name="connsiteY119" fmla="*/ 1919914 h 2569362"/>
              <a:gd name="connsiteX120" fmla="*/ 2732892 w 7013998"/>
              <a:gd name="connsiteY120" fmla="*/ 2075847 h 2569362"/>
              <a:gd name="connsiteX121" fmla="*/ 2142676 w 7013998"/>
              <a:gd name="connsiteY121" fmla="*/ 2075847 h 2569362"/>
              <a:gd name="connsiteX122" fmla="*/ 2142676 w 7013998"/>
              <a:gd name="connsiteY122" fmla="*/ 2514502 h 2569362"/>
              <a:gd name="connsiteX123" fmla="*/ 1957596 w 7013998"/>
              <a:gd name="connsiteY123" fmla="*/ 2514502 h 2569362"/>
              <a:gd name="connsiteX124" fmla="*/ 952002 w 7013998"/>
              <a:gd name="connsiteY124" fmla="*/ 1373768 h 2569362"/>
              <a:gd name="connsiteX125" fmla="*/ 1470750 w 7013998"/>
              <a:gd name="connsiteY125" fmla="*/ 1970519 h 2569362"/>
              <a:gd name="connsiteX126" fmla="*/ 1469360 w 7013998"/>
              <a:gd name="connsiteY126" fmla="*/ 1971728 h 2569362"/>
              <a:gd name="connsiteX127" fmla="*/ 1470378 w 7013998"/>
              <a:gd name="connsiteY127" fmla="*/ 1972612 h 2569362"/>
              <a:gd name="connsiteX128" fmla="*/ 951628 w 7013998"/>
              <a:gd name="connsiteY128" fmla="*/ 2569362 h 2569362"/>
              <a:gd name="connsiteX129" fmla="*/ 876216 w 7013998"/>
              <a:gd name="connsiteY129" fmla="*/ 2503809 h 2569362"/>
              <a:gd name="connsiteX130" fmla="*/ 1293812 w 7013998"/>
              <a:gd name="connsiteY130" fmla="*/ 2023422 h 2569362"/>
              <a:gd name="connsiteX131" fmla="*/ 29927 w 7013998"/>
              <a:gd name="connsiteY131" fmla="*/ 2023422 h 2569362"/>
              <a:gd name="connsiteX132" fmla="*/ 29927 w 7013998"/>
              <a:gd name="connsiteY132" fmla="*/ 1923005 h 2569362"/>
              <a:gd name="connsiteX133" fmla="*/ 1296390 w 7013998"/>
              <a:gd name="connsiteY133" fmla="*/ 1923005 h 2569362"/>
              <a:gd name="connsiteX134" fmla="*/ 876217 w 7013998"/>
              <a:gd name="connsiteY134" fmla="*/ 1439648 h 2569362"/>
              <a:gd name="connsiteX135" fmla="*/ 4756813 w 7013998"/>
              <a:gd name="connsiteY135" fmla="*/ 386191 h 2569362"/>
              <a:gd name="connsiteX136" fmla="*/ 4585578 w 7013998"/>
              <a:gd name="connsiteY136" fmla="*/ 440841 h 2569362"/>
              <a:gd name="connsiteX137" fmla="*/ 4506154 w 7013998"/>
              <a:gd name="connsiteY137" fmla="*/ 588759 h 2569362"/>
              <a:gd name="connsiteX138" fmla="*/ 5004558 w 7013998"/>
              <a:gd name="connsiteY138" fmla="*/ 588759 h 2569362"/>
              <a:gd name="connsiteX139" fmla="*/ 4936793 w 7013998"/>
              <a:gd name="connsiteY139" fmla="*/ 439384 h 2569362"/>
              <a:gd name="connsiteX140" fmla="*/ 4756813 w 7013998"/>
              <a:gd name="connsiteY140" fmla="*/ 386191 h 2569362"/>
              <a:gd name="connsiteX141" fmla="*/ 964369 w 7013998"/>
              <a:gd name="connsiteY141" fmla="*/ 282721 h 2569362"/>
              <a:gd name="connsiteX142" fmla="*/ 1139248 w 7013998"/>
              <a:gd name="connsiteY142" fmla="*/ 282721 h 2569362"/>
              <a:gd name="connsiteX143" fmla="*/ 1139248 w 7013998"/>
              <a:gd name="connsiteY143" fmla="*/ 746151 h 2569362"/>
              <a:gd name="connsiteX144" fmla="*/ 1183696 w 7013998"/>
              <a:gd name="connsiteY144" fmla="*/ 878767 h 2569362"/>
              <a:gd name="connsiteX145" fmla="*/ 1319956 w 7013998"/>
              <a:gd name="connsiteY145" fmla="*/ 922487 h 2569362"/>
              <a:gd name="connsiteX146" fmla="*/ 1513780 w 7013998"/>
              <a:gd name="connsiteY146" fmla="*/ 848163 h 2569362"/>
              <a:gd name="connsiteX147" fmla="*/ 1582275 w 7013998"/>
              <a:gd name="connsiteY147" fmla="*/ 698059 h 2569362"/>
              <a:gd name="connsiteX148" fmla="*/ 1582275 w 7013998"/>
              <a:gd name="connsiteY148" fmla="*/ 282721 h 2569362"/>
              <a:gd name="connsiteX149" fmla="*/ 1757154 w 7013998"/>
              <a:gd name="connsiteY149" fmla="*/ 282721 h 2569362"/>
              <a:gd name="connsiteX150" fmla="*/ 1757154 w 7013998"/>
              <a:gd name="connsiteY150" fmla="*/ 1040530 h 2569362"/>
              <a:gd name="connsiteX151" fmla="*/ 1585189 w 7013998"/>
              <a:gd name="connsiteY151" fmla="*/ 1040530 h 2569362"/>
              <a:gd name="connsiteX152" fmla="*/ 1585189 w 7013998"/>
              <a:gd name="connsiteY152" fmla="*/ 915200 h 2569362"/>
              <a:gd name="connsiteX153" fmla="*/ 1266035 w 7013998"/>
              <a:gd name="connsiteY153" fmla="*/ 1063847 h 2569362"/>
              <a:gd name="connsiteX154" fmla="*/ 1043064 w 7013998"/>
              <a:gd name="connsiteY154" fmla="*/ 989524 h 2569362"/>
              <a:gd name="connsiteX155" fmla="*/ 964369 w 7013998"/>
              <a:gd name="connsiteY155" fmla="*/ 776754 h 2569362"/>
              <a:gd name="connsiteX156" fmla="*/ 5812994 w 7013998"/>
              <a:gd name="connsiteY156" fmla="*/ 271063 h 2569362"/>
              <a:gd name="connsiteX157" fmla="*/ 5894604 w 7013998"/>
              <a:gd name="connsiteY157" fmla="*/ 278349 h 2569362"/>
              <a:gd name="connsiteX158" fmla="*/ 5874201 w 7013998"/>
              <a:gd name="connsiteY158" fmla="*/ 424082 h 2569362"/>
              <a:gd name="connsiteX159" fmla="*/ 5794048 w 7013998"/>
              <a:gd name="connsiteY159" fmla="*/ 416795 h 2569362"/>
              <a:gd name="connsiteX160" fmla="*/ 5607510 w 7013998"/>
              <a:gd name="connsiteY160" fmla="*/ 482375 h 2569362"/>
              <a:gd name="connsiteX161" fmla="*/ 5536102 w 7013998"/>
              <a:gd name="connsiteY161" fmla="*/ 632479 h 2569362"/>
              <a:gd name="connsiteX162" fmla="*/ 5536102 w 7013998"/>
              <a:gd name="connsiteY162" fmla="*/ 1040530 h 2569362"/>
              <a:gd name="connsiteX163" fmla="*/ 5361223 w 7013998"/>
              <a:gd name="connsiteY163" fmla="*/ 1040530 h 2569362"/>
              <a:gd name="connsiteX164" fmla="*/ 5361223 w 7013998"/>
              <a:gd name="connsiteY164" fmla="*/ 282721 h 2569362"/>
              <a:gd name="connsiteX165" fmla="*/ 5533186 w 7013998"/>
              <a:gd name="connsiteY165" fmla="*/ 282721 h 2569362"/>
              <a:gd name="connsiteX166" fmla="*/ 5533186 w 7013998"/>
              <a:gd name="connsiteY166" fmla="*/ 412423 h 2569362"/>
              <a:gd name="connsiteX167" fmla="*/ 5659246 w 7013998"/>
              <a:gd name="connsiteY167" fmla="*/ 307496 h 2569362"/>
              <a:gd name="connsiteX168" fmla="*/ 5812994 w 7013998"/>
              <a:gd name="connsiteY168" fmla="*/ 271063 h 2569362"/>
              <a:gd name="connsiteX169" fmla="*/ 2441144 w 7013998"/>
              <a:gd name="connsiteY169" fmla="*/ 271063 h 2569362"/>
              <a:gd name="connsiteX170" fmla="*/ 2522754 w 7013998"/>
              <a:gd name="connsiteY170" fmla="*/ 278349 h 2569362"/>
              <a:gd name="connsiteX171" fmla="*/ 2502351 w 7013998"/>
              <a:gd name="connsiteY171" fmla="*/ 424082 h 2569362"/>
              <a:gd name="connsiteX172" fmla="*/ 2422198 w 7013998"/>
              <a:gd name="connsiteY172" fmla="*/ 416795 h 2569362"/>
              <a:gd name="connsiteX173" fmla="*/ 2235661 w 7013998"/>
              <a:gd name="connsiteY173" fmla="*/ 482375 h 2569362"/>
              <a:gd name="connsiteX174" fmla="*/ 2164252 w 7013998"/>
              <a:gd name="connsiteY174" fmla="*/ 632479 h 2569362"/>
              <a:gd name="connsiteX175" fmla="*/ 2164252 w 7013998"/>
              <a:gd name="connsiteY175" fmla="*/ 1040530 h 2569362"/>
              <a:gd name="connsiteX176" fmla="*/ 1989373 w 7013998"/>
              <a:gd name="connsiteY176" fmla="*/ 1040530 h 2569362"/>
              <a:gd name="connsiteX177" fmla="*/ 1989373 w 7013998"/>
              <a:gd name="connsiteY177" fmla="*/ 282721 h 2569362"/>
              <a:gd name="connsiteX178" fmla="*/ 2161337 w 7013998"/>
              <a:gd name="connsiteY178" fmla="*/ 282721 h 2569362"/>
              <a:gd name="connsiteX179" fmla="*/ 2161337 w 7013998"/>
              <a:gd name="connsiteY179" fmla="*/ 412423 h 2569362"/>
              <a:gd name="connsiteX180" fmla="*/ 2287396 w 7013998"/>
              <a:gd name="connsiteY180" fmla="*/ 307496 h 2569362"/>
              <a:gd name="connsiteX181" fmla="*/ 2441144 w 7013998"/>
              <a:gd name="connsiteY181" fmla="*/ 271063 h 2569362"/>
              <a:gd name="connsiteX182" fmla="*/ 4758271 w 7013998"/>
              <a:gd name="connsiteY182" fmla="*/ 259404 h 2569362"/>
              <a:gd name="connsiteX183" fmla="*/ 5063580 w 7013998"/>
              <a:gd name="connsiteY183" fmla="*/ 360688 h 2569362"/>
              <a:gd name="connsiteX184" fmla="*/ 5172151 w 7013998"/>
              <a:gd name="connsiteY184" fmla="*/ 644138 h 2569362"/>
              <a:gd name="connsiteX185" fmla="*/ 5172151 w 7013998"/>
              <a:gd name="connsiteY185" fmla="*/ 705345 h 2569362"/>
              <a:gd name="connsiteX186" fmla="*/ 4501782 w 7013998"/>
              <a:gd name="connsiteY186" fmla="*/ 705345 h 2569362"/>
              <a:gd name="connsiteX187" fmla="*/ 4575377 w 7013998"/>
              <a:gd name="connsiteY187" fmla="*/ 872209 h 2569362"/>
              <a:gd name="connsiteX188" fmla="*/ 4761186 w 7013998"/>
              <a:gd name="connsiteY188" fmla="*/ 934145 h 2569362"/>
              <a:gd name="connsiteX189" fmla="*/ 4909104 w 7013998"/>
              <a:gd name="connsiteY189" fmla="*/ 904270 h 2569362"/>
              <a:gd name="connsiteX190" fmla="*/ 4988528 w 7013998"/>
              <a:gd name="connsiteY190" fmla="*/ 816102 h 2569362"/>
              <a:gd name="connsiteX191" fmla="*/ 5161950 w 7013998"/>
              <a:gd name="connsiteY191" fmla="*/ 816102 h 2569362"/>
              <a:gd name="connsiteX192" fmla="*/ 5030062 w 7013998"/>
              <a:gd name="connsiteY192" fmla="*/ 1002640 h 2569362"/>
              <a:gd name="connsiteX193" fmla="*/ 4759728 w 7013998"/>
              <a:gd name="connsiteY193" fmla="*/ 1063847 h 2569362"/>
              <a:gd name="connsiteX194" fmla="*/ 4445675 w 7013998"/>
              <a:gd name="connsiteY194" fmla="*/ 958191 h 2569362"/>
              <a:gd name="connsiteX195" fmla="*/ 4331275 w 7013998"/>
              <a:gd name="connsiteY195" fmla="*/ 668912 h 2569362"/>
              <a:gd name="connsiteX196" fmla="*/ 4383010 w 7013998"/>
              <a:gd name="connsiteY196" fmla="*/ 456871 h 2569362"/>
              <a:gd name="connsiteX197" fmla="*/ 4531657 w 7013998"/>
              <a:gd name="connsiteY197" fmla="*/ 311868 h 2569362"/>
              <a:gd name="connsiteX198" fmla="*/ 4758271 w 7013998"/>
              <a:gd name="connsiteY198" fmla="*/ 259404 h 2569362"/>
              <a:gd name="connsiteX199" fmla="*/ 2740753 w 7013998"/>
              <a:gd name="connsiteY199" fmla="*/ 78696 h 2569362"/>
              <a:gd name="connsiteX200" fmla="*/ 2915631 w 7013998"/>
              <a:gd name="connsiteY200" fmla="*/ 78696 h 2569362"/>
              <a:gd name="connsiteX201" fmla="*/ 2915631 w 7013998"/>
              <a:gd name="connsiteY201" fmla="*/ 282721 h 2569362"/>
              <a:gd name="connsiteX202" fmla="*/ 3175035 w 7013998"/>
              <a:gd name="connsiteY202" fmla="*/ 282721 h 2569362"/>
              <a:gd name="connsiteX203" fmla="*/ 3175035 w 7013998"/>
              <a:gd name="connsiteY203" fmla="*/ 415338 h 2569362"/>
              <a:gd name="connsiteX204" fmla="*/ 2915631 w 7013998"/>
              <a:gd name="connsiteY204" fmla="*/ 415338 h 2569362"/>
              <a:gd name="connsiteX205" fmla="*/ 2915631 w 7013998"/>
              <a:gd name="connsiteY205" fmla="*/ 801529 h 2569362"/>
              <a:gd name="connsiteX206" fmla="*/ 2945506 w 7013998"/>
              <a:gd name="connsiteY206" fmla="*/ 890426 h 2569362"/>
              <a:gd name="connsiteX207" fmla="*/ 3038047 w 7013998"/>
              <a:gd name="connsiteY207" fmla="*/ 919572 h 2569362"/>
              <a:gd name="connsiteX208" fmla="*/ 3172120 w 7013998"/>
              <a:gd name="connsiteY208" fmla="*/ 897712 h 2569362"/>
              <a:gd name="connsiteX209" fmla="*/ 3198352 w 7013998"/>
              <a:gd name="connsiteY209" fmla="*/ 1025957 h 2569362"/>
              <a:gd name="connsiteX210" fmla="*/ 2998699 w 7013998"/>
              <a:gd name="connsiteY210" fmla="*/ 1056561 h 2569362"/>
              <a:gd name="connsiteX211" fmla="*/ 2802689 w 7013998"/>
              <a:gd name="connsiteY211" fmla="*/ 994624 h 2569362"/>
              <a:gd name="connsiteX212" fmla="*/ 2740753 w 7013998"/>
              <a:gd name="connsiteY212" fmla="*/ 795700 h 2569362"/>
              <a:gd name="connsiteX213" fmla="*/ 2740753 w 7013998"/>
              <a:gd name="connsiteY213" fmla="*/ 415338 h 2569362"/>
              <a:gd name="connsiteX214" fmla="*/ 2593563 w 7013998"/>
              <a:gd name="connsiteY214" fmla="*/ 415338 h 2569362"/>
              <a:gd name="connsiteX215" fmla="*/ 2593563 w 7013998"/>
              <a:gd name="connsiteY215" fmla="*/ 282721 h 2569362"/>
              <a:gd name="connsiteX216" fmla="*/ 2740753 w 7013998"/>
              <a:gd name="connsiteY216" fmla="*/ 282721 h 2569362"/>
              <a:gd name="connsiteX217" fmla="*/ 3341923 w 7013998"/>
              <a:gd name="connsiteY217" fmla="*/ 0 h 2569362"/>
              <a:gd name="connsiteX218" fmla="*/ 3516802 w 7013998"/>
              <a:gd name="connsiteY218" fmla="*/ 0 h 2569362"/>
              <a:gd name="connsiteX219" fmla="*/ 3516802 w 7013998"/>
              <a:gd name="connsiteY219" fmla="*/ 405136 h 2569362"/>
              <a:gd name="connsiteX220" fmla="*/ 3837413 w 7013998"/>
              <a:gd name="connsiteY220" fmla="*/ 259404 h 2569362"/>
              <a:gd name="connsiteX221" fmla="*/ 4069857 w 7013998"/>
              <a:gd name="connsiteY221" fmla="*/ 333728 h 2569362"/>
              <a:gd name="connsiteX222" fmla="*/ 4149281 w 7013998"/>
              <a:gd name="connsiteY222" fmla="*/ 550869 h 2569362"/>
              <a:gd name="connsiteX223" fmla="*/ 4149281 w 7013998"/>
              <a:gd name="connsiteY223" fmla="*/ 1040530 h 2569362"/>
              <a:gd name="connsiteX224" fmla="*/ 3974402 w 7013998"/>
              <a:gd name="connsiteY224" fmla="*/ 1040530 h 2569362"/>
              <a:gd name="connsiteX225" fmla="*/ 3974402 w 7013998"/>
              <a:gd name="connsiteY225" fmla="*/ 582930 h 2569362"/>
              <a:gd name="connsiteX226" fmla="*/ 3929225 w 7013998"/>
              <a:gd name="connsiteY226" fmla="*/ 443756 h 2569362"/>
              <a:gd name="connsiteX227" fmla="*/ 3783492 w 7013998"/>
              <a:gd name="connsiteY227" fmla="*/ 400765 h 2569362"/>
              <a:gd name="connsiteX228" fmla="*/ 3676379 w 7013998"/>
              <a:gd name="connsiteY228" fmla="*/ 421167 h 2569362"/>
              <a:gd name="connsiteX229" fmla="*/ 3585296 w 7013998"/>
              <a:gd name="connsiteY229" fmla="*/ 478003 h 2569362"/>
              <a:gd name="connsiteX230" fmla="*/ 3516802 w 7013998"/>
              <a:gd name="connsiteY230" fmla="*/ 626650 h 2569362"/>
              <a:gd name="connsiteX231" fmla="*/ 3516802 w 7013998"/>
              <a:gd name="connsiteY231" fmla="*/ 1040530 h 2569362"/>
              <a:gd name="connsiteX232" fmla="*/ 3341923 w 7013998"/>
              <a:gd name="connsiteY232" fmla="*/ 1040530 h 2569362"/>
              <a:gd name="connsiteX233" fmla="*/ 0 w 7013998"/>
              <a:gd name="connsiteY233" fmla="*/ 0 h 2569362"/>
              <a:gd name="connsiteX234" fmla="*/ 807359 w 7013998"/>
              <a:gd name="connsiteY234" fmla="*/ 0 h 2569362"/>
              <a:gd name="connsiteX235" fmla="*/ 807359 w 7013998"/>
              <a:gd name="connsiteY235" fmla="*/ 155934 h 2569362"/>
              <a:gd name="connsiteX236" fmla="*/ 185081 w 7013998"/>
              <a:gd name="connsiteY236" fmla="*/ 155934 h 2569362"/>
              <a:gd name="connsiteX237" fmla="*/ 185081 w 7013998"/>
              <a:gd name="connsiteY237" fmla="*/ 445942 h 2569362"/>
              <a:gd name="connsiteX238" fmla="*/ 775297 w 7013998"/>
              <a:gd name="connsiteY238" fmla="*/ 445942 h 2569362"/>
              <a:gd name="connsiteX239" fmla="*/ 775297 w 7013998"/>
              <a:gd name="connsiteY239" fmla="*/ 601875 h 2569362"/>
              <a:gd name="connsiteX240" fmla="*/ 185081 w 7013998"/>
              <a:gd name="connsiteY240" fmla="*/ 601875 h 2569362"/>
              <a:gd name="connsiteX241" fmla="*/ 185081 w 7013998"/>
              <a:gd name="connsiteY241" fmla="*/ 1040530 h 2569362"/>
              <a:gd name="connsiteX242" fmla="*/ 0 w 7013998"/>
              <a:gd name="connsiteY242" fmla="*/ 1040530 h 2569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</a:cxnLst>
            <a:rect l="l" t="t" r="r" b="b"/>
            <a:pathLst>
              <a:path w="7013998" h="2569362">
                <a:moveTo>
                  <a:pt x="3510723" y="2160372"/>
                </a:moveTo>
                <a:lnTo>
                  <a:pt x="3312527" y="2166202"/>
                </a:lnTo>
                <a:cubicBezTo>
                  <a:pt x="3221201" y="2169116"/>
                  <a:pt x="3155379" y="2180289"/>
                  <a:pt x="3115059" y="2199720"/>
                </a:cubicBezTo>
                <a:cubicBezTo>
                  <a:pt x="3074740" y="2219151"/>
                  <a:pt x="3054580" y="2248783"/>
                  <a:pt x="3054580" y="2288617"/>
                </a:cubicBezTo>
                <a:cubicBezTo>
                  <a:pt x="3054580" y="2324564"/>
                  <a:pt x="3070125" y="2352496"/>
                  <a:pt x="3101215" y="2372413"/>
                </a:cubicBezTo>
                <a:cubicBezTo>
                  <a:pt x="3132304" y="2392330"/>
                  <a:pt x="3175538" y="2402288"/>
                  <a:pt x="3230917" y="2402288"/>
                </a:cubicBezTo>
                <a:cubicBezTo>
                  <a:pt x="3272693" y="2402288"/>
                  <a:pt x="3312770" y="2396216"/>
                  <a:pt x="3351146" y="2384072"/>
                </a:cubicBezTo>
                <a:cubicBezTo>
                  <a:pt x="3389522" y="2371927"/>
                  <a:pt x="3422798" y="2354682"/>
                  <a:pt x="3450973" y="2332337"/>
                </a:cubicBezTo>
                <a:cubicBezTo>
                  <a:pt x="3490806" y="2302219"/>
                  <a:pt x="3510723" y="2261899"/>
                  <a:pt x="3510723" y="2211379"/>
                </a:cubicBezTo>
                <a:close/>
                <a:moveTo>
                  <a:pt x="5876209" y="1860163"/>
                </a:moveTo>
                <a:cubicBezTo>
                  <a:pt x="5807229" y="1860163"/>
                  <a:pt x="5750150" y="1878380"/>
                  <a:pt x="5704973" y="1914813"/>
                </a:cubicBezTo>
                <a:cubicBezTo>
                  <a:pt x="5659796" y="1951246"/>
                  <a:pt x="5633321" y="2000552"/>
                  <a:pt x="5625549" y="2062731"/>
                </a:cubicBezTo>
                <a:lnTo>
                  <a:pt x="6123954" y="2062731"/>
                </a:lnTo>
                <a:cubicBezTo>
                  <a:pt x="6122011" y="1998609"/>
                  <a:pt x="6099423" y="1948817"/>
                  <a:pt x="6056189" y="1913356"/>
                </a:cubicBezTo>
                <a:cubicBezTo>
                  <a:pt x="6012955" y="1877894"/>
                  <a:pt x="5952961" y="1860163"/>
                  <a:pt x="5876209" y="1860163"/>
                </a:cubicBezTo>
                <a:close/>
                <a:moveTo>
                  <a:pt x="6932388" y="1745035"/>
                </a:moveTo>
                <a:cubicBezTo>
                  <a:pt x="6955705" y="1745035"/>
                  <a:pt x="6982909" y="1747464"/>
                  <a:pt x="7013998" y="1752321"/>
                </a:cubicBezTo>
                <a:lnTo>
                  <a:pt x="6993596" y="1898054"/>
                </a:lnTo>
                <a:cubicBezTo>
                  <a:pt x="6964449" y="1893196"/>
                  <a:pt x="6937731" y="1890767"/>
                  <a:pt x="6913443" y="1890767"/>
                </a:cubicBezTo>
                <a:cubicBezTo>
                  <a:pt x="6836691" y="1890767"/>
                  <a:pt x="6774511" y="1912627"/>
                  <a:pt x="6726905" y="1956347"/>
                </a:cubicBezTo>
                <a:cubicBezTo>
                  <a:pt x="6679300" y="1999095"/>
                  <a:pt x="6655497" y="2049130"/>
                  <a:pt x="6655497" y="2106451"/>
                </a:cubicBezTo>
                <a:lnTo>
                  <a:pt x="6655497" y="2514502"/>
                </a:lnTo>
                <a:lnTo>
                  <a:pt x="6480617" y="2514502"/>
                </a:lnTo>
                <a:lnTo>
                  <a:pt x="6480617" y="1756693"/>
                </a:lnTo>
                <a:lnTo>
                  <a:pt x="6652581" y="1756693"/>
                </a:lnTo>
                <a:lnTo>
                  <a:pt x="6652581" y="1886395"/>
                </a:lnTo>
                <a:cubicBezTo>
                  <a:pt x="6688529" y="1840732"/>
                  <a:pt x="6730549" y="1805756"/>
                  <a:pt x="6778641" y="1781468"/>
                </a:cubicBezTo>
                <a:cubicBezTo>
                  <a:pt x="6826732" y="1757179"/>
                  <a:pt x="6877981" y="1745035"/>
                  <a:pt x="6932388" y="1745035"/>
                </a:cubicBezTo>
                <a:close/>
                <a:moveTo>
                  <a:pt x="5877666" y="1733376"/>
                </a:moveTo>
                <a:cubicBezTo>
                  <a:pt x="6008825" y="1733376"/>
                  <a:pt x="6110595" y="1767137"/>
                  <a:pt x="6182976" y="1834660"/>
                </a:cubicBezTo>
                <a:cubicBezTo>
                  <a:pt x="6255356" y="1902183"/>
                  <a:pt x="6291547" y="1996666"/>
                  <a:pt x="6291547" y="2118110"/>
                </a:cubicBezTo>
                <a:lnTo>
                  <a:pt x="6291547" y="2179317"/>
                </a:lnTo>
                <a:lnTo>
                  <a:pt x="5621177" y="2179317"/>
                </a:lnTo>
                <a:cubicBezTo>
                  <a:pt x="5623120" y="2249269"/>
                  <a:pt x="5647652" y="2304890"/>
                  <a:pt x="5694772" y="2346181"/>
                </a:cubicBezTo>
                <a:cubicBezTo>
                  <a:pt x="5741892" y="2387472"/>
                  <a:pt x="5803829" y="2408117"/>
                  <a:pt x="5880581" y="2408117"/>
                </a:cubicBezTo>
                <a:cubicBezTo>
                  <a:pt x="5940817" y="2408117"/>
                  <a:pt x="5990123" y="2398159"/>
                  <a:pt x="6028499" y="2378242"/>
                </a:cubicBezTo>
                <a:cubicBezTo>
                  <a:pt x="6066875" y="2358326"/>
                  <a:pt x="6093350" y="2328936"/>
                  <a:pt x="6107923" y="2290074"/>
                </a:cubicBezTo>
                <a:lnTo>
                  <a:pt x="6281345" y="2290074"/>
                </a:lnTo>
                <a:cubicBezTo>
                  <a:pt x="6259971" y="2373627"/>
                  <a:pt x="6216009" y="2435807"/>
                  <a:pt x="6149457" y="2476612"/>
                </a:cubicBezTo>
                <a:cubicBezTo>
                  <a:pt x="6082906" y="2517417"/>
                  <a:pt x="5992795" y="2537819"/>
                  <a:pt x="5879123" y="2537819"/>
                </a:cubicBezTo>
                <a:cubicBezTo>
                  <a:pt x="5746021" y="2537819"/>
                  <a:pt x="5641337" y="2502601"/>
                  <a:pt x="5565070" y="2432163"/>
                </a:cubicBezTo>
                <a:cubicBezTo>
                  <a:pt x="5488803" y="2361726"/>
                  <a:pt x="5450670" y="2265300"/>
                  <a:pt x="5450670" y="2142884"/>
                </a:cubicBezTo>
                <a:cubicBezTo>
                  <a:pt x="5450670" y="2063217"/>
                  <a:pt x="5467915" y="1992537"/>
                  <a:pt x="5502405" y="1930844"/>
                </a:cubicBezTo>
                <a:cubicBezTo>
                  <a:pt x="5536895" y="1869150"/>
                  <a:pt x="5586444" y="1820816"/>
                  <a:pt x="5651052" y="1785840"/>
                </a:cubicBezTo>
                <a:cubicBezTo>
                  <a:pt x="5715660" y="1750864"/>
                  <a:pt x="5791198" y="1733376"/>
                  <a:pt x="5877666" y="1733376"/>
                </a:cubicBezTo>
                <a:close/>
                <a:moveTo>
                  <a:pt x="4240357" y="1733376"/>
                </a:moveTo>
                <a:cubicBezTo>
                  <a:pt x="4354028" y="1733376"/>
                  <a:pt x="4441225" y="1750135"/>
                  <a:pt x="4501947" y="1783654"/>
                </a:cubicBezTo>
                <a:cubicBezTo>
                  <a:pt x="4562669" y="1817172"/>
                  <a:pt x="4603716" y="1871336"/>
                  <a:pt x="4625091" y="1946146"/>
                </a:cubicBezTo>
                <a:lnTo>
                  <a:pt x="4458956" y="1963633"/>
                </a:lnTo>
                <a:cubicBezTo>
                  <a:pt x="4445354" y="1929629"/>
                  <a:pt x="4421308" y="1904855"/>
                  <a:pt x="4386818" y="1889310"/>
                </a:cubicBezTo>
                <a:cubicBezTo>
                  <a:pt x="4352328" y="1873765"/>
                  <a:pt x="4303507" y="1865993"/>
                  <a:pt x="4240357" y="1865993"/>
                </a:cubicBezTo>
                <a:cubicBezTo>
                  <a:pt x="4176235" y="1865993"/>
                  <a:pt x="4127171" y="1873522"/>
                  <a:pt x="4093167" y="1888581"/>
                </a:cubicBezTo>
                <a:cubicBezTo>
                  <a:pt x="4059163" y="1903640"/>
                  <a:pt x="4042161" y="1925743"/>
                  <a:pt x="4042161" y="1954889"/>
                </a:cubicBezTo>
                <a:cubicBezTo>
                  <a:pt x="4042161" y="1977235"/>
                  <a:pt x="4047504" y="1993994"/>
                  <a:pt x="4058192" y="2005167"/>
                </a:cubicBezTo>
                <a:cubicBezTo>
                  <a:pt x="4068878" y="2016340"/>
                  <a:pt x="4086852" y="2025813"/>
                  <a:pt x="4112112" y="2033585"/>
                </a:cubicBezTo>
                <a:cubicBezTo>
                  <a:pt x="4137373" y="2041357"/>
                  <a:pt x="4173320" y="2048644"/>
                  <a:pt x="4219954" y="2055445"/>
                </a:cubicBezTo>
                <a:lnTo>
                  <a:pt x="4317595" y="2070018"/>
                </a:lnTo>
                <a:cubicBezTo>
                  <a:pt x="4402120" y="2082648"/>
                  <a:pt x="4467700" y="2098436"/>
                  <a:pt x="4514334" y="2117381"/>
                </a:cubicBezTo>
                <a:cubicBezTo>
                  <a:pt x="4560969" y="2136326"/>
                  <a:pt x="4594244" y="2160129"/>
                  <a:pt x="4614161" y="2188790"/>
                </a:cubicBezTo>
                <a:cubicBezTo>
                  <a:pt x="4634077" y="2217451"/>
                  <a:pt x="4644036" y="2254127"/>
                  <a:pt x="4644036" y="2298818"/>
                </a:cubicBezTo>
                <a:cubicBezTo>
                  <a:pt x="4644036" y="2377514"/>
                  <a:pt x="4611732" y="2437021"/>
                  <a:pt x="4547124" y="2477340"/>
                </a:cubicBezTo>
                <a:cubicBezTo>
                  <a:pt x="4482516" y="2517660"/>
                  <a:pt x="4387061" y="2537819"/>
                  <a:pt x="4260760" y="2537819"/>
                </a:cubicBezTo>
                <a:cubicBezTo>
                  <a:pt x="4134458" y="2537819"/>
                  <a:pt x="4038032" y="2516931"/>
                  <a:pt x="3971481" y="2475154"/>
                </a:cubicBezTo>
                <a:cubicBezTo>
                  <a:pt x="3904929" y="2433378"/>
                  <a:pt x="3864367" y="2369255"/>
                  <a:pt x="3849794" y="2282788"/>
                </a:cubicBezTo>
                <a:lnTo>
                  <a:pt x="4020301" y="2282788"/>
                </a:lnTo>
                <a:cubicBezTo>
                  <a:pt x="4032931" y="2324564"/>
                  <a:pt x="4057948" y="2354925"/>
                  <a:pt x="4095353" y="2373870"/>
                </a:cubicBezTo>
                <a:cubicBezTo>
                  <a:pt x="4132758" y="2392816"/>
                  <a:pt x="4186922" y="2402288"/>
                  <a:pt x="4257845" y="2402288"/>
                </a:cubicBezTo>
                <a:cubicBezTo>
                  <a:pt x="4399691" y="2402288"/>
                  <a:pt x="4470614" y="2370713"/>
                  <a:pt x="4470614" y="2307562"/>
                </a:cubicBezTo>
                <a:cubicBezTo>
                  <a:pt x="4470614" y="2279387"/>
                  <a:pt x="4457498" y="2258499"/>
                  <a:pt x="4431267" y="2244897"/>
                </a:cubicBezTo>
                <a:cubicBezTo>
                  <a:pt x="4405035" y="2231295"/>
                  <a:pt x="4356457" y="2219151"/>
                  <a:pt x="4285534" y="2208464"/>
                </a:cubicBezTo>
                <a:lnTo>
                  <a:pt x="4187893" y="2193891"/>
                </a:lnTo>
                <a:cubicBezTo>
                  <a:pt x="4106283" y="2182232"/>
                  <a:pt x="4042646" y="2166687"/>
                  <a:pt x="3996984" y="2147256"/>
                </a:cubicBezTo>
                <a:cubicBezTo>
                  <a:pt x="3951321" y="2127825"/>
                  <a:pt x="3919017" y="2103051"/>
                  <a:pt x="3900072" y="2072933"/>
                </a:cubicBezTo>
                <a:cubicBezTo>
                  <a:pt x="3881126" y="2042815"/>
                  <a:pt x="3871654" y="2004439"/>
                  <a:pt x="3871654" y="1957804"/>
                </a:cubicBezTo>
                <a:cubicBezTo>
                  <a:pt x="3871654" y="1887852"/>
                  <a:pt x="3904444" y="1832960"/>
                  <a:pt x="3970023" y="1793126"/>
                </a:cubicBezTo>
                <a:cubicBezTo>
                  <a:pt x="4035603" y="1753293"/>
                  <a:pt x="4125714" y="1733376"/>
                  <a:pt x="4240357" y="1733376"/>
                </a:cubicBezTo>
                <a:close/>
                <a:moveTo>
                  <a:pt x="3312527" y="1733376"/>
                </a:moveTo>
                <a:cubicBezTo>
                  <a:pt x="3435914" y="1733376"/>
                  <a:pt x="3527482" y="1757665"/>
                  <a:pt x="3587232" y="1806242"/>
                </a:cubicBezTo>
                <a:cubicBezTo>
                  <a:pt x="3646983" y="1854820"/>
                  <a:pt x="3676858" y="1929143"/>
                  <a:pt x="3676858" y="2029213"/>
                </a:cubicBezTo>
                <a:lnTo>
                  <a:pt x="3676858" y="2514502"/>
                </a:lnTo>
                <a:lnTo>
                  <a:pt x="3515095" y="2514502"/>
                </a:lnTo>
                <a:lnTo>
                  <a:pt x="3515095" y="2405203"/>
                </a:lnTo>
                <a:cubicBezTo>
                  <a:pt x="3470404" y="2449894"/>
                  <a:pt x="3421826" y="2482684"/>
                  <a:pt x="3369363" y="2503572"/>
                </a:cubicBezTo>
                <a:cubicBezTo>
                  <a:pt x="3316899" y="2524461"/>
                  <a:pt x="3255205" y="2534905"/>
                  <a:pt x="3184282" y="2534905"/>
                </a:cubicBezTo>
                <a:cubicBezTo>
                  <a:pt x="3086156" y="2534905"/>
                  <a:pt x="3010375" y="2514745"/>
                  <a:pt x="2956939" y="2474426"/>
                </a:cubicBezTo>
                <a:cubicBezTo>
                  <a:pt x="2903504" y="2434106"/>
                  <a:pt x="2876787" y="2377028"/>
                  <a:pt x="2876787" y="2303190"/>
                </a:cubicBezTo>
                <a:cubicBezTo>
                  <a:pt x="2876787" y="2220608"/>
                  <a:pt x="2911519" y="2159158"/>
                  <a:pt x="2980985" y="2118838"/>
                </a:cubicBezTo>
                <a:cubicBezTo>
                  <a:pt x="3050451" y="2078519"/>
                  <a:pt x="3159993" y="2055931"/>
                  <a:pt x="3309612" y="2051073"/>
                </a:cubicBezTo>
                <a:lnTo>
                  <a:pt x="3510723" y="2045244"/>
                </a:lnTo>
                <a:lnTo>
                  <a:pt x="3510723" y="2020469"/>
                </a:lnTo>
                <a:cubicBezTo>
                  <a:pt x="3510723" y="1917485"/>
                  <a:pt x="3442714" y="1865993"/>
                  <a:pt x="3306697" y="1865993"/>
                </a:cubicBezTo>
                <a:cubicBezTo>
                  <a:pt x="3240632" y="1865993"/>
                  <a:pt x="3189626" y="1874008"/>
                  <a:pt x="3153678" y="1890038"/>
                </a:cubicBezTo>
                <a:cubicBezTo>
                  <a:pt x="3117731" y="1906069"/>
                  <a:pt x="3094414" y="1930601"/>
                  <a:pt x="3083727" y="1963633"/>
                </a:cubicBezTo>
                <a:lnTo>
                  <a:pt x="2927793" y="1946146"/>
                </a:lnTo>
                <a:cubicBezTo>
                  <a:pt x="2945281" y="1873279"/>
                  <a:pt x="2985114" y="1819601"/>
                  <a:pt x="3047294" y="1785111"/>
                </a:cubicBezTo>
                <a:cubicBezTo>
                  <a:pt x="3109473" y="1750621"/>
                  <a:pt x="3197884" y="1733376"/>
                  <a:pt x="3312527" y="1733376"/>
                </a:cubicBezTo>
                <a:close/>
                <a:moveTo>
                  <a:pt x="4888847" y="1552668"/>
                </a:moveTo>
                <a:lnTo>
                  <a:pt x="5063726" y="1552668"/>
                </a:lnTo>
                <a:lnTo>
                  <a:pt x="5063726" y="1756693"/>
                </a:lnTo>
                <a:lnTo>
                  <a:pt x="5323130" y="1756693"/>
                </a:lnTo>
                <a:lnTo>
                  <a:pt x="5323130" y="1889310"/>
                </a:lnTo>
                <a:lnTo>
                  <a:pt x="5063726" y="1889310"/>
                </a:lnTo>
                <a:lnTo>
                  <a:pt x="5063726" y="2275501"/>
                </a:lnTo>
                <a:cubicBezTo>
                  <a:pt x="5063726" y="2315334"/>
                  <a:pt x="5073685" y="2344967"/>
                  <a:pt x="5093601" y="2364398"/>
                </a:cubicBezTo>
                <a:cubicBezTo>
                  <a:pt x="5113519" y="2383829"/>
                  <a:pt x="5144365" y="2393544"/>
                  <a:pt x="5186141" y="2393544"/>
                </a:cubicBezTo>
                <a:cubicBezTo>
                  <a:pt x="5230833" y="2393544"/>
                  <a:pt x="5275525" y="2386258"/>
                  <a:pt x="5320215" y="2371684"/>
                </a:cubicBezTo>
                <a:lnTo>
                  <a:pt x="5346447" y="2499929"/>
                </a:lnTo>
                <a:cubicBezTo>
                  <a:pt x="5281354" y="2520332"/>
                  <a:pt x="5214802" y="2530533"/>
                  <a:pt x="5146794" y="2530533"/>
                </a:cubicBezTo>
                <a:cubicBezTo>
                  <a:pt x="5057411" y="2530533"/>
                  <a:pt x="4992075" y="2509887"/>
                  <a:pt x="4950784" y="2468596"/>
                </a:cubicBezTo>
                <a:cubicBezTo>
                  <a:pt x="4909493" y="2427306"/>
                  <a:pt x="4888847" y="2360997"/>
                  <a:pt x="4888847" y="2269672"/>
                </a:cubicBezTo>
                <a:lnTo>
                  <a:pt x="4888847" y="1889310"/>
                </a:lnTo>
                <a:lnTo>
                  <a:pt x="4741658" y="1889310"/>
                </a:lnTo>
                <a:lnTo>
                  <a:pt x="4741658" y="1756693"/>
                </a:lnTo>
                <a:lnTo>
                  <a:pt x="4888847" y="1756693"/>
                </a:lnTo>
                <a:close/>
                <a:moveTo>
                  <a:pt x="1957596" y="1473972"/>
                </a:moveTo>
                <a:lnTo>
                  <a:pt x="2764954" y="1473972"/>
                </a:lnTo>
                <a:lnTo>
                  <a:pt x="2764954" y="1629906"/>
                </a:lnTo>
                <a:lnTo>
                  <a:pt x="2142676" y="1629906"/>
                </a:lnTo>
                <a:lnTo>
                  <a:pt x="2142676" y="1919914"/>
                </a:lnTo>
                <a:lnTo>
                  <a:pt x="2732892" y="1919914"/>
                </a:lnTo>
                <a:lnTo>
                  <a:pt x="2732892" y="2075847"/>
                </a:lnTo>
                <a:lnTo>
                  <a:pt x="2142676" y="2075847"/>
                </a:lnTo>
                <a:lnTo>
                  <a:pt x="2142676" y="2514502"/>
                </a:lnTo>
                <a:lnTo>
                  <a:pt x="1957596" y="2514502"/>
                </a:lnTo>
                <a:close/>
                <a:moveTo>
                  <a:pt x="952002" y="1373768"/>
                </a:moveTo>
                <a:lnTo>
                  <a:pt x="1470750" y="1970519"/>
                </a:lnTo>
                <a:lnTo>
                  <a:pt x="1469360" y="1971728"/>
                </a:lnTo>
                <a:lnTo>
                  <a:pt x="1470378" y="1972612"/>
                </a:lnTo>
                <a:lnTo>
                  <a:pt x="951628" y="2569362"/>
                </a:lnTo>
                <a:lnTo>
                  <a:pt x="876216" y="2503809"/>
                </a:lnTo>
                <a:lnTo>
                  <a:pt x="1293812" y="2023422"/>
                </a:lnTo>
                <a:lnTo>
                  <a:pt x="29927" y="2023422"/>
                </a:lnTo>
                <a:lnTo>
                  <a:pt x="29927" y="1923005"/>
                </a:lnTo>
                <a:lnTo>
                  <a:pt x="1296390" y="1923005"/>
                </a:lnTo>
                <a:lnTo>
                  <a:pt x="876217" y="1439648"/>
                </a:lnTo>
                <a:close/>
                <a:moveTo>
                  <a:pt x="4756813" y="386191"/>
                </a:moveTo>
                <a:cubicBezTo>
                  <a:pt x="4687834" y="386191"/>
                  <a:pt x="4630755" y="404408"/>
                  <a:pt x="4585578" y="440841"/>
                </a:cubicBezTo>
                <a:cubicBezTo>
                  <a:pt x="4540401" y="477274"/>
                  <a:pt x="4513927" y="526580"/>
                  <a:pt x="4506154" y="588759"/>
                </a:cubicBezTo>
                <a:lnTo>
                  <a:pt x="5004558" y="588759"/>
                </a:lnTo>
                <a:cubicBezTo>
                  <a:pt x="5002616" y="524637"/>
                  <a:pt x="4980027" y="474845"/>
                  <a:pt x="4936793" y="439384"/>
                </a:cubicBezTo>
                <a:cubicBezTo>
                  <a:pt x="4893560" y="403922"/>
                  <a:pt x="4833566" y="386191"/>
                  <a:pt x="4756813" y="386191"/>
                </a:cubicBezTo>
                <a:close/>
                <a:moveTo>
                  <a:pt x="964369" y="282721"/>
                </a:moveTo>
                <a:lnTo>
                  <a:pt x="1139248" y="282721"/>
                </a:lnTo>
                <a:lnTo>
                  <a:pt x="1139248" y="746151"/>
                </a:lnTo>
                <a:cubicBezTo>
                  <a:pt x="1139248" y="805415"/>
                  <a:pt x="1154064" y="849621"/>
                  <a:pt x="1183696" y="878767"/>
                </a:cubicBezTo>
                <a:cubicBezTo>
                  <a:pt x="1213328" y="907914"/>
                  <a:pt x="1258748" y="922487"/>
                  <a:pt x="1319956" y="922487"/>
                </a:cubicBezTo>
                <a:cubicBezTo>
                  <a:pt x="1392822" y="922487"/>
                  <a:pt x="1457430" y="897712"/>
                  <a:pt x="1513780" y="848163"/>
                </a:cubicBezTo>
                <a:cubicBezTo>
                  <a:pt x="1559443" y="807358"/>
                  <a:pt x="1582275" y="757323"/>
                  <a:pt x="1582275" y="698059"/>
                </a:cubicBezTo>
                <a:lnTo>
                  <a:pt x="1582275" y="282721"/>
                </a:lnTo>
                <a:lnTo>
                  <a:pt x="1757154" y="282721"/>
                </a:lnTo>
                <a:lnTo>
                  <a:pt x="1757154" y="1040530"/>
                </a:lnTo>
                <a:lnTo>
                  <a:pt x="1585189" y="1040530"/>
                </a:lnTo>
                <a:lnTo>
                  <a:pt x="1585189" y="915200"/>
                </a:lnTo>
                <a:cubicBezTo>
                  <a:pt x="1500664" y="1014298"/>
                  <a:pt x="1394280" y="1063847"/>
                  <a:pt x="1266035" y="1063847"/>
                </a:cubicBezTo>
                <a:cubicBezTo>
                  <a:pt x="1169851" y="1063847"/>
                  <a:pt x="1095528" y="1039073"/>
                  <a:pt x="1043064" y="989524"/>
                </a:cubicBezTo>
                <a:cubicBezTo>
                  <a:pt x="990601" y="939975"/>
                  <a:pt x="964369" y="869052"/>
                  <a:pt x="964369" y="776754"/>
                </a:cubicBezTo>
                <a:close/>
                <a:moveTo>
                  <a:pt x="5812994" y="271063"/>
                </a:moveTo>
                <a:cubicBezTo>
                  <a:pt x="5836310" y="271063"/>
                  <a:pt x="5863514" y="273491"/>
                  <a:pt x="5894604" y="278349"/>
                </a:cubicBezTo>
                <a:lnTo>
                  <a:pt x="5874201" y="424082"/>
                </a:lnTo>
                <a:cubicBezTo>
                  <a:pt x="5845054" y="419224"/>
                  <a:pt x="5818336" y="416795"/>
                  <a:pt x="5794048" y="416795"/>
                </a:cubicBezTo>
                <a:cubicBezTo>
                  <a:pt x="5717295" y="416795"/>
                  <a:pt x="5655116" y="438655"/>
                  <a:pt x="5607510" y="482375"/>
                </a:cubicBezTo>
                <a:cubicBezTo>
                  <a:pt x="5559904" y="525123"/>
                  <a:pt x="5536102" y="575158"/>
                  <a:pt x="5536102" y="632479"/>
                </a:cubicBezTo>
                <a:lnTo>
                  <a:pt x="5536102" y="1040530"/>
                </a:lnTo>
                <a:lnTo>
                  <a:pt x="5361223" y="1040530"/>
                </a:lnTo>
                <a:lnTo>
                  <a:pt x="5361223" y="282721"/>
                </a:lnTo>
                <a:lnTo>
                  <a:pt x="5533186" y="282721"/>
                </a:lnTo>
                <a:lnTo>
                  <a:pt x="5533186" y="412423"/>
                </a:lnTo>
                <a:cubicBezTo>
                  <a:pt x="5569134" y="366760"/>
                  <a:pt x="5611154" y="331784"/>
                  <a:pt x="5659246" y="307496"/>
                </a:cubicBezTo>
                <a:cubicBezTo>
                  <a:pt x="5707337" y="283207"/>
                  <a:pt x="5758586" y="271063"/>
                  <a:pt x="5812994" y="271063"/>
                </a:cubicBezTo>
                <a:close/>
                <a:moveTo>
                  <a:pt x="2441144" y="271063"/>
                </a:moveTo>
                <a:cubicBezTo>
                  <a:pt x="2464461" y="271063"/>
                  <a:pt x="2491664" y="273491"/>
                  <a:pt x="2522754" y="278349"/>
                </a:cubicBezTo>
                <a:lnTo>
                  <a:pt x="2502351" y="424082"/>
                </a:lnTo>
                <a:cubicBezTo>
                  <a:pt x="2473205" y="419224"/>
                  <a:pt x="2446487" y="416795"/>
                  <a:pt x="2422198" y="416795"/>
                </a:cubicBezTo>
                <a:cubicBezTo>
                  <a:pt x="2345446" y="416795"/>
                  <a:pt x="2283267" y="438655"/>
                  <a:pt x="2235661" y="482375"/>
                </a:cubicBezTo>
                <a:cubicBezTo>
                  <a:pt x="2188055" y="525123"/>
                  <a:pt x="2164252" y="575158"/>
                  <a:pt x="2164252" y="632479"/>
                </a:cubicBezTo>
                <a:lnTo>
                  <a:pt x="2164252" y="1040530"/>
                </a:lnTo>
                <a:lnTo>
                  <a:pt x="1989373" y="1040530"/>
                </a:lnTo>
                <a:lnTo>
                  <a:pt x="1989373" y="282721"/>
                </a:lnTo>
                <a:lnTo>
                  <a:pt x="2161337" y="282721"/>
                </a:lnTo>
                <a:lnTo>
                  <a:pt x="2161337" y="412423"/>
                </a:lnTo>
                <a:cubicBezTo>
                  <a:pt x="2197285" y="366760"/>
                  <a:pt x="2239304" y="331784"/>
                  <a:pt x="2287396" y="307496"/>
                </a:cubicBezTo>
                <a:cubicBezTo>
                  <a:pt x="2335488" y="283207"/>
                  <a:pt x="2386737" y="271063"/>
                  <a:pt x="2441144" y="271063"/>
                </a:cubicBezTo>
                <a:close/>
                <a:moveTo>
                  <a:pt x="4758271" y="259404"/>
                </a:moveTo>
                <a:cubicBezTo>
                  <a:pt x="4889430" y="259404"/>
                  <a:pt x="4991200" y="293165"/>
                  <a:pt x="5063580" y="360688"/>
                </a:cubicBezTo>
                <a:cubicBezTo>
                  <a:pt x="5135961" y="428211"/>
                  <a:pt x="5172151" y="522694"/>
                  <a:pt x="5172151" y="644138"/>
                </a:cubicBezTo>
                <a:lnTo>
                  <a:pt x="5172151" y="705345"/>
                </a:lnTo>
                <a:lnTo>
                  <a:pt x="4501782" y="705345"/>
                </a:lnTo>
                <a:cubicBezTo>
                  <a:pt x="4503725" y="775297"/>
                  <a:pt x="4528257" y="830918"/>
                  <a:pt x="4575377" y="872209"/>
                </a:cubicBezTo>
                <a:cubicBezTo>
                  <a:pt x="4622497" y="913500"/>
                  <a:pt x="4684434" y="934145"/>
                  <a:pt x="4761186" y="934145"/>
                </a:cubicBezTo>
                <a:cubicBezTo>
                  <a:pt x="4821422" y="934145"/>
                  <a:pt x="4870728" y="924187"/>
                  <a:pt x="4909104" y="904270"/>
                </a:cubicBezTo>
                <a:cubicBezTo>
                  <a:pt x="4947481" y="884354"/>
                  <a:pt x="4973954" y="854964"/>
                  <a:pt x="4988528" y="816102"/>
                </a:cubicBezTo>
                <a:lnTo>
                  <a:pt x="5161950" y="816102"/>
                </a:lnTo>
                <a:cubicBezTo>
                  <a:pt x="5140576" y="899655"/>
                  <a:pt x="5096614" y="961835"/>
                  <a:pt x="5030062" y="1002640"/>
                </a:cubicBezTo>
                <a:cubicBezTo>
                  <a:pt x="4963511" y="1043445"/>
                  <a:pt x="4873400" y="1063847"/>
                  <a:pt x="4759728" y="1063847"/>
                </a:cubicBezTo>
                <a:cubicBezTo>
                  <a:pt x="4626626" y="1063847"/>
                  <a:pt x="4521942" y="1028629"/>
                  <a:pt x="4445675" y="958191"/>
                </a:cubicBezTo>
                <a:cubicBezTo>
                  <a:pt x="4369409" y="887754"/>
                  <a:pt x="4331275" y="791328"/>
                  <a:pt x="4331275" y="668912"/>
                </a:cubicBezTo>
                <a:cubicBezTo>
                  <a:pt x="4331275" y="589245"/>
                  <a:pt x="4348520" y="518565"/>
                  <a:pt x="4383010" y="456871"/>
                </a:cubicBezTo>
                <a:cubicBezTo>
                  <a:pt x="4417500" y="395178"/>
                  <a:pt x="4467049" y="346843"/>
                  <a:pt x="4531657" y="311868"/>
                </a:cubicBezTo>
                <a:cubicBezTo>
                  <a:pt x="4596266" y="276892"/>
                  <a:pt x="4671803" y="259404"/>
                  <a:pt x="4758271" y="259404"/>
                </a:cubicBezTo>
                <a:close/>
                <a:moveTo>
                  <a:pt x="2740753" y="78696"/>
                </a:moveTo>
                <a:lnTo>
                  <a:pt x="2915631" y="78696"/>
                </a:lnTo>
                <a:lnTo>
                  <a:pt x="2915631" y="282721"/>
                </a:lnTo>
                <a:lnTo>
                  <a:pt x="3175035" y="282721"/>
                </a:lnTo>
                <a:lnTo>
                  <a:pt x="3175035" y="415338"/>
                </a:lnTo>
                <a:lnTo>
                  <a:pt x="2915631" y="415338"/>
                </a:lnTo>
                <a:lnTo>
                  <a:pt x="2915631" y="801529"/>
                </a:lnTo>
                <a:cubicBezTo>
                  <a:pt x="2915631" y="841362"/>
                  <a:pt x="2925590" y="870995"/>
                  <a:pt x="2945506" y="890426"/>
                </a:cubicBezTo>
                <a:cubicBezTo>
                  <a:pt x="2965424" y="909857"/>
                  <a:pt x="2996270" y="919572"/>
                  <a:pt x="3038047" y="919572"/>
                </a:cubicBezTo>
                <a:cubicBezTo>
                  <a:pt x="3082738" y="919572"/>
                  <a:pt x="3127430" y="912286"/>
                  <a:pt x="3172120" y="897712"/>
                </a:cubicBezTo>
                <a:lnTo>
                  <a:pt x="3198352" y="1025957"/>
                </a:lnTo>
                <a:cubicBezTo>
                  <a:pt x="3133259" y="1046360"/>
                  <a:pt x="3066707" y="1056561"/>
                  <a:pt x="2998699" y="1056561"/>
                </a:cubicBezTo>
                <a:cubicBezTo>
                  <a:pt x="2909316" y="1056561"/>
                  <a:pt x="2843980" y="1035915"/>
                  <a:pt x="2802689" y="994624"/>
                </a:cubicBezTo>
                <a:cubicBezTo>
                  <a:pt x="2761398" y="953334"/>
                  <a:pt x="2740753" y="887025"/>
                  <a:pt x="2740753" y="795700"/>
                </a:cubicBezTo>
                <a:lnTo>
                  <a:pt x="2740753" y="415338"/>
                </a:lnTo>
                <a:lnTo>
                  <a:pt x="2593563" y="415338"/>
                </a:lnTo>
                <a:lnTo>
                  <a:pt x="2593563" y="282721"/>
                </a:lnTo>
                <a:lnTo>
                  <a:pt x="2740753" y="282721"/>
                </a:lnTo>
                <a:close/>
                <a:moveTo>
                  <a:pt x="3341923" y="0"/>
                </a:moveTo>
                <a:lnTo>
                  <a:pt x="3516802" y="0"/>
                </a:lnTo>
                <a:lnTo>
                  <a:pt x="3516802" y="405136"/>
                </a:lnTo>
                <a:cubicBezTo>
                  <a:pt x="3599384" y="307982"/>
                  <a:pt x="3706254" y="259404"/>
                  <a:pt x="3837413" y="259404"/>
                </a:cubicBezTo>
                <a:cubicBezTo>
                  <a:pt x="3939426" y="259404"/>
                  <a:pt x="4016907" y="284179"/>
                  <a:pt x="4069857" y="333728"/>
                </a:cubicBezTo>
                <a:cubicBezTo>
                  <a:pt x="4122806" y="383277"/>
                  <a:pt x="4149281" y="455657"/>
                  <a:pt x="4149281" y="550869"/>
                </a:cubicBezTo>
                <a:lnTo>
                  <a:pt x="4149281" y="1040530"/>
                </a:lnTo>
                <a:lnTo>
                  <a:pt x="3974402" y="1040530"/>
                </a:lnTo>
                <a:lnTo>
                  <a:pt x="3974402" y="582930"/>
                </a:lnTo>
                <a:cubicBezTo>
                  <a:pt x="3974402" y="518808"/>
                  <a:pt x="3959343" y="472416"/>
                  <a:pt x="3929225" y="443756"/>
                </a:cubicBezTo>
                <a:cubicBezTo>
                  <a:pt x="3899107" y="415095"/>
                  <a:pt x="3850529" y="400765"/>
                  <a:pt x="3783492" y="400765"/>
                </a:cubicBezTo>
                <a:cubicBezTo>
                  <a:pt x="3746574" y="400765"/>
                  <a:pt x="3710869" y="407565"/>
                  <a:pt x="3676379" y="421167"/>
                </a:cubicBezTo>
                <a:cubicBezTo>
                  <a:pt x="3641889" y="434769"/>
                  <a:pt x="3611528" y="453714"/>
                  <a:pt x="3585296" y="478003"/>
                </a:cubicBezTo>
                <a:cubicBezTo>
                  <a:pt x="3539633" y="520751"/>
                  <a:pt x="3516802" y="570300"/>
                  <a:pt x="3516802" y="626650"/>
                </a:cubicBezTo>
                <a:lnTo>
                  <a:pt x="3516802" y="1040530"/>
                </a:lnTo>
                <a:lnTo>
                  <a:pt x="3341923" y="1040530"/>
                </a:lnTo>
                <a:close/>
                <a:moveTo>
                  <a:pt x="0" y="0"/>
                </a:moveTo>
                <a:lnTo>
                  <a:pt x="807359" y="0"/>
                </a:lnTo>
                <a:lnTo>
                  <a:pt x="807359" y="155934"/>
                </a:lnTo>
                <a:lnTo>
                  <a:pt x="185081" y="155934"/>
                </a:lnTo>
                <a:lnTo>
                  <a:pt x="185081" y="445942"/>
                </a:lnTo>
                <a:lnTo>
                  <a:pt x="775297" y="445942"/>
                </a:lnTo>
                <a:lnTo>
                  <a:pt x="775297" y="601875"/>
                </a:lnTo>
                <a:lnTo>
                  <a:pt x="185081" y="601875"/>
                </a:lnTo>
                <a:lnTo>
                  <a:pt x="185081" y="1040530"/>
                </a:lnTo>
                <a:lnTo>
                  <a:pt x="0" y="104053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135A6D7-27BC-4BFF-8BC1-8E4C93FD15CA}"/>
              </a:ext>
            </a:extLst>
          </p:cNvPr>
          <p:cNvSpPr>
            <a:spLocks noChangeAspect="1"/>
          </p:cNvSpPr>
          <p:nvPr userDrawn="1"/>
        </p:nvSpPr>
        <p:spPr>
          <a:xfrm>
            <a:off x="5015652" y="565408"/>
            <a:ext cx="2160696" cy="332575"/>
          </a:xfrm>
          <a:custGeom>
            <a:avLst/>
            <a:gdLst>
              <a:gd name="connsiteX0" fmla="*/ 4526550 w 12194269"/>
              <a:gd name="connsiteY0" fmla="*/ 886923 h 1876943"/>
              <a:gd name="connsiteX1" fmla="*/ 4386660 w 12194269"/>
              <a:gd name="connsiteY1" fmla="*/ 1081295 h 1876943"/>
              <a:gd name="connsiteX2" fmla="*/ 4461854 w 12194269"/>
              <a:gd name="connsiteY2" fmla="*/ 1279451 h 1876943"/>
              <a:gd name="connsiteX3" fmla="*/ 4638917 w 12194269"/>
              <a:gd name="connsiteY3" fmla="*/ 1379238 h 1876943"/>
              <a:gd name="connsiteX4" fmla="*/ 4811347 w 12194269"/>
              <a:gd name="connsiteY4" fmla="*/ 1316339 h 1876943"/>
              <a:gd name="connsiteX5" fmla="*/ 4811724 w 12194269"/>
              <a:gd name="connsiteY5" fmla="*/ 1316339 h 1876943"/>
              <a:gd name="connsiteX6" fmla="*/ 4686494 w 12194269"/>
              <a:gd name="connsiteY6" fmla="*/ 1149018 h 1876943"/>
              <a:gd name="connsiteX7" fmla="*/ 4526550 w 12194269"/>
              <a:gd name="connsiteY7" fmla="*/ 886923 h 1876943"/>
              <a:gd name="connsiteX8" fmla="*/ 7361261 w 12194269"/>
              <a:gd name="connsiteY8" fmla="*/ 866492 h 1876943"/>
              <a:gd name="connsiteX9" fmla="*/ 7172092 w 12194269"/>
              <a:gd name="connsiteY9" fmla="*/ 1068715 h 1876943"/>
              <a:gd name="connsiteX10" fmla="*/ 7361261 w 12194269"/>
              <a:gd name="connsiteY10" fmla="*/ 1270938 h 1876943"/>
              <a:gd name="connsiteX11" fmla="*/ 7550431 w 12194269"/>
              <a:gd name="connsiteY11" fmla="*/ 1068715 h 1876943"/>
              <a:gd name="connsiteX12" fmla="*/ 7361261 w 12194269"/>
              <a:gd name="connsiteY12" fmla="*/ 866492 h 1876943"/>
              <a:gd name="connsiteX13" fmla="*/ 10418531 w 12194269"/>
              <a:gd name="connsiteY13" fmla="*/ 818822 h 1876943"/>
              <a:gd name="connsiteX14" fmla="*/ 10249129 w 12194269"/>
              <a:gd name="connsiteY14" fmla="*/ 984818 h 1876943"/>
              <a:gd name="connsiteX15" fmla="*/ 10581216 w 12194269"/>
              <a:gd name="connsiteY15" fmla="*/ 984818 h 1876943"/>
              <a:gd name="connsiteX16" fmla="*/ 10418531 w 12194269"/>
              <a:gd name="connsiteY16" fmla="*/ 818822 h 1876943"/>
              <a:gd name="connsiteX17" fmla="*/ 2504231 w 12194269"/>
              <a:gd name="connsiteY17" fmla="*/ 671270 h 1876943"/>
              <a:gd name="connsiteX18" fmla="*/ 2755542 w 12194269"/>
              <a:gd name="connsiteY18" fmla="*/ 671270 h 1876943"/>
              <a:gd name="connsiteX19" fmla="*/ 2755542 w 12194269"/>
              <a:gd name="connsiteY19" fmla="*/ 1463040 h 1876943"/>
              <a:gd name="connsiteX20" fmla="*/ 2504231 w 12194269"/>
              <a:gd name="connsiteY20" fmla="*/ 1463040 h 1876943"/>
              <a:gd name="connsiteX21" fmla="*/ 3346320 w 12194269"/>
              <a:gd name="connsiteY21" fmla="*/ 671175 h 1876943"/>
              <a:gd name="connsiteX22" fmla="*/ 3636696 w 12194269"/>
              <a:gd name="connsiteY22" fmla="*/ 671175 h 1876943"/>
              <a:gd name="connsiteX23" fmla="*/ 3370534 w 12194269"/>
              <a:gd name="connsiteY23" fmla="*/ 1063702 h 1876943"/>
              <a:gd name="connsiteX24" fmla="*/ 3641614 w 12194269"/>
              <a:gd name="connsiteY24" fmla="*/ 1463040 h 1876943"/>
              <a:gd name="connsiteX25" fmla="*/ 3350860 w 12194269"/>
              <a:gd name="connsiteY25" fmla="*/ 1463040 h 1876943"/>
              <a:gd name="connsiteX26" fmla="*/ 3221468 w 12194269"/>
              <a:gd name="connsiteY26" fmla="*/ 1233009 h 1876943"/>
              <a:gd name="connsiteX27" fmla="*/ 3091319 w 12194269"/>
              <a:gd name="connsiteY27" fmla="*/ 1463040 h 1876943"/>
              <a:gd name="connsiteX28" fmla="*/ 2800565 w 12194269"/>
              <a:gd name="connsiteY28" fmla="*/ 1463040 h 1876943"/>
              <a:gd name="connsiteX29" fmla="*/ 3073253 w 12194269"/>
              <a:gd name="connsiteY29" fmla="*/ 1063797 h 1876943"/>
              <a:gd name="connsiteX30" fmla="*/ 2805294 w 12194269"/>
              <a:gd name="connsiteY30" fmla="*/ 671269 h 1876943"/>
              <a:gd name="connsiteX31" fmla="*/ 3096048 w 12194269"/>
              <a:gd name="connsiteY31" fmla="*/ 671269 h 1876943"/>
              <a:gd name="connsiteX32" fmla="*/ 3221468 w 12194269"/>
              <a:gd name="connsiteY32" fmla="*/ 894584 h 1876943"/>
              <a:gd name="connsiteX33" fmla="*/ 11405146 w 12194269"/>
              <a:gd name="connsiteY33" fmla="*/ 659352 h 1876943"/>
              <a:gd name="connsiteX34" fmla="*/ 11428320 w 12194269"/>
              <a:gd name="connsiteY34" fmla="*/ 660108 h 1876943"/>
              <a:gd name="connsiteX35" fmla="*/ 11428320 w 12194269"/>
              <a:gd name="connsiteY35" fmla="*/ 891179 h 1876943"/>
              <a:gd name="connsiteX36" fmla="*/ 11391998 w 12194269"/>
              <a:gd name="connsiteY36" fmla="*/ 889477 h 1876943"/>
              <a:gd name="connsiteX37" fmla="*/ 11163482 w 12194269"/>
              <a:gd name="connsiteY37" fmla="*/ 1155828 h 1876943"/>
              <a:gd name="connsiteX38" fmla="*/ 11163482 w 12194269"/>
              <a:gd name="connsiteY38" fmla="*/ 1464837 h 1876943"/>
              <a:gd name="connsiteX39" fmla="*/ 10911980 w 12194269"/>
              <a:gd name="connsiteY39" fmla="*/ 1464837 h 1876943"/>
              <a:gd name="connsiteX40" fmla="*/ 10911980 w 12194269"/>
              <a:gd name="connsiteY40" fmla="*/ 672499 h 1876943"/>
              <a:gd name="connsiteX41" fmla="*/ 11163482 w 12194269"/>
              <a:gd name="connsiteY41" fmla="*/ 672499 h 1876943"/>
              <a:gd name="connsiteX42" fmla="*/ 11163482 w 12194269"/>
              <a:gd name="connsiteY42" fmla="*/ 801229 h 1876943"/>
              <a:gd name="connsiteX43" fmla="*/ 11405146 w 12194269"/>
              <a:gd name="connsiteY43" fmla="*/ 659352 h 1876943"/>
              <a:gd name="connsiteX44" fmla="*/ 8390345 w 12194269"/>
              <a:gd name="connsiteY44" fmla="*/ 659352 h 1876943"/>
              <a:gd name="connsiteX45" fmla="*/ 8413519 w 12194269"/>
              <a:gd name="connsiteY45" fmla="*/ 660108 h 1876943"/>
              <a:gd name="connsiteX46" fmla="*/ 8413519 w 12194269"/>
              <a:gd name="connsiteY46" fmla="*/ 891179 h 1876943"/>
              <a:gd name="connsiteX47" fmla="*/ 8377198 w 12194269"/>
              <a:gd name="connsiteY47" fmla="*/ 889477 h 1876943"/>
              <a:gd name="connsiteX48" fmla="*/ 8148681 w 12194269"/>
              <a:gd name="connsiteY48" fmla="*/ 1155828 h 1876943"/>
              <a:gd name="connsiteX49" fmla="*/ 8148681 w 12194269"/>
              <a:gd name="connsiteY49" fmla="*/ 1464837 h 1876943"/>
              <a:gd name="connsiteX50" fmla="*/ 7897180 w 12194269"/>
              <a:gd name="connsiteY50" fmla="*/ 1464837 h 1876943"/>
              <a:gd name="connsiteX51" fmla="*/ 7897180 w 12194269"/>
              <a:gd name="connsiteY51" fmla="*/ 672499 h 1876943"/>
              <a:gd name="connsiteX52" fmla="*/ 8148681 w 12194269"/>
              <a:gd name="connsiteY52" fmla="*/ 672499 h 1876943"/>
              <a:gd name="connsiteX53" fmla="*/ 8148681 w 12194269"/>
              <a:gd name="connsiteY53" fmla="*/ 801229 h 1876943"/>
              <a:gd name="connsiteX54" fmla="*/ 8390345 w 12194269"/>
              <a:gd name="connsiteY54" fmla="*/ 659352 h 1876943"/>
              <a:gd name="connsiteX55" fmla="*/ 9636597 w 12194269"/>
              <a:gd name="connsiteY55" fmla="*/ 652731 h 1876943"/>
              <a:gd name="connsiteX56" fmla="*/ 9858493 w 12194269"/>
              <a:gd name="connsiteY56" fmla="*/ 743154 h 1876943"/>
              <a:gd name="connsiteX57" fmla="*/ 9921015 w 12194269"/>
              <a:gd name="connsiteY57" fmla="*/ 994750 h 1876943"/>
              <a:gd name="connsiteX58" fmla="*/ 9921015 w 12194269"/>
              <a:gd name="connsiteY58" fmla="*/ 1464837 h 1876943"/>
              <a:gd name="connsiteX59" fmla="*/ 9669418 w 12194269"/>
              <a:gd name="connsiteY59" fmla="*/ 1464837 h 1876943"/>
              <a:gd name="connsiteX60" fmla="*/ 9669418 w 12194269"/>
              <a:gd name="connsiteY60" fmla="*/ 1058784 h 1876943"/>
              <a:gd name="connsiteX61" fmla="*/ 9529716 w 12194269"/>
              <a:gd name="connsiteY61" fmla="*/ 866493 h 1876943"/>
              <a:gd name="connsiteX62" fmla="*/ 9376867 w 12194269"/>
              <a:gd name="connsiteY62" fmla="*/ 1067013 h 1876943"/>
              <a:gd name="connsiteX63" fmla="*/ 9376867 w 12194269"/>
              <a:gd name="connsiteY63" fmla="*/ 1464837 h 1876943"/>
              <a:gd name="connsiteX64" fmla="*/ 9125272 w 12194269"/>
              <a:gd name="connsiteY64" fmla="*/ 1464837 h 1876943"/>
              <a:gd name="connsiteX65" fmla="*/ 9125272 w 12194269"/>
              <a:gd name="connsiteY65" fmla="*/ 672499 h 1876943"/>
              <a:gd name="connsiteX66" fmla="*/ 9376867 w 12194269"/>
              <a:gd name="connsiteY66" fmla="*/ 672499 h 1876943"/>
              <a:gd name="connsiteX67" fmla="*/ 9376867 w 12194269"/>
              <a:gd name="connsiteY67" fmla="*/ 787609 h 1876943"/>
              <a:gd name="connsiteX68" fmla="*/ 9636597 w 12194269"/>
              <a:gd name="connsiteY68" fmla="*/ 652731 h 1876943"/>
              <a:gd name="connsiteX69" fmla="*/ 7308767 w 12194269"/>
              <a:gd name="connsiteY69" fmla="*/ 652258 h 1876943"/>
              <a:gd name="connsiteX70" fmla="*/ 7550431 w 12194269"/>
              <a:gd name="connsiteY70" fmla="*/ 785433 h 1876943"/>
              <a:gd name="connsiteX71" fmla="*/ 7550431 w 12194269"/>
              <a:gd name="connsiteY71" fmla="*/ 671931 h 1876943"/>
              <a:gd name="connsiteX72" fmla="*/ 7801933 w 12194269"/>
              <a:gd name="connsiteY72" fmla="*/ 672499 h 1876943"/>
              <a:gd name="connsiteX73" fmla="*/ 7801933 w 12194269"/>
              <a:gd name="connsiteY73" fmla="*/ 1464837 h 1876943"/>
              <a:gd name="connsiteX74" fmla="*/ 7550431 w 12194269"/>
              <a:gd name="connsiteY74" fmla="*/ 1464837 h 1876943"/>
              <a:gd name="connsiteX75" fmla="*/ 7550431 w 12194269"/>
              <a:gd name="connsiteY75" fmla="*/ 1353132 h 1876943"/>
              <a:gd name="connsiteX76" fmla="*/ 7308767 w 12194269"/>
              <a:gd name="connsiteY76" fmla="*/ 1484605 h 1876943"/>
              <a:gd name="connsiteX77" fmla="*/ 6922388 w 12194269"/>
              <a:gd name="connsiteY77" fmla="*/ 1068431 h 1876943"/>
              <a:gd name="connsiteX78" fmla="*/ 7308767 w 12194269"/>
              <a:gd name="connsiteY78" fmla="*/ 652258 h 1876943"/>
              <a:gd name="connsiteX79" fmla="*/ 11840616 w 12194269"/>
              <a:gd name="connsiteY79" fmla="*/ 651123 h 1876943"/>
              <a:gd name="connsiteX80" fmla="*/ 12182541 w 12194269"/>
              <a:gd name="connsiteY80" fmla="*/ 919082 h 1876943"/>
              <a:gd name="connsiteX81" fmla="*/ 11934350 w 12194269"/>
              <a:gd name="connsiteY81" fmla="*/ 919082 h 1876943"/>
              <a:gd name="connsiteX82" fmla="*/ 11830306 w 12194269"/>
              <a:gd name="connsiteY82" fmla="*/ 815038 h 1876943"/>
              <a:gd name="connsiteX83" fmla="*/ 11736572 w 12194269"/>
              <a:gd name="connsiteY83" fmla="*/ 885693 h 1876943"/>
              <a:gd name="connsiteX84" fmla="*/ 11938795 w 12194269"/>
              <a:gd name="connsiteY84" fmla="*/ 997493 h 1876943"/>
              <a:gd name="connsiteX85" fmla="*/ 12194269 w 12194269"/>
              <a:gd name="connsiteY85" fmla="*/ 1231401 h 1876943"/>
              <a:gd name="connsiteX86" fmla="*/ 11835887 w 12194269"/>
              <a:gd name="connsiteY86" fmla="*/ 1486213 h 1876943"/>
              <a:gd name="connsiteX87" fmla="*/ 11470884 w 12194269"/>
              <a:gd name="connsiteY87" fmla="*/ 1200188 h 1876943"/>
              <a:gd name="connsiteX88" fmla="*/ 11717466 w 12194269"/>
              <a:gd name="connsiteY88" fmla="*/ 1200188 h 1876943"/>
              <a:gd name="connsiteX89" fmla="*/ 11844115 w 12194269"/>
              <a:gd name="connsiteY89" fmla="*/ 1316906 h 1876943"/>
              <a:gd name="connsiteX90" fmla="*/ 11947685 w 12194269"/>
              <a:gd name="connsiteY90" fmla="*/ 1242941 h 1876943"/>
              <a:gd name="connsiteX91" fmla="*/ 11735627 w 12194269"/>
              <a:gd name="connsiteY91" fmla="*/ 1124615 h 1876943"/>
              <a:gd name="connsiteX92" fmla="*/ 11490652 w 12194269"/>
              <a:gd name="connsiteY92" fmla="*/ 892787 h 1876943"/>
              <a:gd name="connsiteX93" fmla="*/ 11840616 w 12194269"/>
              <a:gd name="connsiteY93" fmla="*/ 651123 h 1876943"/>
              <a:gd name="connsiteX94" fmla="*/ 10420138 w 12194269"/>
              <a:gd name="connsiteY94" fmla="*/ 651123 h 1876943"/>
              <a:gd name="connsiteX95" fmla="*/ 10827800 w 12194269"/>
              <a:gd name="connsiteY95" fmla="*/ 1012815 h 1876943"/>
              <a:gd name="connsiteX96" fmla="*/ 10819571 w 12194269"/>
              <a:gd name="connsiteY96" fmla="*/ 1129533 h 1876943"/>
              <a:gd name="connsiteX97" fmla="*/ 10249129 w 12194269"/>
              <a:gd name="connsiteY97" fmla="*/ 1129533 h 1876943"/>
              <a:gd name="connsiteX98" fmla="*/ 10425057 w 12194269"/>
              <a:gd name="connsiteY98" fmla="*/ 1305367 h 1876943"/>
              <a:gd name="connsiteX99" fmla="*/ 10571379 w 12194269"/>
              <a:gd name="connsiteY99" fmla="*/ 1215038 h 1876943"/>
              <a:gd name="connsiteX100" fmla="*/ 10817963 w 12194269"/>
              <a:gd name="connsiteY100" fmla="*/ 1215038 h 1876943"/>
              <a:gd name="connsiteX101" fmla="*/ 10426665 w 12194269"/>
              <a:gd name="connsiteY101" fmla="*/ 1486213 h 1876943"/>
              <a:gd name="connsiteX102" fmla="*/ 9999330 w 12194269"/>
              <a:gd name="connsiteY102" fmla="*/ 1068715 h 1876943"/>
              <a:gd name="connsiteX103" fmla="*/ 10420138 w 12194269"/>
              <a:gd name="connsiteY103" fmla="*/ 651123 h 1876943"/>
              <a:gd name="connsiteX104" fmla="*/ 197682 w 12194269"/>
              <a:gd name="connsiteY104" fmla="*/ 638543 h 1876943"/>
              <a:gd name="connsiteX105" fmla="*/ 414471 w 12194269"/>
              <a:gd name="connsiteY105" fmla="*/ 736722 h 1876943"/>
              <a:gd name="connsiteX106" fmla="*/ 663324 w 12194269"/>
              <a:gd name="connsiteY106" fmla="*/ 646488 h 1876943"/>
              <a:gd name="connsiteX107" fmla="*/ 874627 w 12194269"/>
              <a:gd name="connsiteY107" fmla="*/ 753842 h 1876943"/>
              <a:gd name="connsiteX108" fmla="*/ 1154976 w 12194269"/>
              <a:gd name="connsiteY108" fmla="*/ 646488 h 1876943"/>
              <a:gd name="connsiteX109" fmla="*/ 1360320 w 12194269"/>
              <a:gd name="connsiteY109" fmla="*/ 727925 h 1876943"/>
              <a:gd name="connsiteX110" fmla="*/ 1393047 w 12194269"/>
              <a:gd name="connsiteY110" fmla="*/ 997682 h 1876943"/>
              <a:gd name="connsiteX111" fmla="*/ 1339701 w 12194269"/>
              <a:gd name="connsiteY111" fmla="*/ 1239914 h 1876943"/>
              <a:gd name="connsiteX112" fmla="*/ 1349159 w 12194269"/>
              <a:gd name="connsiteY112" fmla="*/ 1379710 h 1876943"/>
              <a:gd name="connsiteX113" fmla="*/ 1462188 w 12194269"/>
              <a:gd name="connsiteY113" fmla="*/ 1419720 h 1876943"/>
              <a:gd name="connsiteX114" fmla="*/ 1556773 w 12194269"/>
              <a:gd name="connsiteY114" fmla="*/ 1408653 h 1876943"/>
              <a:gd name="connsiteX115" fmla="*/ 1511656 w 12194269"/>
              <a:gd name="connsiteY115" fmla="*/ 1612011 h 1876943"/>
              <a:gd name="connsiteX116" fmla="*/ 1418017 w 12194269"/>
              <a:gd name="connsiteY116" fmla="*/ 1620240 h 1876943"/>
              <a:gd name="connsiteX117" fmla="*/ 1163867 w 12194269"/>
              <a:gd name="connsiteY117" fmla="*/ 1518845 h 1876943"/>
              <a:gd name="connsiteX118" fmla="*/ 1120737 w 12194269"/>
              <a:gd name="connsiteY118" fmla="*/ 1258736 h 1876943"/>
              <a:gd name="connsiteX119" fmla="*/ 1181933 w 12194269"/>
              <a:gd name="connsiteY119" fmla="*/ 992574 h 1876943"/>
              <a:gd name="connsiteX120" fmla="*/ 1176163 w 12194269"/>
              <a:gd name="connsiteY120" fmla="*/ 862047 h 1876943"/>
              <a:gd name="connsiteX121" fmla="*/ 1104941 w 12194269"/>
              <a:gd name="connsiteY121" fmla="*/ 833009 h 1876943"/>
              <a:gd name="connsiteX122" fmla="*/ 886071 w 12194269"/>
              <a:gd name="connsiteY122" fmla="*/ 1030314 h 1876943"/>
              <a:gd name="connsiteX123" fmla="*/ 786284 w 12194269"/>
              <a:gd name="connsiteY123" fmla="*/ 1461148 h 1876943"/>
              <a:gd name="connsiteX124" fmla="*/ 573752 w 12194269"/>
              <a:gd name="connsiteY124" fmla="*/ 1461148 h 1876943"/>
              <a:gd name="connsiteX125" fmla="*/ 682430 w 12194269"/>
              <a:gd name="connsiteY125" fmla="*/ 992480 h 1876943"/>
              <a:gd name="connsiteX126" fmla="*/ 676660 w 12194269"/>
              <a:gd name="connsiteY126" fmla="*/ 861763 h 1876943"/>
              <a:gd name="connsiteX127" fmla="*/ 607046 w 12194269"/>
              <a:gd name="connsiteY127" fmla="*/ 833388 h 1876943"/>
              <a:gd name="connsiteX128" fmla="*/ 369543 w 12194269"/>
              <a:gd name="connsiteY128" fmla="*/ 1097374 h 1876943"/>
              <a:gd name="connsiteX129" fmla="*/ 285173 w 12194269"/>
              <a:gd name="connsiteY129" fmla="*/ 1461526 h 1876943"/>
              <a:gd name="connsiteX130" fmla="*/ 72452 w 12194269"/>
              <a:gd name="connsiteY130" fmla="*/ 1461526 h 1876943"/>
              <a:gd name="connsiteX131" fmla="*/ 198912 w 12194269"/>
              <a:gd name="connsiteY131" fmla="*/ 938944 h 1876943"/>
              <a:gd name="connsiteX132" fmla="*/ 187467 w 12194269"/>
              <a:gd name="connsiteY132" fmla="*/ 838117 h 1876943"/>
              <a:gd name="connsiteX133" fmla="*/ 45590 w 12194269"/>
              <a:gd name="connsiteY133" fmla="*/ 833293 h 1876943"/>
              <a:gd name="connsiteX134" fmla="*/ 0 w 12194269"/>
              <a:gd name="connsiteY134" fmla="*/ 852210 h 1876943"/>
              <a:gd name="connsiteX135" fmla="*/ 37834 w 12194269"/>
              <a:gd name="connsiteY135" fmla="*/ 670229 h 1876943"/>
              <a:gd name="connsiteX136" fmla="*/ 51454 w 12194269"/>
              <a:gd name="connsiteY136" fmla="*/ 665310 h 1876943"/>
              <a:gd name="connsiteX137" fmla="*/ 197682 w 12194269"/>
              <a:gd name="connsiteY137" fmla="*/ 638543 h 1876943"/>
              <a:gd name="connsiteX138" fmla="*/ 6277980 w 12194269"/>
              <a:gd name="connsiteY138" fmla="*/ 531662 h 1876943"/>
              <a:gd name="connsiteX139" fmla="*/ 6277980 w 12194269"/>
              <a:gd name="connsiteY139" fmla="*/ 929486 h 1876943"/>
              <a:gd name="connsiteX140" fmla="*/ 6460435 w 12194269"/>
              <a:gd name="connsiteY140" fmla="*/ 929486 h 1876943"/>
              <a:gd name="connsiteX141" fmla="*/ 6644591 w 12194269"/>
              <a:gd name="connsiteY141" fmla="*/ 730007 h 1876943"/>
              <a:gd name="connsiteX142" fmla="*/ 6644686 w 12194269"/>
              <a:gd name="connsiteY142" fmla="*/ 730290 h 1876943"/>
              <a:gd name="connsiteX143" fmla="*/ 6460529 w 12194269"/>
              <a:gd name="connsiteY143" fmla="*/ 531662 h 1876943"/>
              <a:gd name="connsiteX144" fmla="*/ 8605338 w 12194269"/>
              <a:gd name="connsiteY144" fmla="*/ 437361 h 1876943"/>
              <a:gd name="connsiteX145" fmla="*/ 8855231 w 12194269"/>
              <a:gd name="connsiteY145" fmla="*/ 437361 h 1876943"/>
              <a:gd name="connsiteX146" fmla="*/ 8855231 w 12194269"/>
              <a:gd name="connsiteY146" fmla="*/ 672499 h 1876943"/>
              <a:gd name="connsiteX147" fmla="*/ 9036077 w 12194269"/>
              <a:gd name="connsiteY147" fmla="*/ 672499 h 1876943"/>
              <a:gd name="connsiteX148" fmla="*/ 9036077 w 12194269"/>
              <a:gd name="connsiteY148" fmla="*/ 859872 h 1876943"/>
              <a:gd name="connsiteX149" fmla="*/ 8855231 w 12194269"/>
              <a:gd name="connsiteY149" fmla="*/ 859872 h 1876943"/>
              <a:gd name="connsiteX150" fmla="*/ 8855231 w 12194269"/>
              <a:gd name="connsiteY150" fmla="*/ 1142681 h 1876943"/>
              <a:gd name="connsiteX151" fmla="*/ 8963719 w 12194269"/>
              <a:gd name="connsiteY151" fmla="*/ 1277464 h 1876943"/>
              <a:gd name="connsiteX152" fmla="*/ 9054143 w 12194269"/>
              <a:gd name="connsiteY152" fmla="*/ 1272546 h 1876943"/>
              <a:gd name="connsiteX153" fmla="*/ 9054332 w 12194269"/>
              <a:gd name="connsiteY153" fmla="*/ 1464837 h 1876943"/>
              <a:gd name="connsiteX154" fmla="*/ 8886633 w 12194269"/>
              <a:gd name="connsiteY154" fmla="*/ 1477984 h 1876943"/>
              <a:gd name="connsiteX155" fmla="*/ 8605526 w 12194269"/>
              <a:gd name="connsiteY155" fmla="*/ 1198580 h 1876943"/>
              <a:gd name="connsiteX156" fmla="*/ 8605526 w 12194269"/>
              <a:gd name="connsiteY156" fmla="*/ 859872 h 1876943"/>
              <a:gd name="connsiteX157" fmla="*/ 8480391 w 12194269"/>
              <a:gd name="connsiteY157" fmla="*/ 859872 h 1876943"/>
              <a:gd name="connsiteX158" fmla="*/ 8480391 w 12194269"/>
              <a:gd name="connsiteY158" fmla="*/ 672499 h 1876943"/>
              <a:gd name="connsiteX159" fmla="*/ 8605338 w 12194269"/>
              <a:gd name="connsiteY159" fmla="*/ 672499 h 1876943"/>
              <a:gd name="connsiteX160" fmla="*/ 4701627 w 12194269"/>
              <a:gd name="connsiteY160" fmla="*/ 356112 h 1876943"/>
              <a:gd name="connsiteX161" fmla="*/ 4617919 w 12194269"/>
              <a:gd name="connsiteY161" fmla="*/ 390257 h 1876943"/>
              <a:gd name="connsiteX162" fmla="*/ 4583206 w 12194269"/>
              <a:gd name="connsiteY162" fmla="*/ 486734 h 1876943"/>
              <a:gd name="connsiteX163" fmla="*/ 4651119 w 12194269"/>
              <a:gd name="connsiteY163" fmla="*/ 712414 h 1876943"/>
              <a:gd name="connsiteX164" fmla="*/ 4782971 w 12194269"/>
              <a:gd name="connsiteY164" fmla="*/ 620855 h 1876943"/>
              <a:gd name="connsiteX165" fmla="*/ 4821655 w 12194269"/>
              <a:gd name="connsiteY165" fmla="*/ 497422 h 1876943"/>
              <a:gd name="connsiteX166" fmla="*/ 4788268 w 12194269"/>
              <a:gd name="connsiteY166" fmla="*/ 391582 h 1876943"/>
              <a:gd name="connsiteX167" fmla="*/ 4701627 w 12194269"/>
              <a:gd name="connsiteY167" fmla="*/ 356112 h 1876943"/>
              <a:gd name="connsiteX168" fmla="*/ 6011724 w 12194269"/>
              <a:gd name="connsiteY168" fmla="*/ 314117 h 1876943"/>
              <a:gd name="connsiteX169" fmla="*/ 6493445 w 12194269"/>
              <a:gd name="connsiteY169" fmla="*/ 314117 h 1876943"/>
              <a:gd name="connsiteX170" fmla="*/ 6912645 w 12194269"/>
              <a:gd name="connsiteY170" fmla="*/ 730290 h 1876943"/>
              <a:gd name="connsiteX171" fmla="*/ 6493445 w 12194269"/>
              <a:gd name="connsiteY171" fmla="*/ 1146464 h 1876943"/>
              <a:gd name="connsiteX172" fmla="*/ 6277980 w 12194269"/>
              <a:gd name="connsiteY172" fmla="*/ 1146464 h 1876943"/>
              <a:gd name="connsiteX173" fmla="*/ 6277980 w 12194269"/>
              <a:gd name="connsiteY173" fmla="*/ 1465310 h 1876943"/>
              <a:gd name="connsiteX174" fmla="*/ 6011724 w 12194269"/>
              <a:gd name="connsiteY174" fmla="*/ 1465310 h 1876943"/>
              <a:gd name="connsiteX175" fmla="*/ 1969637 w 12194269"/>
              <a:gd name="connsiteY175" fmla="*/ 283661 h 1876943"/>
              <a:gd name="connsiteX176" fmla="*/ 2378622 w 12194269"/>
              <a:gd name="connsiteY176" fmla="*/ 649988 h 1876943"/>
              <a:gd name="connsiteX177" fmla="*/ 2112176 w 12194269"/>
              <a:gd name="connsiteY177" fmla="*/ 649988 h 1876943"/>
              <a:gd name="connsiteX178" fmla="*/ 1969353 w 12194269"/>
              <a:gd name="connsiteY178" fmla="*/ 484086 h 1876943"/>
              <a:gd name="connsiteX179" fmla="*/ 1829651 w 12194269"/>
              <a:gd name="connsiteY179" fmla="*/ 602317 h 1876943"/>
              <a:gd name="connsiteX180" fmla="*/ 1993944 w 12194269"/>
              <a:gd name="connsiteY180" fmla="*/ 753653 h 1876943"/>
              <a:gd name="connsiteX181" fmla="*/ 2398011 w 12194269"/>
              <a:gd name="connsiteY181" fmla="*/ 1124899 h 1876943"/>
              <a:gd name="connsiteX182" fmla="*/ 1966043 w 12194269"/>
              <a:gd name="connsiteY182" fmla="*/ 1492835 h 1876943"/>
              <a:gd name="connsiteX183" fmla="*/ 1532371 w 12194269"/>
              <a:gd name="connsiteY183" fmla="*/ 1082241 h 1876943"/>
              <a:gd name="connsiteX184" fmla="*/ 1798437 w 12194269"/>
              <a:gd name="connsiteY184" fmla="*/ 1081958 h 1876943"/>
              <a:gd name="connsiteX185" fmla="*/ 1982500 w 12194269"/>
              <a:gd name="connsiteY185" fmla="*/ 1280586 h 1876943"/>
              <a:gd name="connsiteX186" fmla="*/ 2133835 w 12194269"/>
              <a:gd name="connsiteY186" fmla="*/ 1145897 h 1876943"/>
              <a:gd name="connsiteX187" fmla="*/ 1954786 w 12194269"/>
              <a:gd name="connsiteY187" fmla="*/ 985103 h 1876943"/>
              <a:gd name="connsiteX188" fmla="*/ 1565475 w 12194269"/>
              <a:gd name="connsiteY188" fmla="*/ 607330 h 1876943"/>
              <a:gd name="connsiteX189" fmla="*/ 1969637 w 12194269"/>
              <a:gd name="connsiteY189" fmla="*/ 283661 h 1876943"/>
              <a:gd name="connsiteX190" fmla="*/ 4709950 w 12194269"/>
              <a:gd name="connsiteY190" fmla="*/ 254906 h 1876943"/>
              <a:gd name="connsiteX191" fmla="*/ 4899120 w 12194269"/>
              <a:gd name="connsiteY191" fmla="*/ 317332 h 1876943"/>
              <a:gd name="connsiteX192" fmla="*/ 4971667 w 12194269"/>
              <a:gd name="connsiteY192" fmla="*/ 484653 h 1876943"/>
              <a:gd name="connsiteX193" fmla="*/ 4905457 w 12194269"/>
              <a:gd name="connsiteY193" fmla="*/ 662757 h 1876943"/>
              <a:gd name="connsiteX194" fmla="*/ 4700398 w 12194269"/>
              <a:gd name="connsiteY194" fmla="*/ 806337 h 1876943"/>
              <a:gd name="connsiteX195" fmla="*/ 4845301 w 12194269"/>
              <a:gd name="connsiteY195" fmla="*/ 1040434 h 1876943"/>
              <a:gd name="connsiteX196" fmla="*/ 4947264 w 12194269"/>
              <a:gd name="connsiteY196" fmla="*/ 1175502 h 1876943"/>
              <a:gd name="connsiteX197" fmla="*/ 5051308 w 12194269"/>
              <a:gd name="connsiteY197" fmla="*/ 957956 h 1876943"/>
              <a:gd name="connsiteX198" fmla="*/ 5028324 w 12194269"/>
              <a:gd name="connsiteY198" fmla="*/ 905083 h 1876943"/>
              <a:gd name="connsiteX199" fmla="*/ 4948021 w 12194269"/>
              <a:gd name="connsiteY199" fmla="*/ 883612 h 1876943"/>
              <a:gd name="connsiteX200" fmla="*/ 4887014 w 12194269"/>
              <a:gd name="connsiteY200" fmla="*/ 883612 h 1876943"/>
              <a:gd name="connsiteX201" fmla="*/ 4887014 w 12194269"/>
              <a:gd name="connsiteY201" fmla="*/ 790541 h 1876943"/>
              <a:gd name="connsiteX202" fmla="*/ 5365898 w 12194269"/>
              <a:gd name="connsiteY202" fmla="*/ 790541 h 1876943"/>
              <a:gd name="connsiteX203" fmla="*/ 5365898 w 12194269"/>
              <a:gd name="connsiteY203" fmla="*/ 883802 h 1876943"/>
              <a:gd name="connsiteX204" fmla="*/ 5312458 w 12194269"/>
              <a:gd name="connsiteY204" fmla="*/ 883802 h 1876943"/>
              <a:gd name="connsiteX205" fmla="*/ 5250314 w 12194269"/>
              <a:gd name="connsiteY205" fmla="*/ 895057 h 1876943"/>
              <a:gd name="connsiteX206" fmla="*/ 5206427 w 12194269"/>
              <a:gd name="connsiteY206" fmla="*/ 929581 h 1876943"/>
              <a:gd name="connsiteX207" fmla="*/ 5153270 w 12194269"/>
              <a:gd name="connsiteY207" fmla="*/ 1022841 h 1876943"/>
              <a:gd name="connsiteX208" fmla="*/ 5017162 w 12194269"/>
              <a:gd name="connsiteY208" fmla="*/ 1252021 h 1876943"/>
              <a:gd name="connsiteX209" fmla="*/ 5180227 w 12194269"/>
              <a:gd name="connsiteY209" fmla="*/ 1344241 h 1876943"/>
              <a:gd name="connsiteX210" fmla="*/ 5246437 w 12194269"/>
              <a:gd name="connsiteY210" fmla="*/ 1311988 h 1876943"/>
              <a:gd name="connsiteX211" fmla="*/ 5284271 w 12194269"/>
              <a:gd name="connsiteY211" fmla="*/ 1189595 h 1876943"/>
              <a:gd name="connsiteX212" fmla="*/ 5284271 w 12194269"/>
              <a:gd name="connsiteY212" fmla="*/ 1187798 h 1876943"/>
              <a:gd name="connsiteX213" fmla="*/ 5288149 w 12194269"/>
              <a:gd name="connsiteY213" fmla="*/ 1172380 h 1876943"/>
              <a:gd name="connsiteX214" fmla="*/ 5370722 w 12194269"/>
              <a:gd name="connsiteY214" fmla="*/ 1171435 h 1876943"/>
              <a:gd name="connsiteX215" fmla="*/ 5370722 w 12194269"/>
              <a:gd name="connsiteY215" fmla="*/ 1191392 h 1876943"/>
              <a:gd name="connsiteX216" fmla="*/ 5304511 w 12194269"/>
              <a:gd name="connsiteY216" fmla="*/ 1427854 h 1876943"/>
              <a:gd name="connsiteX217" fmla="*/ 5127732 w 12194269"/>
              <a:gd name="connsiteY217" fmla="*/ 1511373 h 1876943"/>
              <a:gd name="connsiteX218" fmla="*/ 5009501 w 12194269"/>
              <a:gd name="connsiteY218" fmla="*/ 1481106 h 1876943"/>
              <a:gd name="connsiteX219" fmla="*/ 4880865 w 12194269"/>
              <a:gd name="connsiteY219" fmla="*/ 1388980 h 1876943"/>
              <a:gd name="connsiteX220" fmla="*/ 4726219 w 12194269"/>
              <a:gd name="connsiteY220" fmla="*/ 1481673 h 1876943"/>
              <a:gd name="connsiteX221" fmla="*/ 4565426 w 12194269"/>
              <a:gd name="connsiteY221" fmla="*/ 1511373 h 1876943"/>
              <a:gd name="connsiteX222" fmla="*/ 4305885 w 12194269"/>
              <a:gd name="connsiteY222" fmla="*/ 1410545 h 1876943"/>
              <a:gd name="connsiteX223" fmla="*/ 4268050 w 12194269"/>
              <a:gd name="connsiteY223" fmla="*/ 956537 h 1876943"/>
              <a:gd name="connsiteX224" fmla="*/ 4480771 w 12194269"/>
              <a:gd name="connsiteY224" fmla="*/ 789500 h 1876943"/>
              <a:gd name="connsiteX225" fmla="*/ 4411724 w 12194269"/>
              <a:gd name="connsiteY225" fmla="*/ 540931 h 1876943"/>
              <a:gd name="connsiteX226" fmla="*/ 4499215 w 12194269"/>
              <a:gd name="connsiteY226" fmla="*/ 338898 h 1876943"/>
              <a:gd name="connsiteX227" fmla="*/ 4709950 w 12194269"/>
              <a:gd name="connsiteY227" fmla="*/ 254906 h 1876943"/>
              <a:gd name="connsiteX228" fmla="*/ 2627370 w 12194269"/>
              <a:gd name="connsiteY228" fmla="*/ 249129 h 1876943"/>
              <a:gd name="connsiteX229" fmla="*/ 2629083 w 12194269"/>
              <a:gd name="connsiteY229" fmla="*/ 249137 h 1876943"/>
              <a:gd name="connsiteX230" fmla="*/ 2787030 w 12194269"/>
              <a:gd name="connsiteY230" fmla="*/ 409922 h 1876943"/>
              <a:gd name="connsiteX231" fmla="*/ 2626246 w 12194269"/>
              <a:gd name="connsiteY231" fmla="*/ 567879 h 1876943"/>
              <a:gd name="connsiteX232" fmla="*/ 2468289 w 12194269"/>
              <a:gd name="connsiteY232" fmla="*/ 408418 h 1876943"/>
              <a:gd name="connsiteX233" fmla="*/ 2627370 w 12194269"/>
              <a:gd name="connsiteY233" fmla="*/ 249129 h 1876943"/>
              <a:gd name="connsiteX234" fmla="*/ 4785335 w 12194269"/>
              <a:gd name="connsiteY234" fmla="*/ 124946 h 1876943"/>
              <a:gd name="connsiteX235" fmla="*/ 3971907 w 12194269"/>
              <a:gd name="connsiteY235" fmla="*/ 938377 h 1876943"/>
              <a:gd name="connsiteX236" fmla="*/ 4785335 w 12194269"/>
              <a:gd name="connsiteY236" fmla="*/ 1751808 h 1876943"/>
              <a:gd name="connsiteX237" fmla="*/ 5598766 w 12194269"/>
              <a:gd name="connsiteY237" fmla="*/ 938377 h 1876943"/>
              <a:gd name="connsiteX238" fmla="*/ 4785335 w 12194269"/>
              <a:gd name="connsiteY238" fmla="*/ 124946 h 1876943"/>
              <a:gd name="connsiteX239" fmla="*/ 4785335 w 12194269"/>
              <a:gd name="connsiteY239" fmla="*/ 0 h 1876943"/>
              <a:gd name="connsiteX240" fmla="*/ 5723712 w 12194269"/>
              <a:gd name="connsiteY240" fmla="*/ 938377 h 1876943"/>
              <a:gd name="connsiteX241" fmla="*/ 5723712 w 12194269"/>
              <a:gd name="connsiteY241" fmla="*/ 938566 h 1876943"/>
              <a:gd name="connsiteX242" fmla="*/ 4785146 w 12194269"/>
              <a:gd name="connsiteY242" fmla="*/ 1876943 h 1876943"/>
              <a:gd name="connsiteX243" fmla="*/ 3846771 w 12194269"/>
              <a:gd name="connsiteY243" fmla="*/ 938377 h 1876943"/>
              <a:gd name="connsiteX244" fmla="*/ 4785335 w 12194269"/>
              <a:gd name="connsiteY244" fmla="*/ 0 h 1876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</a:cxnLst>
            <a:rect l="l" t="t" r="r" b="b"/>
            <a:pathLst>
              <a:path w="12194269" h="1876943">
                <a:moveTo>
                  <a:pt x="4526550" y="886923"/>
                </a:moveTo>
                <a:cubicBezTo>
                  <a:pt x="4433952" y="942823"/>
                  <a:pt x="4386660" y="1008181"/>
                  <a:pt x="4386660" y="1081295"/>
                </a:cubicBezTo>
                <a:cubicBezTo>
                  <a:pt x="4386660" y="1142870"/>
                  <a:pt x="4413616" y="1212295"/>
                  <a:pt x="4461854" y="1279451"/>
                </a:cubicBezTo>
                <a:cubicBezTo>
                  <a:pt x="4510092" y="1346606"/>
                  <a:pt x="4567979" y="1379238"/>
                  <a:pt x="4638917" y="1379238"/>
                </a:cubicBezTo>
                <a:cubicBezTo>
                  <a:pt x="4695385" y="1379238"/>
                  <a:pt x="4753365" y="1358051"/>
                  <a:pt x="4811347" y="1316339"/>
                </a:cubicBezTo>
                <a:lnTo>
                  <a:pt x="4811724" y="1316339"/>
                </a:lnTo>
                <a:cubicBezTo>
                  <a:pt x="4761783" y="1255048"/>
                  <a:pt x="4721963" y="1201702"/>
                  <a:pt x="4686494" y="1149018"/>
                </a:cubicBezTo>
                <a:cubicBezTo>
                  <a:pt x="4656510" y="1104468"/>
                  <a:pt x="4604678" y="1022463"/>
                  <a:pt x="4526550" y="886923"/>
                </a:cubicBezTo>
                <a:close/>
                <a:moveTo>
                  <a:pt x="7361261" y="866492"/>
                </a:moveTo>
                <a:cubicBezTo>
                  <a:pt x="7247759" y="866492"/>
                  <a:pt x="7172092" y="960226"/>
                  <a:pt x="7172092" y="1068715"/>
                </a:cubicBezTo>
                <a:cubicBezTo>
                  <a:pt x="7172092" y="1178812"/>
                  <a:pt x="7247759" y="1270938"/>
                  <a:pt x="7361261" y="1270938"/>
                </a:cubicBezTo>
                <a:cubicBezTo>
                  <a:pt x="7474763" y="1270938"/>
                  <a:pt x="7550431" y="1178812"/>
                  <a:pt x="7550431" y="1068715"/>
                </a:cubicBezTo>
                <a:cubicBezTo>
                  <a:pt x="7550431" y="960226"/>
                  <a:pt x="7474763" y="866492"/>
                  <a:pt x="7361261" y="866492"/>
                </a:cubicBezTo>
                <a:close/>
                <a:moveTo>
                  <a:pt x="10418531" y="818822"/>
                </a:moveTo>
                <a:cubicBezTo>
                  <a:pt x="10320162" y="818916"/>
                  <a:pt x="10249129" y="877937"/>
                  <a:pt x="10249129" y="984818"/>
                </a:cubicBezTo>
                <a:lnTo>
                  <a:pt x="10581216" y="984818"/>
                </a:lnTo>
                <a:cubicBezTo>
                  <a:pt x="10581216" y="882950"/>
                  <a:pt x="10513872" y="818822"/>
                  <a:pt x="10418531" y="818822"/>
                </a:cubicBezTo>
                <a:close/>
                <a:moveTo>
                  <a:pt x="2504231" y="671270"/>
                </a:moveTo>
                <a:lnTo>
                  <a:pt x="2755542" y="671270"/>
                </a:lnTo>
                <a:lnTo>
                  <a:pt x="2755542" y="1463040"/>
                </a:lnTo>
                <a:lnTo>
                  <a:pt x="2504231" y="1463040"/>
                </a:lnTo>
                <a:close/>
                <a:moveTo>
                  <a:pt x="3346320" y="671175"/>
                </a:moveTo>
                <a:lnTo>
                  <a:pt x="3636696" y="671175"/>
                </a:lnTo>
                <a:lnTo>
                  <a:pt x="3370534" y="1063702"/>
                </a:lnTo>
                <a:lnTo>
                  <a:pt x="3641614" y="1463040"/>
                </a:lnTo>
                <a:lnTo>
                  <a:pt x="3350860" y="1463040"/>
                </a:lnTo>
                <a:lnTo>
                  <a:pt x="3221468" y="1233009"/>
                </a:lnTo>
                <a:lnTo>
                  <a:pt x="3091319" y="1463040"/>
                </a:lnTo>
                <a:lnTo>
                  <a:pt x="2800565" y="1463040"/>
                </a:lnTo>
                <a:lnTo>
                  <a:pt x="3073253" y="1063797"/>
                </a:lnTo>
                <a:lnTo>
                  <a:pt x="2805294" y="671269"/>
                </a:lnTo>
                <a:lnTo>
                  <a:pt x="3096048" y="671269"/>
                </a:lnTo>
                <a:lnTo>
                  <a:pt x="3221468" y="894584"/>
                </a:lnTo>
                <a:close/>
                <a:moveTo>
                  <a:pt x="11405146" y="659352"/>
                </a:moveTo>
                <a:cubicBezTo>
                  <a:pt x="11413469" y="659352"/>
                  <a:pt x="11421131" y="659635"/>
                  <a:pt x="11428320" y="660108"/>
                </a:cubicBezTo>
                <a:lnTo>
                  <a:pt x="11428320" y="891179"/>
                </a:lnTo>
                <a:cubicBezTo>
                  <a:pt x="11416213" y="889978"/>
                  <a:pt x="11404105" y="889411"/>
                  <a:pt x="11391998" y="889477"/>
                </a:cubicBezTo>
                <a:cubicBezTo>
                  <a:pt x="11253904" y="889477"/>
                  <a:pt x="11163482" y="961834"/>
                  <a:pt x="11163482" y="1155828"/>
                </a:cubicBezTo>
                <a:lnTo>
                  <a:pt x="11163482" y="1464837"/>
                </a:lnTo>
                <a:lnTo>
                  <a:pt x="10911980" y="1464837"/>
                </a:lnTo>
                <a:lnTo>
                  <a:pt x="10911980" y="672499"/>
                </a:lnTo>
                <a:lnTo>
                  <a:pt x="11163482" y="672499"/>
                </a:lnTo>
                <a:lnTo>
                  <a:pt x="11163482" y="801229"/>
                </a:lnTo>
                <a:cubicBezTo>
                  <a:pt x="11199613" y="726696"/>
                  <a:pt x="11294954" y="659352"/>
                  <a:pt x="11405146" y="659352"/>
                </a:cubicBezTo>
                <a:close/>
                <a:moveTo>
                  <a:pt x="8390345" y="659352"/>
                </a:moveTo>
                <a:cubicBezTo>
                  <a:pt x="8398669" y="659352"/>
                  <a:pt x="8406330" y="659635"/>
                  <a:pt x="8413519" y="660108"/>
                </a:cubicBezTo>
                <a:lnTo>
                  <a:pt x="8413519" y="891179"/>
                </a:lnTo>
                <a:cubicBezTo>
                  <a:pt x="8401449" y="889978"/>
                  <a:pt x="8389324" y="889411"/>
                  <a:pt x="8377198" y="889477"/>
                </a:cubicBezTo>
                <a:cubicBezTo>
                  <a:pt x="8239104" y="889477"/>
                  <a:pt x="8148681" y="961834"/>
                  <a:pt x="8148681" y="1155828"/>
                </a:cubicBezTo>
                <a:lnTo>
                  <a:pt x="8148681" y="1464837"/>
                </a:lnTo>
                <a:lnTo>
                  <a:pt x="7897180" y="1464837"/>
                </a:lnTo>
                <a:lnTo>
                  <a:pt x="7897180" y="672499"/>
                </a:lnTo>
                <a:lnTo>
                  <a:pt x="8148681" y="672499"/>
                </a:lnTo>
                <a:lnTo>
                  <a:pt x="8148681" y="801229"/>
                </a:lnTo>
                <a:cubicBezTo>
                  <a:pt x="8184812" y="726696"/>
                  <a:pt x="8280154" y="659352"/>
                  <a:pt x="8390345" y="659352"/>
                </a:cubicBezTo>
                <a:close/>
                <a:moveTo>
                  <a:pt x="9636597" y="652731"/>
                </a:moveTo>
                <a:cubicBezTo>
                  <a:pt x="9738465" y="652731"/>
                  <a:pt x="9815742" y="687254"/>
                  <a:pt x="9858493" y="743154"/>
                </a:cubicBezTo>
                <a:cubicBezTo>
                  <a:pt x="9907867" y="803972"/>
                  <a:pt x="9921015" y="881248"/>
                  <a:pt x="9921015" y="994750"/>
                </a:cubicBezTo>
                <a:lnTo>
                  <a:pt x="9921015" y="1464837"/>
                </a:lnTo>
                <a:lnTo>
                  <a:pt x="9669418" y="1464837"/>
                </a:lnTo>
                <a:lnTo>
                  <a:pt x="9669418" y="1058784"/>
                </a:lnTo>
                <a:cubicBezTo>
                  <a:pt x="9669418" y="945282"/>
                  <a:pt x="9634895" y="866493"/>
                  <a:pt x="9529716" y="866493"/>
                </a:cubicBezTo>
                <a:cubicBezTo>
                  <a:pt x="9427754" y="866493"/>
                  <a:pt x="9376867" y="945376"/>
                  <a:pt x="9376867" y="1067013"/>
                </a:cubicBezTo>
                <a:lnTo>
                  <a:pt x="9376867" y="1464837"/>
                </a:lnTo>
                <a:lnTo>
                  <a:pt x="9125272" y="1464837"/>
                </a:lnTo>
                <a:lnTo>
                  <a:pt x="9125272" y="672499"/>
                </a:lnTo>
                <a:lnTo>
                  <a:pt x="9376867" y="672499"/>
                </a:lnTo>
                <a:lnTo>
                  <a:pt x="9376867" y="787609"/>
                </a:lnTo>
                <a:cubicBezTo>
                  <a:pt x="9421227" y="702482"/>
                  <a:pt x="9513258" y="652731"/>
                  <a:pt x="9636597" y="652731"/>
                </a:cubicBezTo>
                <a:close/>
                <a:moveTo>
                  <a:pt x="7308767" y="652258"/>
                </a:moveTo>
                <a:cubicBezTo>
                  <a:pt x="7410635" y="652258"/>
                  <a:pt x="7512597" y="713076"/>
                  <a:pt x="7550431" y="785433"/>
                </a:cubicBezTo>
                <a:lnTo>
                  <a:pt x="7550431" y="671931"/>
                </a:lnTo>
                <a:lnTo>
                  <a:pt x="7801933" y="672499"/>
                </a:lnTo>
                <a:lnTo>
                  <a:pt x="7801933" y="1464837"/>
                </a:lnTo>
                <a:lnTo>
                  <a:pt x="7550431" y="1464837"/>
                </a:lnTo>
                <a:lnTo>
                  <a:pt x="7550431" y="1353132"/>
                </a:lnTo>
                <a:cubicBezTo>
                  <a:pt x="7512597" y="1425395"/>
                  <a:pt x="7410635" y="1484605"/>
                  <a:pt x="7308767" y="1484605"/>
                </a:cubicBezTo>
                <a:cubicBezTo>
                  <a:pt x="7080249" y="1484605"/>
                  <a:pt x="6922388" y="1305367"/>
                  <a:pt x="6922388" y="1068431"/>
                </a:cubicBezTo>
                <a:cubicBezTo>
                  <a:pt x="6922388" y="831496"/>
                  <a:pt x="7080249" y="652258"/>
                  <a:pt x="7308767" y="652258"/>
                </a:cubicBezTo>
                <a:close/>
                <a:moveTo>
                  <a:pt x="11840616" y="651123"/>
                </a:moveTo>
                <a:cubicBezTo>
                  <a:pt x="12070741" y="651123"/>
                  <a:pt x="12182541" y="767841"/>
                  <a:pt x="12182541" y="919082"/>
                </a:cubicBezTo>
                <a:lnTo>
                  <a:pt x="11934350" y="919082"/>
                </a:lnTo>
                <a:cubicBezTo>
                  <a:pt x="11934350" y="852872"/>
                  <a:pt x="11899826" y="815038"/>
                  <a:pt x="11830306" y="815038"/>
                </a:cubicBezTo>
                <a:cubicBezTo>
                  <a:pt x="11779325" y="815038"/>
                  <a:pt x="11736572" y="838023"/>
                  <a:pt x="11736572" y="885693"/>
                </a:cubicBezTo>
                <a:cubicBezTo>
                  <a:pt x="11736572" y="943295"/>
                  <a:pt x="11805620" y="953132"/>
                  <a:pt x="11938795" y="997493"/>
                </a:cubicBezTo>
                <a:cubicBezTo>
                  <a:pt x="12079159" y="1039110"/>
                  <a:pt x="12194269" y="1076944"/>
                  <a:pt x="12194269" y="1231401"/>
                </a:cubicBezTo>
                <a:cubicBezTo>
                  <a:pt x="12194269" y="1418869"/>
                  <a:pt x="12033475" y="1486213"/>
                  <a:pt x="11835887" y="1486213"/>
                </a:cubicBezTo>
                <a:cubicBezTo>
                  <a:pt x="11610679" y="1486213"/>
                  <a:pt x="11470884" y="1382170"/>
                  <a:pt x="11470884" y="1200188"/>
                </a:cubicBezTo>
                <a:lnTo>
                  <a:pt x="11717466" y="1200188"/>
                </a:lnTo>
                <a:cubicBezTo>
                  <a:pt x="11717466" y="1284085"/>
                  <a:pt x="11770151" y="1316906"/>
                  <a:pt x="11844115" y="1316906"/>
                </a:cubicBezTo>
                <a:cubicBezTo>
                  <a:pt x="11904934" y="1316906"/>
                  <a:pt x="11947685" y="1295530"/>
                  <a:pt x="11947685" y="1242941"/>
                </a:cubicBezTo>
                <a:cubicBezTo>
                  <a:pt x="11947685" y="1182123"/>
                  <a:pt x="11885165" y="1173894"/>
                  <a:pt x="11735627" y="1124615"/>
                </a:cubicBezTo>
                <a:cubicBezTo>
                  <a:pt x="11604059" y="1083470"/>
                  <a:pt x="11490652" y="1045636"/>
                  <a:pt x="11490652" y="892787"/>
                </a:cubicBezTo>
                <a:cubicBezTo>
                  <a:pt x="11490652" y="728398"/>
                  <a:pt x="11627043" y="651123"/>
                  <a:pt x="11840616" y="651123"/>
                </a:cubicBezTo>
                <a:close/>
                <a:moveTo>
                  <a:pt x="10420138" y="651123"/>
                </a:moveTo>
                <a:cubicBezTo>
                  <a:pt x="10668329" y="651123"/>
                  <a:pt x="10827800" y="818822"/>
                  <a:pt x="10827800" y="1012815"/>
                </a:cubicBezTo>
                <a:cubicBezTo>
                  <a:pt x="10828651" y="1051889"/>
                  <a:pt x="10825908" y="1090962"/>
                  <a:pt x="10819571" y="1129533"/>
                </a:cubicBezTo>
                <a:lnTo>
                  <a:pt x="10249129" y="1129533"/>
                </a:lnTo>
                <a:cubicBezTo>
                  <a:pt x="10254047" y="1224875"/>
                  <a:pt x="10293583" y="1305367"/>
                  <a:pt x="10425057" y="1305367"/>
                </a:cubicBezTo>
                <a:cubicBezTo>
                  <a:pt x="10512170" y="1305367"/>
                  <a:pt x="10554922" y="1265925"/>
                  <a:pt x="10571379" y="1215038"/>
                </a:cubicBezTo>
                <a:lnTo>
                  <a:pt x="10817963" y="1215038"/>
                </a:lnTo>
                <a:cubicBezTo>
                  <a:pt x="10794978" y="1364577"/>
                  <a:pt x="10653574" y="1486213"/>
                  <a:pt x="10426665" y="1486213"/>
                </a:cubicBezTo>
                <a:cubicBezTo>
                  <a:pt x="10148869" y="1486213"/>
                  <a:pt x="9999330" y="1313596"/>
                  <a:pt x="9999330" y="1068715"/>
                </a:cubicBezTo>
                <a:cubicBezTo>
                  <a:pt x="9999330" y="836887"/>
                  <a:pt x="10145559" y="651123"/>
                  <a:pt x="10420138" y="651123"/>
                </a:cubicBezTo>
                <a:close/>
                <a:moveTo>
                  <a:pt x="197682" y="638543"/>
                </a:moveTo>
                <a:cubicBezTo>
                  <a:pt x="297564" y="638543"/>
                  <a:pt x="382123" y="678647"/>
                  <a:pt x="414471" y="736722"/>
                </a:cubicBezTo>
                <a:cubicBezTo>
                  <a:pt x="494111" y="676850"/>
                  <a:pt x="578197" y="646488"/>
                  <a:pt x="663324" y="646488"/>
                </a:cubicBezTo>
                <a:cubicBezTo>
                  <a:pt x="766894" y="646488"/>
                  <a:pt x="837833" y="682525"/>
                  <a:pt x="874627" y="753842"/>
                </a:cubicBezTo>
                <a:cubicBezTo>
                  <a:pt x="964293" y="681673"/>
                  <a:pt x="1056324" y="646488"/>
                  <a:pt x="1154976" y="646488"/>
                </a:cubicBezTo>
                <a:cubicBezTo>
                  <a:pt x="1248332" y="646488"/>
                  <a:pt x="1317284" y="673917"/>
                  <a:pt x="1360320" y="727925"/>
                </a:cubicBezTo>
                <a:cubicBezTo>
                  <a:pt x="1409221" y="789595"/>
                  <a:pt x="1420287" y="880302"/>
                  <a:pt x="1393047" y="997682"/>
                </a:cubicBezTo>
                <a:lnTo>
                  <a:pt x="1339701" y="1239914"/>
                </a:lnTo>
                <a:cubicBezTo>
                  <a:pt x="1323338" y="1304042"/>
                  <a:pt x="1326648" y="1350673"/>
                  <a:pt x="1349159" y="1379710"/>
                </a:cubicBezTo>
                <a:cubicBezTo>
                  <a:pt x="1369779" y="1406289"/>
                  <a:pt x="1407707" y="1419720"/>
                  <a:pt x="1462188" y="1419720"/>
                </a:cubicBezTo>
                <a:cubicBezTo>
                  <a:pt x="1494007" y="1419228"/>
                  <a:pt x="1525702" y="1415520"/>
                  <a:pt x="1556773" y="1408653"/>
                </a:cubicBezTo>
                <a:lnTo>
                  <a:pt x="1511656" y="1612011"/>
                </a:lnTo>
                <a:cubicBezTo>
                  <a:pt x="1480718" y="1617270"/>
                  <a:pt x="1449400" y="1620022"/>
                  <a:pt x="1418017" y="1620240"/>
                </a:cubicBezTo>
                <a:cubicBezTo>
                  <a:pt x="1306880" y="1620240"/>
                  <a:pt x="1215511" y="1583352"/>
                  <a:pt x="1163867" y="1518845"/>
                </a:cubicBezTo>
                <a:cubicBezTo>
                  <a:pt x="1112224" y="1454338"/>
                  <a:pt x="1097469" y="1367509"/>
                  <a:pt x="1120737" y="1258736"/>
                </a:cubicBezTo>
                <a:lnTo>
                  <a:pt x="1181933" y="992574"/>
                </a:lnTo>
                <a:cubicBezTo>
                  <a:pt x="1196310" y="930053"/>
                  <a:pt x="1194418" y="885031"/>
                  <a:pt x="1176163" y="862047"/>
                </a:cubicBezTo>
                <a:cubicBezTo>
                  <a:pt x="1161030" y="843035"/>
                  <a:pt x="1136438" y="833009"/>
                  <a:pt x="1104941" y="833009"/>
                </a:cubicBezTo>
                <a:cubicBezTo>
                  <a:pt x="1003641" y="833009"/>
                  <a:pt x="913596" y="914163"/>
                  <a:pt x="886071" y="1030314"/>
                </a:cubicBezTo>
                <a:lnTo>
                  <a:pt x="786284" y="1461148"/>
                </a:lnTo>
                <a:lnTo>
                  <a:pt x="573752" y="1461148"/>
                </a:lnTo>
                <a:lnTo>
                  <a:pt x="682430" y="992480"/>
                </a:lnTo>
                <a:cubicBezTo>
                  <a:pt x="696901" y="929864"/>
                  <a:pt x="694915" y="884747"/>
                  <a:pt x="676660" y="861763"/>
                </a:cubicBezTo>
                <a:cubicBezTo>
                  <a:pt x="661905" y="843603"/>
                  <a:pt x="637218" y="833388"/>
                  <a:pt x="607046" y="833388"/>
                </a:cubicBezTo>
                <a:cubicBezTo>
                  <a:pt x="492503" y="833388"/>
                  <a:pt x="416835" y="917663"/>
                  <a:pt x="369543" y="1097374"/>
                </a:cubicBezTo>
                <a:lnTo>
                  <a:pt x="285173" y="1461526"/>
                </a:lnTo>
                <a:lnTo>
                  <a:pt x="72452" y="1461526"/>
                </a:lnTo>
                <a:lnTo>
                  <a:pt x="198912" y="938944"/>
                </a:lnTo>
                <a:cubicBezTo>
                  <a:pt x="208843" y="895719"/>
                  <a:pt x="204776" y="859777"/>
                  <a:pt x="187467" y="838117"/>
                </a:cubicBezTo>
                <a:cubicBezTo>
                  <a:pt x="163348" y="807755"/>
                  <a:pt x="111137" y="806053"/>
                  <a:pt x="45590" y="833293"/>
                </a:cubicBezTo>
                <a:lnTo>
                  <a:pt x="0" y="852210"/>
                </a:lnTo>
                <a:lnTo>
                  <a:pt x="37834" y="670229"/>
                </a:lnTo>
                <a:lnTo>
                  <a:pt x="51454" y="665310"/>
                </a:lnTo>
                <a:cubicBezTo>
                  <a:pt x="98252" y="647888"/>
                  <a:pt x="147748" y="638836"/>
                  <a:pt x="197682" y="638543"/>
                </a:cubicBezTo>
                <a:close/>
                <a:moveTo>
                  <a:pt x="6277980" y="531662"/>
                </a:moveTo>
                <a:lnTo>
                  <a:pt x="6277980" y="929486"/>
                </a:lnTo>
                <a:lnTo>
                  <a:pt x="6460435" y="929486"/>
                </a:lnTo>
                <a:cubicBezTo>
                  <a:pt x="6572234" y="928919"/>
                  <a:pt x="6644591" y="836888"/>
                  <a:pt x="6644591" y="730007"/>
                </a:cubicBezTo>
                <a:lnTo>
                  <a:pt x="6644686" y="730290"/>
                </a:lnTo>
                <a:cubicBezTo>
                  <a:pt x="6644686" y="623409"/>
                  <a:pt x="6572329" y="531662"/>
                  <a:pt x="6460529" y="531662"/>
                </a:cubicBezTo>
                <a:close/>
                <a:moveTo>
                  <a:pt x="8605338" y="437361"/>
                </a:moveTo>
                <a:lnTo>
                  <a:pt x="8855231" y="437361"/>
                </a:lnTo>
                <a:lnTo>
                  <a:pt x="8855231" y="672499"/>
                </a:lnTo>
                <a:lnTo>
                  <a:pt x="9036077" y="672499"/>
                </a:lnTo>
                <a:lnTo>
                  <a:pt x="9036077" y="859872"/>
                </a:lnTo>
                <a:lnTo>
                  <a:pt x="8855231" y="859872"/>
                </a:lnTo>
                <a:lnTo>
                  <a:pt x="8855231" y="1142681"/>
                </a:lnTo>
                <a:cubicBezTo>
                  <a:pt x="8855231" y="1259398"/>
                  <a:pt x="8901294" y="1277464"/>
                  <a:pt x="8963719" y="1277464"/>
                </a:cubicBezTo>
                <a:cubicBezTo>
                  <a:pt x="8993892" y="1277710"/>
                  <a:pt x="9024159" y="1276064"/>
                  <a:pt x="9054143" y="1272546"/>
                </a:cubicBezTo>
                <a:lnTo>
                  <a:pt x="9054332" y="1464837"/>
                </a:lnTo>
                <a:cubicBezTo>
                  <a:pt x="8998905" y="1474030"/>
                  <a:pt x="8942817" y="1478429"/>
                  <a:pt x="8886633" y="1477984"/>
                </a:cubicBezTo>
                <a:cubicBezTo>
                  <a:pt x="8768307" y="1477984"/>
                  <a:pt x="8605526" y="1463229"/>
                  <a:pt x="8605526" y="1198580"/>
                </a:cubicBezTo>
                <a:lnTo>
                  <a:pt x="8605526" y="859872"/>
                </a:lnTo>
                <a:lnTo>
                  <a:pt x="8480391" y="859872"/>
                </a:lnTo>
                <a:lnTo>
                  <a:pt x="8480391" y="672499"/>
                </a:lnTo>
                <a:lnTo>
                  <a:pt x="8605338" y="672499"/>
                </a:lnTo>
                <a:close/>
                <a:moveTo>
                  <a:pt x="4701627" y="356112"/>
                </a:moveTo>
                <a:cubicBezTo>
                  <a:pt x="4670130" y="355006"/>
                  <a:pt x="4639665" y="367434"/>
                  <a:pt x="4617919" y="390257"/>
                </a:cubicBezTo>
                <a:cubicBezTo>
                  <a:pt x="4594273" y="415322"/>
                  <a:pt x="4583206" y="445968"/>
                  <a:pt x="4583206" y="486734"/>
                </a:cubicBezTo>
                <a:cubicBezTo>
                  <a:pt x="4583206" y="545660"/>
                  <a:pt x="4606096" y="621518"/>
                  <a:pt x="4651119" y="712414"/>
                </a:cubicBezTo>
                <a:cubicBezTo>
                  <a:pt x="4715909" y="682336"/>
                  <a:pt x="4760270" y="651596"/>
                  <a:pt x="4782971" y="620855"/>
                </a:cubicBezTo>
                <a:cubicBezTo>
                  <a:pt x="4809151" y="585121"/>
                  <a:pt x="4822753" y="541707"/>
                  <a:pt x="4821655" y="497422"/>
                </a:cubicBezTo>
                <a:cubicBezTo>
                  <a:pt x="4821655" y="450035"/>
                  <a:pt x="4811347" y="417403"/>
                  <a:pt x="4788268" y="391582"/>
                </a:cubicBezTo>
                <a:cubicBezTo>
                  <a:pt x="4767079" y="367746"/>
                  <a:pt x="4738799" y="356112"/>
                  <a:pt x="4701627" y="356112"/>
                </a:cubicBezTo>
                <a:close/>
                <a:moveTo>
                  <a:pt x="6011724" y="314117"/>
                </a:moveTo>
                <a:lnTo>
                  <a:pt x="6493445" y="314117"/>
                </a:lnTo>
                <a:cubicBezTo>
                  <a:pt x="6748257" y="314117"/>
                  <a:pt x="6912645" y="506408"/>
                  <a:pt x="6912645" y="730290"/>
                </a:cubicBezTo>
                <a:cubicBezTo>
                  <a:pt x="6912645" y="954173"/>
                  <a:pt x="6748257" y="1146464"/>
                  <a:pt x="6493445" y="1146464"/>
                </a:cubicBezTo>
                <a:lnTo>
                  <a:pt x="6277980" y="1146464"/>
                </a:lnTo>
                <a:lnTo>
                  <a:pt x="6277980" y="1465310"/>
                </a:lnTo>
                <a:lnTo>
                  <a:pt x="6011724" y="1465310"/>
                </a:lnTo>
                <a:close/>
                <a:moveTo>
                  <a:pt x="1969637" y="283661"/>
                </a:moveTo>
                <a:cubicBezTo>
                  <a:pt x="2242231" y="283661"/>
                  <a:pt x="2378622" y="454481"/>
                  <a:pt x="2378622" y="649988"/>
                </a:cubicBezTo>
                <a:lnTo>
                  <a:pt x="2112176" y="649988"/>
                </a:lnTo>
                <a:cubicBezTo>
                  <a:pt x="2112176" y="548120"/>
                  <a:pt x="2061290" y="484086"/>
                  <a:pt x="1969353" y="484086"/>
                </a:cubicBezTo>
                <a:cubicBezTo>
                  <a:pt x="1893685" y="484086"/>
                  <a:pt x="1829651" y="523528"/>
                  <a:pt x="1829651" y="602317"/>
                </a:cubicBezTo>
                <a:cubicBezTo>
                  <a:pt x="1829651" y="677985"/>
                  <a:pt x="1896995" y="718940"/>
                  <a:pt x="1993944" y="753653"/>
                </a:cubicBezTo>
                <a:cubicBezTo>
                  <a:pt x="2183115" y="819863"/>
                  <a:pt x="2398011" y="894963"/>
                  <a:pt x="2398011" y="1124899"/>
                </a:cubicBezTo>
                <a:cubicBezTo>
                  <a:pt x="2398011" y="1361362"/>
                  <a:pt x="2218963" y="1492835"/>
                  <a:pt x="1966043" y="1492835"/>
                </a:cubicBezTo>
                <a:cubicBezTo>
                  <a:pt x="1720122" y="1492835"/>
                  <a:pt x="1532371" y="1344998"/>
                  <a:pt x="1532371" y="1082241"/>
                </a:cubicBezTo>
                <a:lnTo>
                  <a:pt x="1798437" y="1081958"/>
                </a:lnTo>
                <a:cubicBezTo>
                  <a:pt x="1798437" y="1206715"/>
                  <a:pt x="1874106" y="1280586"/>
                  <a:pt x="1982500" y="1280586"/>
                </a:cubicBezTo>
                <a:cubicBezTo>
                  <a:pt x="2067626" y="1280586"/>
                  <a:pt x="2133835" y="1226389"/>
                  <a:pt x="2133835" y="1145897"/>
                </a:cubicBezTo>
                <a:cubicBezTo>
                  <a:pt x="2133835" y="1053866"/>
                  <a:pt x="2055047" y="1022937"/>
                  <a:pt x="1954786" y="985103"/>
                </a:cubicBezTo>
                <a:cubicBezTo>
                  <a:pt x="1742917" y="907921"/>
                  <a:pt x="1565475" y="840577"/>
                  <a:pt x="1565475" y="607330"/>
                </a:cubicBezTo>
                <a:cubicBezTo>
                  <a:pt x="1565475" y="395365"/>
                  <a:pt x="1759374" y="283661"/>
                  <a:pt x="1969637" y="283661"/>
                </a:cubicBezTo>
                <a:close/>
                <a:moveTo>
                  <a:pt x="4709950" y="254906"/>
                </a:moveTo>
                <a:cubicBezTo>
                  <a:pt x="4789213" y="254906"/>
                  <a:pt x="4852868" y="275904"/>
                  <a:pt x="4899120" y="317332"/>
                </a:cubicBezTo>
                <a:cubicBezTo>
                  <a:pt x="4947170" y="359044"/>
                  <a:pt x="4971667" y="415322"/>
                  <a:pt x="4971667" y="484653"/>
                </a:cubicBezTo>
                <a:cubicBezTo>
                  <a:pt x="4971355" y="549983"/>
                  <a:pt x="4947898" y="613090"/>
                  <a:pt x="4905457" y="662757"/>
                </a:cubicBezTo>
                <a:cubicBezTo>
                  <a:pt x="4865448" y="711752"/>
                  <a:pt x="4796496" y="759990"/>
                  <a:pt x="4700398" y="806337"/>
                </a:cubicBezTo>
                <a:cubicBezTo>
                  <a:pt x="4754311" y="899030"/>
                  <a:pt x="4804346" y="979805"/>
                  <a:pt x="4845301" y="1040434"/>
                </a:cubicBezTo>
                <a:cubicBezTo>
                  <a:pt x="4876619" y="1087415"/>
                  <a:pt x="4910660" y="1132513"/>
                  <a:pt x="4947264" y="1175502"/>
                </a:cubicBezTo>
                <a:cubicBezTo>
                  <a:pt x="5015460" y="1089524"/>
                  <a:pt x="5051308" y="1014707"/>
                  <a:pt x="5051308" y="957956"/>
                </a:cubicBezTo>
                <a:cubicBezTo>
                  <a:pt x="5052253" y="937725"/>
                  <a:pt x="5043760" y="918193"/>
                  <a:pt x="5028324" y="905083"/>
                </a:cubicBezTo>
                <a:cubicBezTo>
                  <a:pt x="5011203" y="890612"/>
                  <a:pt x="4985005" y="883612"/>
                  <a:pt x="4948021" y="883612"/>
                </a:cubicBezTo>
                <a:lnTo>
                  <a:pt x="4887014" y="883612"/>
                </a:lnTo>
                <a:lnTo>
                  <a:pt x="4887014" y="790541"/>
                </a:lnTo>
                <a:lnTo>
                  <a:pt x="5365898" y="790541"/>
                </a:lnTo>
                <a:lnTo>
                  <a:pt x="5365898" y="883802"/>
                </a:lnTo>
                <a:lnTo>
                  <a:pt x="5312458" y="883802"/>
                </a:lnTo>
                <a:cubicBezTo>
                  <a:pt x="5291203" y="883367"/>
                  <a:pt x="5270073" y="887188"/>
                  <a:pt x="5250314" y="895057"/>
                </a:cubicBezTo>
                <a:cubicBezTo>
                  <a:pt x="5233251" y="903078"/>
                  <a:pt x="5218242" y="914892"/>
                  <a:pt x="5206427" y="929581"/>
                </a:cubicBezTo>
                <a:cubicBezTo>
                  <a:pt x="5192145" y="945282"/>
                  <a:pt x="5175498" y="976873"/>
                  <a:pt x="5153270" y="1022841"/>
                </a:cubicBezTo>
                <a:cubicBezTo>
                  <a:pt x="5115928" y="1103721"/>
                  <a:pt x="5070310" y="1180524"/>
                  <a:pt x="5017162" y="1252021"/>
                </a:cubicBezTo>
                <a:cubicBezTo>
                  <a:pt x="5079399" y="1312366"/>
                  <a:pt x="5135583" y="1344241"/>
                  <a:pt x="5180227" y="1344241"/>
                </a:cubicBezTo>
                <a:cubicBezTo>
                  <a:pt x="5206086" y="1344241"/>
                  <a:pt x="5230499" y="1332342"/>
                  <a:pt x="5246437" y="1311988"/>
                </a:cubicBezTo>
                <a:cubicBezTo>
                  <a:pt x="5259583" y="1295435"/>
                  <a:pt x="5277365" y="1260534"/>
                  <a:pt x="5284271" y="1189595"/>
                </a:cubicBezTo>
                <a:lnTo>
                  <a:pt x="5284271" y="1187798"/>
                </a:lnTo>
                <a:lnTo>
                  <a:pt x="5288149" y="1172380"/>
                </a:lnTo>
                <a:lnTo>
                  <a:pt x="5370722" y="1171435"/>
                </a:lnTo>
                <a:lnTo>
                  <a:pt x="5370722" y="1191392"/>
                </a:lnTo>
                <a:cubicBezTo>
                  <a:pt x="5370722" y="1294679"/>
                  <a:pt x="5348777" y="1374130"/>
                  <a:pt x="5304511" y="1427854"/>
                </a:cubicBezTo>
                <a:cubicBezTo>
                  <a:pt x="5261456" y="1481266"/>
                  <a:pt x="5196335" y="1512035"/>
                  <a:pt x="5127732" y="1511373"/>
                </a:cubicBezTo>
                <a:cubicBezTo>
                  <a:pt x="5086457" y="1510985"/>
                  <a:pt x="5045888" y="1500600"/>
                  <a:pt x="5009501" y="1481106"/>
                </a:cubicBezTo>
                <a:cubicBezTo>
                  <a:pt x="4972234" y="1463229"/>
                  <a:pt x="4929955" y="1432962"/>
                  <a:pt x="4880865" y="1388980"/>
                </a:cubicBezTo>
                <a:cubicBezTo>
                  <a:pt x="4834150" y="1427306"/>
                  <a:pt x="4782043" y="1458538"/>
                  <a:pt x="4726219" y="1481673"/>
                </a:cubicBezTo>
                <a:cubicBezTo>
                  <a:pt x="4674841" y="1501167"/>
                  <a:pt x="4620370" y="1511221"/>
                  <a:pt x="4565426" y="1511373"/>
                </a:cubicBezTo>
                <a:cubicBezTo>
                  <a:pt x="4461665" y="1511373"/>
                  <a:pt x="4374363" y="1477417"/>
                  <a:pt x="4305885" y="1410545"/>
                </a:cubicBezTo>
                <a:cubicBezTo>
                  <a:pt x="4183010" y="1289259"/>
                  <a:pt x="4166950" y="1096485"/>
                  <a:pt x="4268050" y="956537"/>
                </a:cubicBezTo>
                <a:cubicBezTo>
                  <a:pt x="4310518" y="898462"/>
                  <a:pt x="4381930" y="842373"/>
                  <a:pt x="4480771" y="789500"/>
                </a:cubicBezTo>
                <a:cubicBezTo>
                  <a:pt x="4434992" y="692267"/>
                  <a:pt x="4411724" y="608938"/>
                  <a:pt x="4411724" y="540931"/>
                </a:cubicBezTo>
                <a:cubicBezTo>
                  <a:pt x="4410655" y="464176"/>
                  <a:pt x="4442502" y="390636"/>
                  <a:pt x="4499215" y="338898"/>
                </a:cubicBezTo>
                <a:cubicBezTo>
                  <a:pt x="4555295" y="283678"/>
                  <a:pt x="4631266" y="253399"/>
                  <a:pt x="4709950" y="254906"/>
                </a:cubicBezTo>
                <a:close/>
                <a:moveTo>
                  <a:pt x="2627370" y="249129"/>
                </a:moveTo>
                <a:cubicBezTo>
                  <a:pt x="2627938" y="249129"/>
                  <a:pt x="2628516" y="249131"/>
                  <a:pt x="2629083" y="249137"/>
                </a:cubicBezTo>
                <a:cubicBezTo>
                  <a:pt x="2717104" y="249920"/>
                  <a:pt x="2787816" y="321908"/>
                  <a:pt x="2787030" y="409922"/>
                </a:cubicBezTo>
                <a:cubicBezTo>
                  <a:pt x="2786245" y="497943"/>
                  <a:pt x="2714265" y="568664"/>
                  <a:pt x="2626246" y="567879"/>
                </a:cubicBezTo>
                <a:cubicBezTo>
                  <a:pt x="2538744" y="567094"/>
                  <a:pt x="2468240" y="495919"/>
                  <a:pt x="2468289" y="408418"/>
                </a:cubicBezTo>
                <a:cubicBezTo>
                  <a:pt x="2468231" y="320502"/>
                  <a:pt x="2539454" y="249185"/>
                  <a:pt x="2627370" y="249129"/>
                </a:cubicBezTo>
                <a:close/>
                <a:moveTo>
                  <a:pt x="4785335" y="124946"/>
                </a:moveTo>
                <a:cubicBezTo>
                  <a:pt x="4336095" y="124946"/>
                  <a:pt x="3971907" y="489136"/>
                  <a:pt x="3971907" y="938377"/>
                </a:cubicBezTo>
                <a:cubicBezTo>
                  <a:pt x="3971907" y="1387618"/>
                  <a:pt x="4336095" y="1751808"/>
                  <a:pt x="4785335" y="1751808"/>
                </a:cubicBezTo>
                <a:cubicBezTo>
                  <a:pt x="5234368" y="1751287"/>
                  <a:pt x="5598245" y="1387410"/>
                  <a:pt x="5598766" y="938377"/>
                </a:cubicBezTo>
                <a:cubicBezTo>
                  <a:pt x="5598766" y="489136"/>
                  <a:pt x="5234576" y="124946"/>
                  <a:pt x="4785335" y="124946"/>
                </a:cubicBezTo>
                <a:close/>
                <a:moveTo>
                  <a:pt x="4785335" y="0"/>
                </a:moveTo>
                <a:cubicBezTo>
                  <a:pt x="5303330" y="625"/>
                  <a:pt x="5723088" y="420382"/>
                  <a:pt x="5723712" y="938377"/>
                </a:cubicBezTo>
                <a:cubicBezTo>
                  <a:pt x="5723712" y="938443"/>
                  <a:pt x="5723712" y="938500"/>
                  <a:pt x="5723712" y="938566"/>
                </a:cubicBezTo>
                <a:cubicBezTo>
                  <a:pt x="5723656" y="1456873"/>
                  <a:pt x="5303452" y="1877000"/>
                  <a:pt x="4785146" y="1876943"/>
                </a:cubicBezTo>
                <a:cubicBezTo>
                  <a:pt x="4266839" y="1876887"/>
                  <a:pt x="3846713" y="1456683"/>
                  <a:pt x="3846771" y="938377"/>
                </a:cubicBezTo>
                <a:cubicBezTo>
                  <a:pt x="3846827" y="420070"/>
                  <a:pt x="4267029" y="-52"/>
                  <a:pt x="4785335" y="0"/>
                </a:cubicBezTo>
                <a:close/>
              </a:path>
            </a:pathLst>
          </a:custGeom>
          <a:solidFill>
            <a:schemeClr val="tx1"/>
          </a:solidFill>
          <a:ln w="9458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39A16E-479A-422D-889F-E3B0C21010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163126"/>
            <a:ext cx="9144000" cy="480291"/>
          </a:xfrm>
        </p:spPr>
        <p:txBody>
          <a:bodyPr anchor="b"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377B7-2B68-4D92-9F6E-5B150F30B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726408"/>
            <a:ext cx="9144000" cy="480291"/>
          </a:xfrm>
        </p:spPr>
        <p:txBody>
          <a:bodyPr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6411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rther Faster Opt.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6A101DB7-F05B-48D6-BB91-BD7042F339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9" t="2932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C7451-DBB9-40DE-BB7D-A56E60F51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3D9C7-FE09-44AA-9645-742E64D4E0C4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AED1D-7A3C-4336-97FC-43A40318A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723CD-E462-466D-AF38-BB7E0D50F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E03B2FB-930C-48B9-A921-A289B0F5882A}"/>
              </a:ext>
            </a:extLst>
          </p:cNvPr>
          <p:cNvSpPr/>
          <p:nvPr userDrawn="1"/>
        </p:nvSpPr>
        <p:spPr>
          <a:xfrm>
            <a:off x="2102311" y="1876975"/>
            <a:ext cx="7987379" cy="2925930"/>
          </a:xfrm>
          <a:custGeom>
            <a:avLst/>
            <a:gdLst>
              <a:gd name="connsiteX0" fmla="*/ 3510723 w 7013998"/>
              <a:gd name="connsiteY0" fmla="*/ 2160372 h 2569362"/>
              <a:gd name="connsiteX1" fmla="*/ 3312527 w 7013998"/>
              <a:gd name="connsiteY1" fmla="*/ 2166202 h 2569362"/>
              <a:gd name="connsiteX2" fmla="*/ 3115059 w 7013998"/>
              <a:gd name="connsiteY2" fmla="*/ 2199720 h 2569362"/>
              <a:gd name="connsiteX3" fmla="*/ 3054580 w 7013998"/>
              <a:gd name="connsiteY3" fmla="*/ 2288617 h 2569362"/>
              <a:gd name="connsiteX4" fmla="*/ 3101215 w 7013998"/>
              <a:gd name="connsiteY4" fmla="*/ 2372413 h 2569362"/>
              <a:gd name="connsiteX5" fmla="*/ 3230917 w 7013998"/>
              <a:gd name="connsiteY5" fmla="*/ 2402288 h 2569362"/>
              <a:gd name="connsiteX6" fmla="*/ 3351146 w 7013998"/>
              <a:gd name="connsiteY6" fmla="*/ 2384072 h 2569362"/>
              <a:gd name="connsiteX7" fmla="*/ 3450973 w 7013998"/>
              <a:gd name="connsiteY7" fmla="*/ 2332337 h 2569362"/>
              <a:gd name="connsiteX8" fmla="*/ 3510723 w 7013998"/>
              <a:gd name="connsiteY8" fmla="*/ 2211379 h 2569362"/>
              <a:gd name="connsiteX9" fmla="*/ 5876209 w 7013998"/>
              <a:gd name="connsiteY9" fmla="*/ 1860163 h 2569362"/>
              <a:gd name="connsiteX10" fmla="*/ 5704973 w 7013998"/>
              <a:gd name="connsiteY10" fmla="*/ 1914813 h 2569362"/>
              <a:gd name="connsiteX11" fmla="*/ 5625549 w 7013998"/>
              <a:gd name="connsiteY11" fmla="*/ 2062731 h 2569362"/>
              <a:gd name="connsiteX12" fmla="*/ 6123954 w 7013998"/>
              <a:gd name="connsiteY12" fmla="*/ 2062731 h 2569362"/>
              <a:gd name="connsiteX13" fmla="*/ 6056189 w 7013998"/>
              <a:gd name="connsiteY13" fmla="*/ 1913356 h 2569362"/>
              <a:gd name="connsiteX14" fmla="*/ 5876209 w 7013998"/>
              <a:gd name="connsiteY14" fmla="*/ 1860163 h 2569362"/>
              <a:gd name="connsiteX15" fmla="*/ 6932388 w 7013998"/>
              <a:gd name="connsiteY15" fmla="*/ 1745035 h 2569362"/>
              <a:gd name="connsiteX16" fmla="*/ 7013998 w 7013998"/>
              <a:gd name="connsiteY16" fmla="*/ 1752321 h 2569362"/>
              <a:gd name="connsiteX17" fmla="*/ 6993596 w 7013998"/>
              <a:gd name="connsiteY17" fmla="*/ 1898054 h 2569362"/>
              <a:gd name="connsiteX18" fmla="*/ 6913443 w 7013998"/>
              <a:gd name="connsiteY18" fmla="*/ 1890767 h 2569362"/>
              <a:gd name="connsiteX19" fmla="*/ 6726905 w 7013998"/>
              <a:gd name="connsiteY19" fmla="*/ 1956347 h 2569362"/>
              <a:gd name="connsiteX20" fmla="*/ 6655497 w 7013998"/>
              <a:gd name="connsiteY20" fmla="*/ 2106451 h 2569362"/>
              <a:gd name="connsiteX21" fmla="*/ 6655497 w 7013998"/>
              <a:gd name="connsiteY21" fmla="*/ 2514502 h 2569362"/>
              <a:gd name="connsiteX22" fmla="*/ 6480617 w 7013998"/>
              <a:gd name="connsiteY22" fmla="*/ 2514502 h 2569362"/>
              <a:gd name="connsiteX23" fmla="*/ 6480617 w 7013998"/>
              <a:gd name="connsiteY23" fmla="*/ 1756693 h 2569362"/>
              <a:gd name="connsiteX24" fmla="*/ 6652581 w 7013998"/>
              <a:gd name="connsiteY24" fmla="*/ 1756693 h 2569362"/>
              <a:gd name="connsiteX25" fmla="*/ 6652581 w 7013998"/>
              <a:gd name="connsiteY25" fmla="*/ 1886395 h 2569362"/>
              <a:gd name="connsiteX26" fmla="*/ 6778641 w 7013998"/>
              <a:gd name="connsiteY26" fmla="*/ 1781468 h 2569362"/>
              <a:gd name="connsiteX27" fmla="*/ 6932388 w 7013998"/>
              <a:gd name="connsiteY27" fmla="*/ 1745035 h 2569362"/>
              <a:gd name="connsiteX28" fmla="*/ 5877666 w 7013998"/>
              <a:gd name="connsiteY28" fmla="*/ 1733376 h 2569362"/>
              <a:gd name="connsiteX29" fmla="*/ 6182976 w 7013998"/>
              <a:gd name="connsiteY29" fmla="*/ 1834660 h 2569362"/>
              <a:gd name="connsiteX30" fmla="*/ 6291547 w 7013998"/>
              <a:gd name="connsiteY30" fmla="*/ 2118110 h 2569362"/>
              <a:gd name="connsiteX31" fmla="*/ 6291547 w 7013998"/>
              <a:gd name="connsiteY31" fmla="*/ 2179317 h 2569362"/>
              <a:gd name="connsiteX32" fmla="*/ 5621177 w 7013998"/>
              <a:gd name="connsiteY32" fmla="*/ 2179317 h 2569362"/>
              <a:gd name="connsiteX33" fmla="*/ 5694772 w 7013998"/>
              <a:gd name="connsiteY33" fmla="*/ 2346181 h 2569362"/>
              <a:gd name="connsiteX34" fmla="*/ 5880581 w 7013998"/>
              <a:gd name="connsiteY34" fmla="*/ 2408117 h 2569362"/>
              <a:gd name="connsiteX35" fmla="*/ 6028499 w 7013998"/>
              <a:gd name="connsiteY35" fmla="*/ 2378242 h 2569362"/>
              <a:gd name="connsiteX36" fmla="*/ 6107923 w 7013998"/>
              <a:gd name="connsiteY36" fmla="*/ 2290074 h 2569362"/>
              <a:gd name="connsiteX37" fmla="*/ 6281345 w 7013998"/>
              <a:gd name="connsiteY37" fmla="*/ 2290074 h 2569362"/>
              <a:gd name="connsiteX38" fmla="*/ 6149457 w 7013998"/>
              <a:gd name="connsiteY38" fmla="*/ 2476612 h 2569362"/>
              <a:gd name="connsiteX39" fmla="*/ 5879123 w 7013998"/>
              <a:gd name="connsiteY39" fmla="*/ 2537819 h 2569362"/>
              <a:gd name="connsiteX40" fmla="*/ 5565070 w 7013998"/>
              <a:gd name="connsiteY40" fmla="*/ 2432163 h 2569362"/>
              <a:gd name="connsiteX41" fmla="*/ 5450670 w 7013998"/>
              <a:gd name="connsiteY41" fmla="*/ 2142884 h 2569362"/>
              <a:gd name="connsiteX42" fmla="*/ 5502405 w 7013998"/>
              <a:gd name="connsiteY42" fmla="*/ 1930844 h 2569362"/>
              <a:gd name="connsiteX43" fmla="*/ 5651052 w 7013998"/>
              <a:gd name="connsiteY43" fmla="*/ 1785840 h 2569362"/>
              <a:gd name="connsiteX44" fmla="*/ 5877666 w 7013998"/>
              <a:gd name="connsiteY44" fmla="*/ 1733376 h 2569362"/>
              <a:gd name="connsiteX45" fmla="*/ 4240357 w 7013998"/>
              <a:gd name="connsiteY45" fmla="*/ 1733376 h 2569362"/>
              <a:gd name="connsiteX46" fmla="*/ 4501947 w 7013998"/>
              <a:gd name="connsiteY46" fmla="*/ 1783654 h 2569362"/>
              <a:gd name="connsiteX47" fmla="*/ 4625091 w 7013998"/>
              <a:gd name="connsiteY47" fmla="*/ 1946146 h 2569362"/>
              <a:gd name="connsiteX48" fmla="*/ 4458956 w 7013998"/>
              <a:gd name="connsiteY48" fmla="*/ 1963633 h 2569362"/>
              <a:gd name="connsiteX49" fmla="*/ 4386818 w 7013998"/>
              <a:gd name="connsiteY49" fmla="*/ 1889310 h 2569362"/>
              <a:gd name="connsiteX50" fmla="*/ 4240357 w 7013998"/>
              <a:gd name="connsiteY50" fmla="*/ 1865993 h 2569362"/>
              <a:gd name="connsiteX51" fmla="*/ 4093167 w 7013998"/>
              <a:gd name="connsiteY51" fmla="*/ 1888581 h 2569362"/>
              <a:gd name="connsiteX52" fmla="*/ 4042161 w 7013998"/>
              <a:gd name="connsiteY52" fmla="*/ 1954889 h 2569362"/>
              <a:gd name="connsiteX53" fmla="*/ 4058192 w 7013998"/>
              <a:gd name="connsiteY53" fmla="*/ 2005167 h 2569362"/>
              <a:gd name="connsiteX54" fmla="*/ 4112112 w 7013998"/>
              <a:gd name="connsiteY54" fmla="*/ 2033585 h 2569362"/>
              <a:gd name="connsiteX55" fmla="*/ 4219954 w 7013998"/>
              <a:gd name="connsiteY55" fmla="*/ 2055445 h 2569362"/>
              <a:gd name="connsiteX56" fmla="*/ 4317595 w 7013998"/>
              <a:gd name="connsiteY56" fmla="*/ 2070018 h 2569362"/>
              <a:gd name="connsiteX57" fmla="*/ 4514334 w 7013998"/>
              <a:gd name="connsiteY57" fmla="*/ 2117381 h 2569362"/>
              <a:gd name="connsiteX58" fmla="*/ 4614161 w 7013998"/>
              <a:gd name="connsiteY58" fmla="*/ 2188790 h 2569362"/>
              <a:gd name="connsiteX59" fmla="*/ 4644036 w 7013998"/>
              <a:gd name="connsiteY59" fmla="*/ 2298818 h 2569362"/>
              <a:gd name="connsiteX60" fmla="*/ 4547124 w 7013998"/>
              <a:gd name="connsiteY60" fmla="*/ 2477340 h 2569362"/>
              <a:gd name="connsiteX61" fmla="*/ 4260760 w 7013998"/>
              <a:gd name="connsiteY61" fmla="*/ 2537819 h 2569362"/>
              <a:gd name="connsiteX62" fmla="*/ 3971481 w 7013998"/>
              <a:gd name="connsiteY62" fmla="*/ 2475154 h 2569362"/>
              <a:gd name="connsiteX63" fmla="*/ 3849794 w 7013998"/>
              <a:gd name="connsiteY63" fmla="*/ 2282788 h 2569362"/>
              <a:gd name="connsiteX64" fmla="*/ 4020301 w 7013998"/>
              <a:gd name="connsiteY64" fmla="*/ 2282788 h 2569362"/>
              <a:gd name="connsiteX65" fmla="*/ 4095353 w 7013998"/>
              <a:gd name="connsiteY65" fmla="*/ 2373870 h 2569362"/>
              <a:gd name="connsiteX66" fmla="*/ 4257845 w 7013998"/>
              <a:gd name="connsiteY66" fmla="*/ 2402288 h 2569362"/>
              <a:gd name="connsiteX67" fmla="*/ 4470614 w 7013998"/>
              <a:gd name="connsiteY67" fmla="*/ 2307562 h 2569362"/>
              <a:gd name="connsiteX68" fmla="*/ 4431267 w 7013998"/>
              <a:gd name="connsiteY68" fmla="*/ 2244897 h 2569362"/>
              <a:gd name="connsiteX69" fmla="*/ 4285534 w 7013998"/>
              <a:gd name="connsiteY69" fmla="*/ 2208464 h 2569362"/>
              <a:gd name="connsiteX70" fmla="*/ 4187893 w 7013998"/>
              <a:gd name="connsiteY70" fmla="*/ 2193891 h 2569362"/>
              <a:gd name="connsiteX71" fmla="*/ 3996984 w 7013998"/>
              <a:gd name="connsiteY71" fmla="*/ 2147256 h 2569362"/>
              <a:gd name="connsiteX72" fmla="*/ 3900072 w 7013998"/>
              <a:gd name="connsiteY72" fmla="*/ 2072933 h 2569362"/>
              <a:gd name="connsiteX73" fmla="*/ 3871654 w 7013998"/>
              <a:gd name="connsiteY73" fmla="*/ 1957804 h 2569362"/>
              <a:gd name="connsiteX74" fmla="*/ 3970023 w 7013998"/>
              <a:gd name="connsiteY74" fmla="*/ 1793126 h 2569362"/>
              <a:gd name="connsiteX75" fmla="*/ 4240357 w 7013998"/>
              <a:gd name="connsiteY75" fmla="*/ 1733376 h 2569362"/>
              <a:gd name="connsiteX76" fmla="*/ 3312527 w 7013998"/>
              <a:gd name="connsiteY76" fmla="*/ 1733376 h 2569362"/>
              <a:gd name="connsiteX77" fmla="*/ 3587232 w 7013998"/>
              <a:gd name="connsiteY77" fmla="*/ 1806242 h 2569362"/>
              <a:gd name="connsiteX78" fmla="*/ 3676858 w 7013998"/>
              <a:gd name="connsiteY78" fmla="*/ 2029213 h 2569362"/>
              <a:gd name="connsiteX79" fmla="*/ 3676858 w 7013998"/>
              <a:gd name="connsiteY79" fmla="*/ 2514502 h 2569362"/>
              <a:gd name="connsiteX80" fmla="*/ 3515095 w 7013998"/>
              <a:gd name="connsiteY80" fmla="*/ 2514502 h 2569362"/>
              <a:gd name="connsiteX81" fmla="*/ 3515095 w 7013998"/>
              <a:gd name="connsiteY81" fmla="*/ 2405203 h 2569362"/>
              <a:gd name="connsiteX82" fmla="*/ 3369363 w 7013998"/>
              <a:gd name="connsiteY82" fmla="*/ 2503572 h 2569362"/>
              <a:gd name="connsiteX83" fmla="*/ 3184282 w 7013998"/>
              <a:gd name="connsiteY83" fmla="*/ 2534905 h 2569362"/>
              <a:gd name="connsiteX84" fmla="*/ 2956939 w 7013998"/>
              <a:gd name="connsiteY84" fmla="*/ 2474426 h 2569362"/>
              <a:gd name="connsiteX85" fmla="*/ 2876787 w 7013998"/>
              <a:gd name="connsiteY85" fmla="*/ 2303190 h 2569362"/>
              <a:gd name="connsiteX86" fmla="*/ 2980985 w 7013998"/>
              <a:gd name="connsiteY86" fmla="*/ 2118838 h 2569362"/>
              <a:gd name="connsiteX87" fmla="*/ 3309612 w 7013998"/>
              <a:gd name="connsiteY87" fmla="*/ 2051073 h 2569362"/>
              <a:gd name="connsiteX88" fmla="*/ 3510723 w 7013998"/>
              <a:gd name="connsiteY88" fmla="*/ 2045244 h 2569362"/>
              <a:gd name="connsiteX89" fmla="*/ 3510723 w 7013998"/>
              <a:gd name="connsiteY89" fmla="*/ 2020469 h 2569362"/>
              <a:gd name="connsiteX90" fmla="*/ 3306697 w 7013998"/>
              <a:gd name="connsiteY90" fmla="*/ 1865993 h 2569362"/>
              <a:gd name="connsiteX91" fmla="*/ 3153678 w 7013998"/>
              <a:gd name="connsiteY91" fmla="*/ 1890038 h 2569362"/>
              <a:gd name="connsiteX92" fmla="*/ 3083727 w 7013998"/>
              <a:gd name="connsiteY92" fmla="*/ 1963633 h 2569362"/>
              <a:gd name="connsiteX93" fmla="*/ 2927793 w 7013998"/>
              <a:gd name="connsiteY93" fmla="*/ 1946146 h 2569362"/>
              <a:gd name="connsiteX94" fmla="*/ 3047294 w 7013998"/>
              <a:gd name="connsiteY94" fmla="*/ 1785111 h 2569362"/>
              <a:gd name="connsiteX95" fmla="*/ 3312527 w 7013998"/>
              <a:gd name="connsiteY95" fmla="*/ 1733376 h 2569362"/>
              <a:gd name="connsiteX96" fmla="*/ 4888847 w 7013998"/>
              <a:gd name="connsiteY96" fmla="*/ 1552668 h 2569362"/>
              <a:gd name="connsiteX97" fmla="*/ 5063726 w 7013998"/>
              <a:gd name="connsiteY97" fmla="*/ 1552668 h 2569362"/>
              <a:gd name="connsiteX98" fmla="*/ 5063726 w 7013998"/>
              <a:gd name="connsiteY98" fmla="*/ 1756693 h 2569362"/>
              <a:gd name="connsiteX99" fmla="*/ 5323130 w 7013998"/>
              <a:gd name="connsiteY99" fmla="*/ 1756693 h 2569362"/>
              <a:gd name="connsiteX100" fmla="*/ 5323130 w 7013998"/>
              <a:gd name="connsiteY100" fmla="*/ 1889310 h 2569362"/>
              <a:gd name="connsiteX101" fmla="*/ 5063726 w 7013998"/>
              <a:gd name="connsiteY101" fmla="*/ 1889310 h 2569362"/>
              <a:gd name="connsiteX102" fmla="*/ 5063726 w 7013998"/>
              <a:gd name="connsiteY102" fmla="*/ 2275501 h 2569362"/>
              <a:gd name="connsiteX103" fmla="*/ 5093601 w 7013998"/>
              <a:gd name="connsiteY103" fmla="*/ 2364398 h 2569362"/>
              <a:gd name="connsiteX104" fmla="*/ 5186141 w 7013998"/>
              <a:gd name="connsiteY104" fmla="*/ 2393544 h 2569362"/>
              <a:gd name="connsiteX105" fmla="*/ 5320215 w 7013998"/>
              <a:gd name="connsiteY105" fmla="*/ 2371684 h 2569362"/>
              <a:gd name="connsiteX106" fmla="*/ 5346447 w 7013998"/>
              <a:gd name="connsiteY106" fmla="*/ 2499929 h 2569362"/>
              <a:gd name="connsiteX107" fmla="*/ 5146794 w 7013998"/>
              <a:gd name="connsiteY107" fmla="*/ 2530533 h 2569362"/>
              <a:gd name="connsiteX108" fmla="*/ 4950784 w 7013998"/>
              <a:gd name="connsiteY108" fmla="*/ 2468596 h 2569362"/>
              <a:gd name="connsiteX109" fmla="*/ 4888847 w 7013998"/>
              <a:gd name="connsiteY109" fmla="*/ 2269672 h 2569362"/>
              <a:gd name="connsiteX110" fmla="*/ 4888847 w 7013998"/>
              <a:gd name="connsiteY110" fmla="*/ 1889310 h 2569362"/>
              <a:gd name="connsiteX111" fmla="*/ 4741658 w 7013998"/>
              <a:gd name="connsiteY111" fmla="*/ 1889310 h 2569362"/>
              <a:gd name="connsiteX112" fmla="*/ 4741658 w 7013998"/>
              <a:gd name="connsiteY112" fmla="*/ 1756693 h 2569362"/>
              <a:gd name="connsiteX113" fmla="*/ 4888847 w 7013998"/>
              <a:gd name="connsiteY113" fmla="*/ 1756693 h 2569362"/>
              <a:gd name="connsiteX114" fmla="*/ 1957596 w 7013998"/>
              <a:gd name="connsiteY114" fmla="*/ 1473972 h 2569362"/>
              <a:gd name="connsiteX115" fmla="*/ 2764954 w 7013998"/>
              <a:gd name="connsiteY115" fmla="*/ 1473972 h 2569362"/>
              <a:gd name="connsiteX116" fmla="*/ 2764954 w 7013998"/>
              <a:gd name="connsiteY116" fmla="*/ 1629906 h 2569362"/>
              <a:gd name="connsiteX117" fmla="*/ 2142676 w 7013998"/>
              <a:gd name="connsiteY117" fmla="*/ 1629906 h 2569362"/>
              <a:gd name="connsiteX118" fmla="*/ 2142676 w 7013998"/>
              <a:gd name="connsiteY118" fmla="*/ 1919914 h 2569362"/>
              <a:gd name="connsiteX119" fmla="*/ 2732892 w 7013998"/>
              <a:gd name="connsiteY119" fmla="*/ 1919914 h 2569362"/>
              <a:gd name="connsiteX120" fmla="*/ 2732892 w 7013998"/>
              <a:gd name="connsiteY120" fmla="*/ 2075847 h 2569362"/>
              <a:gd name="connsiteX121" fmla="*/ 2142676 w 7013998"/>
              <a:gd name="connsiteY121" fmla="*/ 2075847 h 2569362"/>
              <a:gd name="connsiteX122" fmla="*/ 2142676 w 7013998"/>
              <a:gd name="connsiteY122" fmla="*/ 2514502 h 2569362"/>
              <a:gd name="connsiteX123" fmla="*/ 1957596 w 7013998"/>
              <a:gd name="connsiteY123" fmla="*/ 2514502 h 2569362"/>
              <a:gd name="connsiteX124" fmla="*/ 952002 w 7013998"/>
              <a:gd name="connsiteY124" fmla="*/ 1373768 h 2569362"/>
              <a:gd name="connsiteX125" fmla="*/ 1470750 w 7013998"/>
              <a:gd name="connsiteY125" fmla="*/ 1970519 h 2569362"/>
              <a:gd name="connsiteX126" fmla="*/ 1469360 w 7013998"/>
              <a:gd name="connsiteY126" fmla="*/ 1971728 h 2569362"/>
              <a:gd name="connsiteX127" fmla="*/ 1470378 w 7013998"/>
              <a:gd name="connsiteY127" fmla="*/ 1972612 h 2569362"/>
              <a:gd name="connsiteX128" fmla="*/ 951628 w 7013998"/>
              <a:gd name="connsiteY128" fmla="*/ 2569362 h 2569362"/>
              <a:gd name="connsiteX129" fmla="*/ 876216 w 7013998"/>
              <a:gd name="connsiteY129" fmla="*/ 2503809 h 2569362"/>
              <a:gd name="connsiteX130" fmla="*/ 1293812 w 7013998"/>
              <a:gd name="connsiteY130" fmla="*/ 2023422 h 2569362"/>
              <a:gd name="connsiteX131" fmla="*/ 29927 w 7013998"/>
              <a:gd name="connsiteY131" fmla="*/ 2023422 h 2569362"/>
              <a:gd name="connsiteX132" fmla="*/ 29927 w 7013998"/>
              <a:gd name="connsiteY132" fmla="*/ 1923005 h 2569362"/>
              <a:gd name="connsiteX133" fmla="*/ 1296390 w 7013998"/>
              <a:gd name="connsiteY133" fmla="*/ 1923005 h 2569362"/>
              <a:gd name="connsiteX134" fmla="*/ 876217 w 7013998"/>
              <a:gd name="connsiteY134" fmla="*/ 1439648 h 2569362"/>
              <a:gd name="connsiteX135" fmla="*/ 4756813 w 7013998"/>
              <a:gd name="connsiteY135" fmla="*/ 386191 h 2569362"/>
              <a:gd name="connsiteX136" fmla="*/ 4585578 w 7013998"/>
              <a:gd name="connsiteY136" fmla="*/ 440841 h 2569362"/>
              <a:gd name="connsiteX137" fmla="*/ 4506154 w 7013998"/>
              <a:gd name="connsiteY137" fmla="*/ 588759 h 2569362"/>
              <a:gd name="connsiteX138" fmla="*/ 5004558 w 7013998"/>
              <a:gd name="connsiteY138" fmla="*/ 588759 h 2569362"/>
              <a:gd name="connsiteX139" fmla="*/ 4936793 w 7013998"/>
              <a:gd name="connsiteY139" fmla="*/ 439384 h 2569362"/>
              <a:gd name="connsiteX140" fmla="*/ 4756813 w 7013998"/>
              <a:gd name="connsiteY140" fmla="*/ 386191 h 2569362"/>
              <a:gd name="connsiteX141" fmla="*/ 964369 w 7013998"/>
              <a:gd name="connsiteY141" fmla="*/ 282721 h 2569362"/>
              <a:gd name="connsiteX142" fmla="*/ 1139248 w 7013998"/>
              <a:gd name="connsiteY142" fmla="*/ 282721 h 2569362"/>
              <a:gd name="connsiteX143" fmla="*/ 1139248 w 7013998"/>
              <a:gd name="connsiteY143" fmla="*/ 746151 h 2569362"/>
              <a:gd name="connsiteX144" fmla="*/ 1183696 w 7013998"/>
              <a:gd name="connsiteY144" fmla="*/ 878767 h 2569362"/>
              <a:gd name="connsiteX145" fmla="*/ 1319956 w 7013998"/>
              <a:gd name="connsiteY145" fmla="*/ 922487 h 2569362"/>
              <a:gd name="connsiteX146" fmla="*/ 1513780 w 7013998"/>
              <a:gd name="connsiteY146" fmla="*/ 848163 h 2569362"/>
              <a:gd name="connsiteX147" fmla="*/ 1582275 w 7013998"/>
              <a:gd name="connsiteY147" fmla="*/ 698059 h 2569362"/>
              <a:gd name="connsiteX148" fmla="*/ 1582275 w 7013998"/>
              <a:gd name="connsiteY148" fmla="*/ 282721 h 2569362"/>
              <a:gd name="connsiteX149" fmla="*/ 1757154 w 7013998"/>
              <a:gd name="connsiteY149" fmla="*/ 282721 h 2569362"/>
              <a:gd name="connsiteX150" fmla="*/ 1757154 w 7013998"/>
              <a:gd name="connsiteY150" fmla="*/ 1040530 h 2569362"/>
              <a:gd name="connsiteX151" fmla="*/ 1585189 w 7013998"/>
              <a:gd name="connsiteY151" fmla="*/ 1040530 h 2569362"/>
              <a:gd name="connsiteX152" fmla="*/ 1585189 w 7013998"/>
              <a:gd name="connsiteY152" fmla="*/ 915200 h 2569362"/>
              <a:gd name="connsiteX153" fmla="*/ 1266035 w 7013998"/>
              <a:gd name="connsiteY153" fmla="*/ 1063847 h 2569362"/>
              <a:gd name="connsiteX154" fmla="*/ 1043064 w 7013998"/>
              <a:gd name="connsiteY154" fmla="*/ 989524 h 2569362"/>
              <a:gd name="connsiteX155" fmla="*/ 964369 w 7013998"/>
              <a:gd name="connsiteY155" fmla="*/ 776754 h 2569362"/>
              <a:gd name="connsiteX156" fmla="*/ 5812994 w 7013998"/>
              <a:gd name="connsiteY156" fmla="*/ 271063 h 2569362"/>
              <a:gd name="connsiteX157" fmla="*/ 5894604 w 7013998"/>
              <a:gd name="connsiteY157" fmla="*/ 278349 h 2569362"/>
              <a:gd name="connsiteX158" fmla="*/ 5874201 w 7013998"/>
              <a:gd name="connsiteY158" fmla="*/ 424082 h 2569362"/>
              <a:gd name="connsiteX159" fmla="*/ 5794048 w 7013998"/>
              <a:gd name="connsiteY159" fmla="*/ 416795 h 2569362"/>
              <a:gd name="connsiteX160" fmla="*/ 5607510 w 7013998"/>
              <a:gd name="connsiteY160" fmla="*/ 482375 h 2569362"/>
              <a:gd name="connsiteX161" fmla="*/ 5536102 w 7013998"/>
              <a:gd name="connsiteY161" fmla="*/ 632479 h 2569362"/>
              <a:gd name="connsiteX162" fmla="*/ 5536102 w 7013998"/>
              <a:gd name="connsiteY162" fmla="*/ 1040530 h 2569362"/>
              <a:gd name="connsiteX163" fmla="*/ 5361223 w 7013998"/>
              <a:gd name="connsiteY163" fmla="*/ 1040530 h 2569362"/>
              <a:gd name="connsiteX164" fmla="*/ 5361223 w 7013998"/>
              <a:gd name="connsiteY164" fmla="*/ 282721 h 2569362"/>
              <a:gd name="connsiteX165" fmla="*/ 5533186 w 7013998"/>
              <a:gd name="connsiteY165" fmla="*/ 282721 h 2569362"/>
              <a:gd name="connsiteX166" fmla="*/ 5533186 w 7013998"/>
              <a:gd name="connsiteY166" fmla="*/ 412423 h 2569362"/>
              <a:gd name="connsiteX167" fmla="*/ 5659246 w 7013998"/>
              <a:gd name="connsiteY167" fmla="*/ 307496 h 2569362"/>
              <a:gd name="connsiteX168" fmla="*/ 5812994 w 7013998"/>
              <a:gd name="connsiteY168" fmla="*/ 271063 h 2569362"/>
              <a:gd name="connsiteX169" fmla="*/ 2441144 w 7013998"/>
              <a:gd name="connsiteY169" fmla="*/ 271063 h 2569362"/>
              <a:gd name="connsiteX170" fmla="*/ 2522754 w 7013998"/>
              <a:gd name="connsiteY170" fmla="*/ 278349 h 2569362"/>
              <a:gd name="connsiteX171" fmla="*/ 2502351 w 7013998"/>
              <a:gd name="connsiteY171" fmla="*/ 424082 h 2569362"/>
              <a:gd name="connsiteX172" fmla="*/ 2422198 w 7013998"/>
              <a:gd name="connsiteY172" fmla="*/ 416795 h 2569362"/>
              <a:gd name="connsiteX173" fmla="*/ 2235661 w 7013998"/>
              <a:gd name="connsiteY173" fmla="*/ 482375 h 2569362"/>
              <a:gd name="connsiteX174" fmla="*/ 2164252 w 7013998"/>
              <a:gd name="connsiteY174" fmla="*/ 632479 h 2569362"/>
              <a:gd name="connsiteX175" fmla="*/ 2164252 w 7013998"/>
              <a:gd name="connsiteY175" fmla="*/ 1040530 h 2569362"/>
              <a:gd name="connsiteX176" fmla="*/ 1989373 w 7013998"/>
              <a:gd name="connsiteY176" fmla="*/ 1040530 h 2569362"/>
              <a:gd name="connsiteX177" fmla="*/ 1989373 w 7013998"/>
              <a:gd name="connsiteY177" fmla="*/ 282721 h 2569362"/>
              <a:gd name="connsiteX178" fmla="*/ 2161337 w 7013998"/>
              <a:gd name="connsiteY178" fmla="*/ 282721 h 2569362"/>
              <a:gd name="connsiteX179" fmla="*/ 2161337 w 7013998"/>
              <a:gd name="connsiteY179" fmla="*/ 412423 h 2569362"/>
              <a:gd name="connsiteX180" fmla="*/ 2287396 w 7013998"/>
              <a:gd name="connsiteY180" fmla="*/ 307496 h 2569362"/>
              <a:gd name="connsiteX181" fmla="*/ 2441144 w 7013998"/>
              <a:gd name="connsiteY181" fmla="*/ 271063 h 2569362"/>
              <a:gd name="connsiteX182" fmla="*/ 4758271 w 7013998"/>
              <a:gd name="connsiteY182" fmla="*/ 259404 h 2569362"/>
              <a:gd name="connsiteX183" fmla="*/ 5063580 w 7013998"/>
              <a:gd name="connsiteY183" fmla="*/ 360688 h 2569362"/>
              <a:gd name="connsiteX184" fmla="*/ 5172151 w 7013998"/>
              <a:gd name="connsiteY184" fmla="*/ 644138 h 2569362"/>
              <a:gd name="connsiteX185" fmla="*/ 5172151 w 7013998"/>
              <a:gd name="connsiteY185" fmla="*/ 705345 h 2569362"/>
              <a:gd name="connsiteX186" fmla="*/ 4501782 w 7013998"/>
              <a:gd name="connsiteY186" fmla="*/ 705345 h 2569362"/>
              <a:gd name="connsiteX187" fmla="*/ 4575377 w 7013998"/>
              <a:gd name="connsiteY187" fmla="*/ 872209 h 2569362"/>
              <a:gd name="connsiteX188" fmla="*/ 4761186 w 7013998"/>
              <a:gd name="connsiteY188" fmla="*/ 934145 h 2569362"/>
              <a:gd name="connsiteX189" fmla="*/ 4909104 w 7013998"/>
              <a:gd name="connsiteY189" fmla="*/ 904270 h 2569362"/>
              <a:gd name="connsiteX190" fmla="*/ 4988528 w 7013998"/>
              <a:gd name="connsiteY190" fmla="*/ 816102 h 2569362"/>
              <a:gd name="connsiteX191" fmla="*/ 5161950 w 7013998"/>
              <a:gd name="connsiteY191" fmla="*/ 816102 h 2569362"/>
              <a:gd name="connsiteX192" fmla="*/ 5030062 w 7013998"/>
              <a:gd name="connsiteY192" fmla="*/ 1002640 h 2569362"/>
              <a:gd name="connsiteX193" fmla="*/ 4759728 w 7013998"/>
              <a:gd name="connsiteY193" fmla="*/ 1063847 h 2569362"/>
              <a:gd name="connsiteX194" fmla="*/ 4445675 w 7013998"/>
              <a:gd name="connsiteY194" fmla="*/ 958191 h 2569362"/>
              <a:gd name="connsiteX195" fmla="*/ 4331275 w 7013998"/>
              <a:gd name="connsiteY195" fmla="*/ 668912 h 2569362"/>
              <a:gd name="connsiteX196" fmla="*/ 4383010 w 7013998"/>
              <a:gd name="connsiteY196" fmla="*/ 456871 h 2569362"/>
              <a:gd name="connsiteX197" fmla="*/ 4531657 w 7013998"/>
              <a:gd name="connsiteY197" fmla="*/ 311868 h 2569362"/>
              <a:gd name="connsiteX198" fmla="*/ 4758271 w 7013998"/>
              <a:gd name="connsiteY198" fmla="*/ 259404 h 2569362"/>
              <a:gd name="connsiteX199" fmla="*/ 2740753 w 7013998"/>
              <a:gd name="connsiteY199" fmla="*/ 78696 h 2569362"/>
              <a:gd name="connsiteX200" fmla="*/ 2915631 w 7013998"/>
              <a:gd name="connsiteY200" fmla="*/ 78696 h 2569362"/>
              <a:gd name="connsiteX201" fmla="*/ 2915631 w 7013998"/>
              <a:gd name="connsiteY201" fmla="*/ 282721 h 2569362"/>
              <a:gd name="connsiteX202" fmla="*/ 3175035 w 7013998"/>
              <a:gd name="connsiteY202" fmla="*/ 282721 h 2569362"/>
              <a:gd name="connsiteX203" fmla="*/ 3175035 w 7013998"/>
              <a:gd name="connsiteY203" fmla="*/ 415338 h 2569362"/>
              <a:gd name="connsiteX204" fmla="*/ 2915631 w 7013998"/>
              <a:gd name="connsiteY204" fmla="*/ 415338 h 2569362"/>
              <a:gd name="connsiteX205" fmla="*/ 2915631 w 7013998"/>
              <a:gd name="connsiteY205" fmla="*/ 801529 h 2569362"/>
              <a:gd name="connsiteX206" fmla="*/ 2945506 w 7013998"/>
              <a:gd name="connsiteY206" fmla="*/ 890426 h 2569362"/>
              <a:gd name="connsiteX207" fmla="*/ 3038047 w 7013998"/>
              <a:gd name="connsiteY207" fmla="*/ 919572 h 2569362"/>
              <a:gd name="connsiteX208" fmla="*/ 3172120 w 7013998"/>
              <a:gd name="connsiteY208" fmla="*/ 897712 h 2569362"/>
              <a:gd name="connsiteX209" fmla="*/ 3198352 w 7013998"/>
              <a:gd name="connsiteY209" fmla="*/ 1025957 h 2569362"/>
              <a:gd name="connsiteX210" fmla="*/ 2998699 w 7013998"/>
              <a:gd name="connsiteY210" fmla="*/ 1056561 h 2569362"/>
              <a:gd name="connsiteX211" fmla="*/ 2802689 w 7013998"/>
              <a:gd name="connsiteY211" fmla="*/ 994624 h 2569362"/>
              <a:gd name="connsiteX212" fmla="*/ 2740753 w 7013998"/>
              <a:gd name="connsiteY212" fmla="*/ 795700 h 2569362"/>
              <a:gd name="connsiteX213" fmla="*/ 2740753 w 7013998"/>
              <a:gd name="connsiteY213" fmla="*/ 415338 h 2569362"/>
              <a:gd name="connsiteX214" fmla="*/ 2593563 w 7013998"/>
              <a:gd name="connsiteY214" fmla="*/ 415338 h 2569362"/>
              <a:gd name="connsiteX215" fmla="*/ 2593563 w 7013998"/>
              <a:gd name="connsiteY215" fmla="*/ 282721 h 2569362"/>
              <a:gd name="connsiteX216" fmla="*/ 2740753 w 7013998"/>
              <a:gd name="connsiteY216" fmla="*/ 282721 h 2569362"/>
              <a:gd name="connsiteX217" fmla="*/ 3341923 w 7013998"/>
              <a:gd name="connsiteY217" fmla="*/ 0 h 2569362"/>
              <a:gd name="connsiteX218" fmla="*/ 3516802 w 7013998"/>
              <a:gd name="connsiteY218" fmla="*/ 0 h 2569362"/>
              <a:gd name="connsiteX219" fmla="*/ 3516802 w 7013998"/>
              <a:gd name="connsiteY219" fmla="*/ 405136 h 2569362"/>
              <a:gd name="connsiteX220" fmla="*/ 3837413 w 7013998"/>
              <a:gd name="connsiteY220" fmla="*/ 259404 h 2569362"/>
              <a:gd name="connsiteX221" fmla="*/ 4069857 w 7013998"/>
              <a:gd name="connsiteY221" fmla="*/ 333728 h 2569362"/>
              <a:gd name="connsiteX222" fmla="*/ 4149281 w 7013998"/>
              <a:gd name="connsiteY222" fmla="*/ 550869 h 2569362"/>
              <a:gd name="connsiteX223" fmla="*/ 4149281 w 7013998"/>
              <a:gd name="connsiteY223" fmla="*/ 1040530 h 2569362"/>
              <a:gd name="connsiteX224" fmla="*/ 3974402 w 7013998"/>
              <a:gd name="connsiteY224" fmla="*/ 1040530 h 2569362"/>
              <a:gd name="connsiteX225" fmla="*/ 3974402 w 7013998"/>
              <a:gd name="connsiteY225" fmla="*/ 582930 h 2569362"/>
              <a:gd name="connsiteX226" fmla="*/ 3929225 w 7013998"/>
              <a:gd name="connsiteY226" fmla="*/ 443756 h 2569362"/>
              <a:gd name="connsiteX227" fmla="*/ 3783492 w 7013998"/>
              <a:gd name="connsiteY227" fmla="*/ 400765 h 2569362"/>
              <a:gd name="connsiteX228" fmla="*/ 3676379 w 7013998"/>
              <a:gd name="connsiteY228" fmla="*/ 421167 h 2569362"/>
              <a:gd name="connsiteX229" fmla="*/ 3585296 w 7013998"/>
              <a:gd name="connsiteY229" fmla="*/ 478003 h 2569362"/>
              <a:gd name="connsiteX230" fmla="*/ 3516802 w 7013998"/>
              <a:gd name="connsiteY230" fmla="*/ 626650 h 2569362"/>
              <a:gd name="connsiteX231" fmla="*/ 3516802 w 7013998"/>
              <a:gd name="connsiteY231" fmla="*/ 1040530 h 2569362"/>
              <a:gd name="connsiteX232" fmla="*/ 3341923 w 7013998"/>
              <a:gd name="connsiteY232" fmla="*/ 1040530 h 2569362"/>
              <a:gd name="connsiteX233" fmla="*/ 0 w 7013998"/>
              <a:gd name="connsiteY233" fmla="*/ 0 h 2569362"/>
              <a:gd name="connsiteX234" fmla="*/ 807359 w 7013998"/>
              <a:gd name="connsiteY234" fmla="*/ 0 h 2569362"/>
              <a:gd name="connsiteX235" fmla="*/ 807359 w 7013998"/>
              <a:gd name="connsiteY235" fmla="*/ 155934 h 2569362"/>
              <a:gd name="connsiteX236" fmla="*/ 185081 w 7013998"/>
              <a:gd name="connsiteY236" fmla="*/ 155934 h 2569362"/>
              <a:gd name="connsiteX237" fmla="*/ 185081 w 7013998"/>
              <a:gd name="connsiteY237" fmla="*/ 445942 h 2569362"/>
              <a:gd name="connsiteX238" fmla="*/ 775297 w 7013998"/>
              <a:gd name="connsiteY238" fmla="*/ 445942 h 2569362"/>
              <a:gd name="connsiteX239" fmla="*/ 775297 w 7013998"/>
              <a:gd name="connsiteY239" fmla="*/ 601875 h 2569362"/>
              <a:gd name="connsiteX240" fmla="*/ 185081 w 7013998"/>
              <a:gd name="connsiteY240" fmla="*/ 601875 h 2569362"/>
              <a:gd name="connsiteX241" fmla="*/ 185081 w 7013998"/>
              <a:gd name="connsiteY241" fmla="*/ 1040530 h 2569362"/>
              <a:gd name="connsiteX242" fmla="*/ 0 w 7013998"/>
              <a:gd name="connsiteY242" fmla="*/ 1040530 h 2569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</a:cxnLst>
            <a:rect l="l" t="t" r="r" b="b"/>
            <a:pathLst>
              <a:path w="7013998" h="2569362">
                <a:moveTo>
                  <a:pt x="3510723" y="2160372"/>
                </a:moveTo>
                <a:lnTo>
                  <a:pt x="3312527" y="2166202"/>
                </a:lnTo>
                <a:cubicBezTo>
                  <a:pt x="3221201" y="2169116"/>
                  <a:pt x="3155379" y="2180289"/>
                  <a:pt x="3115059" y="2199720"/>
                </a:cubicBezTo>
                <a:cubicBezTo>
                  <a:pt x="3074740" y="2219151"/>
                  <a:pt x="3054580" y="2248783"/>
                  <a:pt x="3054580" y="2288617"/>
                </a:cubicBezTo>
                <a:cubicBezTo>
                  <a:pt x="3054580" y="2324564"/>
                  <a:pt x="3070125" y="2352496"/>
                  <a:pt x="3101215" y="2372413"/>
                </a:cubicBezTo>
                <a:cubicBezTo>
                  <a:pt x="3132304" y="2392330"/>
                  <a:pt x="3175538" y="2402288"/>
                  <a:pt x="3230917" y="2402288"/>
                </a:cubicBezTo>
                <a:cubicBezTo>
                  <a:pt x="3272693" y="2402288"/>
                  <a:pt x="3312770" y="2396216"/>
                  <a:pt x="3351146" y="2384072"/>
                </a:cubicBezTo>
                <a:cubicBezTo>
                  <a:pt x="3389522" y="2371927"/>
                  <a:pt x="3422798" y="2354682"/>
                  <a:pt x="3450973" y="2332337"/>
                </a:cubicBezTo>
                <a:cubicBezTo>
                  <a:pt x="3490806" y="2302219"/>
                  <a:pt x="3510723" y="2261899"/>
                  <a:pt x="3510723" y="2211379"/>
                </a:cubicBezTo>
                <a:close/>
                <a:moveTo>
                  <a:pt x="5876209" y="1860163"/>
                </a:moveTo>
                <a:cubicBezTo>
                  <a:pt x="5807229" y="1860163"/>
                  <a:pt x="5750150" y="1878380"/>
                  <a:pt x="5704973" y="1914813"/>
                </a:cubicBezTo>
                <a:cubicBezTo>
                  <a:pt x="5659796" y="1951246"/>
                  <a:pt x="5633321" y="2000552"/>
                  <a:pt x="5625549" y="2062731"/>
                </a:cubicBezTo>
                <a:lnTo>
                  <a:pt x="6123954" y="2062731"/>
                </a:lnTo>
                <a:cubicBezTo>
                  <a:pt x="6122011" y="1998609"/>
                  <a:pt x="6099423" y="1948817"/>
                  <a:pt x="6056189" y="1913356"/>
                </a:cubicBezTo>
                <a:cubicBezTo>
                  <a:pt x="6012955" y="1877894"/>
                  <a:pt x="5952961" y="1860163"/>
                  <a:pt x="5876209" y="1860163"/>
                </a:cubicBezTo>
                <a:close/>
                <a:moveTo>
                  <a:pt x="6932388" y="1745035"/>
                </a:moveTo>
                <a:cubicBezTo>
                  <a:pt x="6955705" y="1745035"/>
                  <a:pt x="6982909" y="1747464"/>
                  <a:pt x="7013998" y="1752321"/>
                </a:cubicBezTo>
                <a:lnTo>
                  <a:pt x="6993596" y="1898054"/>
                </a:lnTo>
                <a:cubicBezTo>
                  <a:pt x="6964449" y="1893196"/>
                  <a:pt x="6937731" y="1890767"/>
                  <a:pt x="6913443" y="1890767"/>
                </a:cubicBezTo>
                <a:cubicBezTo>
                  <a:pt x="6836691" y="1890767"/>
                  <a:pt x="6774511" y="1912627"/>
                  <a:pt x="6726905" y="1956347"/>
                </a:cubicBezTo>
                <a:cubicBezTo>
                  <a:pt x="6679300" y="1999095"/>
                  <a:pt x="6655497" y="2049130"/>
                  <a:pt x="6655497" y="2106451"/>
                </a:cubicBezTo>
                <a:lnTo>
                  <a:pt x="6655497" y="2514502"/>
                </a:lnTo>
                <a:lnTo>
                  <a:pt x="6480617" y="2514502"/>
                </a:lnTo>
                <a:lnTo>
                  <a:pt x="6480617" y="1756693"/>
                </a:lnTo>
                <a:lnTo>
                  <a:pt x="6652581" y="1756693"/>
                </a:lnTo>
                <a:lnTo>
                  <a:pt x="6652581" y="1886395"/>
                </a:lnTo>
                <a:cubicBezTo>
                  <a:pt x="6688529" y="1840732"/>
                  <a:pt x="6730549" y="1805756"/>
                  <a:pt x="6778641" y="1781468"/>
                </a:cubicBezTo>
                <a:cubicBezTo>
                  <a:pt x="6826732" y="1757179"/>
                  <a:pt x="6877981" y="1745035"/>
                  <a:pt x="6932388" y="1745035"/>
                </a:cubicBezTo>
                <a:close/>
                <a:moveTo>
                  <a:pt x="5877666" y="1733376"/>
                </a:moveTo>
                <a:cubicBezTo>
                  <a:pt x="6008825" y="1733376"/>
                  <a:pt x="6110595" y="1767137"/>
                  <a:pt x="6182976" y="1834660"/>
                </a:cubicBezTo>
                <a:cubicBezTo>
                  <a:pt x="6255356" y="1902183"/>
                  <a:pt x="6291547" y="1996666"/>
                  <a:pt x="6291547" y="2118110"/>
                </a:cubicBezTo>
                <a:lnTo>
                  <a:pt x="6291547" y="2179317"/>
                </a:lnTo>
                <a:lnTo>
                  <a:pt x="5621177" y="2179317"/>
                </a:lnTo>
                <a:cubicBezTo>
                  <a:pt x="5623120" y="2249269"/>
                  <a:pt x="5647652" y="2304890"/>
                  <a:pt x="5694772" y="2346181"/>
                </a:cubicBezTo>
                <a:cubicBezTo>
                  <a:pt x="5741892" y="2387472"/>
                  <a:pt x="5803829" y="2408117"/>
                  <a:pt x="5880581" y="2408117"/>
                </a:cubicBezTo>
                <a:cubicBezTo>
                  <a:pt x="5940817" y="2408117"/>
                  <a:pt x="5990123" y="2398159"/>
                  <a:pt x="6028499" y="2378242"/>
                </a:cubicBezTo>
                <a:cubicBezTo>
                  <a:pt x="6066875" y="2358326"/>
                  <a:pt x="6093350" y="2328936"/>
                  <a:pt x="6107923" y="2290074"/>
                </a:cubicBezTo>
                <a:lnTo>
                  <a:pt x="6281345" y="2290074"/>
                </a:lnTo>
                <a:cubicBezTo>
                  <a:pt x="6259971" y="2373627"/>
                  <a:pt x="6216009" y="2435807"/>
                  <a:pt x="6149457" y="2476612"/>
                </a:cubicBezTo>
                <a:cubicBezTo>
                  <a:pt x="6082906" y="2517417"/>
                  <a:pt x="5992795" y="2537819"/>
                  <a:pt x="5879123" y="2537819"/>
                </a:cubicBezTo>
                <a:cubicBezTo>
                  <a:pt x="5746021" y="2537819"/>
                  <a:pt x="5641337" y="2502601"/>
                  <a:pt x="5565070" y="2432163"/>
                </a:cubicBezTo>
                <a:cubicBezTo>
                  <a:pt x="5488803" y="2361726"/>
                  <a:pt x="5450670" y="2265300"/>
                  <a:pt x="5450670" y="2142884"/>
                </a:cubicBezTo>
                <a:cubicBezTo>
                  <a:pt x="5450670" y="2063217"/>
                  <a:pt x="5467915" y="1992537"/>
                  <a:pt x="5502405" y="1930844"/>
                </a:cubicBezTo>
                <a:cubicBezTo>
                  <a:pt x="5536895" y="1869150"/>
                  <a:pt x="5586444" y="1820816"/>
                  <a:pt x="5651052" y="1785840"/>
                </a:cubicBezTo>
                <a:cubicBezTo>
                  <a:pt x="5715660" y="1750864"/>
                  <a:pt x="5791198" y="1733376"/>
                  <a:pt x="5877666" y="1733376"/>
                </a:cubicBezTo>
                <a:close/>
                <a:moveTo>
                  <a:pt x="4240357" y="1733376"/>
                </a:moveTo>
                <a:cubicBezTo>
                  <a:pt x="4354028" y="1733376"/>
                  <a:pt x="4441225" y="1750135"/>
                  <a:pt x="4501947" y="1783654"/>
                </a:cubicBezTo>
                <a:cubicBezTo>
                  <a:pt x="4562669" y="1817172"/>
                  <a:pt x="4603716" y="1871336"/>
                  <a:pt x="4625091" y="1946146"/>
                </a:cubicBezTo>
                <a:lnTo>
                  <a:pt x="4458956" y="1963633"/>
                </a:lnTo>
                <a:cubicBezTo>
                  <a:pt x="4445354" y="1929629"/>
                  <a:pt x="4421308" y="1904855"/>
                  <a:pt x="4386818" y="1889310"/>
                </a:cubicBezTo>
                <a:cubicBezTo>
                  <a:pt x="4352328" y="1873765"/>
                  <a:pt x="4303507" y="1865993"/>
                  <a:pt x="4240357" y="1865993"/>
                </a:cubicBezTo>
                <a:cubicBezTo>
                  <a:pt x="4176235" y="1865993"/>
                  <a:pt x="4127171" y="1873522"/>
                  <a:pt x="4093167" y="1888581"/>
                </a:cubicBezTo>
                <a:cubicBezTo>
                  <a:pt x="4059163" y="1903640"/>
                  <a:pt x="4042161" y="1925743"/>
                  <a:pt x="4042161" y="1954889"/>
                </a:cubicBezTo>
                <a:cubicBezTo>
                  <a:pt x="4042161" y="1977235"/>
                  <a:pt x="4047504" y="1993994"/>
                  <a:pt x="4058192" y="2005167"/>
                </a:cubicBezTo>
                <a:cubicBezTo>
                  <a:pt x="4068878" y="2016340"/>
                  <a:pt x="4086852" y="2025813"/>
                  <a:pt x="4112112" y="2033585"/>
                </a:cubicBezTo>
                <a:cubicBezTo>
                  <a:pt x="4137373" y="2041357"/>
                  <a:pt x="4173320" y="2048644"/>
                  <a:pt x="4219954" y="2055445"/>
                </a:cubicBezTo>
                <a:lnTo>
                  <a:pt x="4317595" y="2070018"/>
                </a:lnTo>
                <a:cubicBezTo>
                  <a:pt x="4402120" y="2082648"/>
                  <a:pt x="4467700" y="2098436"/>
                  <a:pt x="4514334" y="2117381"/>
                </a:cubicBezTo>
                <a:cubicBezTo>
                  <a:pt x="4560969" y="2136326"/>
                  <a:pt x="4594244" y="2160129"/>
                  <a:pt x="4614161" y="2188790"/>
                </a:cubicBezTo>
                <a:cubicBezTo>
                  <a:pt x="4634077" y="2217451"/>
                  <a:pt x="4644036" y="2254127"/>
                  <a:pt x="4644036" y="2298818"/>
                </a:cubicBezTo>
                <a:cubicBezTo>
                  <a:pt x="4644036" y="2377514"/>
                  <a:pt x="4611732" y="2437021"/>
                  <a:pt x="4547124" y="2477340"/>
                </a:cubicBezTo>
                <a:cubicBezTo>
                  <a:pt x="4482516" y="2517660"/>
                  <a:pt x="4387061" y="2537819"/>
                  <a:pt x="4260760" y="2537819"/>
                </a:cubicBezTo>
                <a:cubicBezTo>
                  <a:pt x="4134458" y="2537819"/>
                  <a:pt x="4038032" y="2516931"/>
                  <a:pt x="3971481" y="2475154"/>
                </a:cubicBezTo>
                <a:cubicBezTo>
                  <a:pt x="3904929" y="2433378"/>
                  <a:pt x="3864367" y="2369255"/>
                  <a:pt x="3849794" y="2282788"/>
                </a:cubicBezTo>
                <a:lnTo>
                  <a:pt x="4020301" y="2282788"/>
                </a:lnTo>
                <a:cubicBezTo>
                  <a:pt x="4032931" y="2324564"/>
                  <a:pt x="4057948" y="2354925"/>
                  <a:pt x="4095353" y="2373870"/>
                </a:cubicBezTo>
                <a:cubicBezTo>
                  <a:pt x="4132758" y="2392816"/>
                  <a:pt x="4186922" y="2402288"/>
                  <a:pt x="4257845" y="2402288"/>
                </a:cubicBezTo>
                <a:cubicBezTo>
                  <a:pt x="4399691" y="2402288"/>
                  <a:pt x="4470614" y="2370713"/>
                  <a:pt x="4470614" y="2307562"/>
                </a:cubicBezTo>
                <a:cubicBezTo>
                  <a:pt x="4470614" y="2279387"/>
                  <a:pt x="4457498" y="2258499"/>
                  <a:pt x="4431267" y="2244897"/>
                </a:cubicBezTo>
                <a:cubicBezTo>
                  <a:pt x="4405035" y="2231295"/>
                  <a:pt x="4356457" y="2219151"/>
                  <a:pt x="4285534" y="2208464"/>
                </a:cubicBezTo>
                <a:lnTo>
                  <a:pt x="4187893" y="2193891"/>
                </a:lnTo>
                <a:cubicBezTo>
                  <a:pt x="4106283" y="2182232"/>
                  <a:pt x="4042646" y="2166687"/>
                  <a:pt x="3996984" y="2147256"/>
                </a:cubicBezTo>
                <a:cubicBezTo>
                  <a:pt x="3951321" y="2127825"/>
                  <a:pt x="3919017" y="2103051"/>
                  <a:pt x="3900072" y="2072933"/>
                </a:cubicBezTo>
                <a:cubicBezTo>
                  <a:pt x="3881126" y="2042815"/>
                  <a:pt x="3871654" y="2004439"/>
                  <a:pt x="3871654" y="1957804"/>
                </a:cubicBezTo>
                <a:cubicBezTo>
                  <a:pt x="3871654" y="1887852"/>
                  <a:pt x="3904444" y="1832960"/>
                  <a:pt x="3970023" y="1793126"/>
                </a:cubicBezTo>
                <a:cubicBezTo>
                  <a:pt x="4035603" y="1753293"/>
                  <a:pt x="4125714" y="1733376"/>
                  <a:pt x="4240357" y="1733376"/>
                </a:cubicBezTo>
                <a:close/>
                <a:moveTo>
                  <a:pt x="3312527" y="1733376"/>
                </a:moveTo>
                <a:cubicBezTo>
                  <a:pt x="3435914" y="1733376"/>
                  <a:pt x="3527482" y="1757665"/>
                  <a:pt x="3587232" y="1806242"/>
                </a:cubicBezTo>
                <a:cubicBezTo>
                  <a:pt x="3646983" y="1854820"/>
                  <a:pt x="3676858" y="1929143"/>
                  <a:pt x="3676858" y="2029213"/>
                </a:cubicBezTo>
                <a:lnTo>
                  <a:pt x="3676858" y="2514502"/>
                </a:lnTo>
                <a:lnTo>
                  <a:pt x="3515095" y="2514502"/>
                </a:lnTo>
                <a:lnTo>
                  <a:pt x="3515095" y="2405203"/>
                </a:lnTo>
                <a:cubicBezTo>
                  <a:pt x="3470404" y="2449894"/>
                  <a:pt x="3421826" y="2482684"/>
                  <a:pt x="3369363" y="2503572"/>
                </a:cubicBezTo>
                <a:cubicBezTo>
                  <a:pt x="3316899" y="2524461"/>
                  <a:pt x="3255205" y="2534905"/>
                  <a:pt x="3184282" y="2534905"/>
                </a:cubicBezTo>
                <a:cubicBezTo>
                  <a:pt x="3086156" y="2534905"/>
                  <a:pt x="3010375" y="2514745"/>
                  <a:pt x="2956939" y="2474426"/>
                </a:cubicBezTo>
                <a:cubicBezTo>
                  <a:pt x="2903504" y="2434106"/>
                  <a:pt x="2876787" y="2377028"/>
                  <a:pt x="2876787" y="2303190"/>
                </a:cubicBezTo>
                <a:cubicBezTo>
                  <a:pt x="2876787" y="2220608"/>
                  <a:pt x="2911519" y="2159158"/>
                  <a:pt x="2980985" y="2118838"/>
                </a:cubicBezTo>
                <a:cubicBezTo>
                  <a:pt x="3050451" y="2078519"/>
                  <a:pt x="3159993" y="2055931"/>
                  <a:pt x="3309612" y="2051073"/>
                </a:cubicBezTo>
                <a:lnTo>
                  <a:pt x="3510723" y="2045244"/>
                </a:lnTo>
                <a:lnTo>
                  <a:pt x="3510723" y="2020469"/>
                </a:lnTo>
                <a:cubicBezTo>
                  <a:pt x="3510723" y="1917485"/>
                  <a:pt x="3442714" y="1865993"/>
                  <a:pt x="3306697" y="1865993"/>
                </a:cubicBezTo>
                <a:cubicBezTo>
                  <a:pt x="3240632" y="1865993"/>
                  <a:pt x="3189626" y="1874008"/>
                  <a:pt x="3153678" y="1890038"/>
                </a:cubicBezTo>
                <a:cubicBezTo>
                  <a:pt x="3117731" y="1906069"/>
                  <a:pt x="3094414" y="1930601"/>
                  <a:pt x="3083727" y="1963633"/>
                </a:cubicBezTo>
                <a:lnTo>
                  <a:pt x="2927793" y="1946146"/>
                </a:lnTo>
                <a:cubicBezTo>
                  <a:pt x="2945281" y="1873279"/>
                  <a:pt x="2985114" y="1819601"/>
                  <a:pt x="3047294" y="1785111"/>
                </a:cubicBezTo>
                <a:cubicBezTo>
                  <a:pt x="3109473" y="1750621"/>
                  <a:pt x="3197884" y="1733376"/>
                  <a:pt x="3312527" y="1733376"/>
                </a:cubicBezTo>
                <a:close/>
                <a:moveTo>
                  <a:pt x="4888847" y="1552668"/>
                </a:moveTo>
                <a:lnTo>
                  <a:pt x="5063726" y="1552668"/>
                </a:lnTo>
                <a:lnTo>
                  <a:pt x="5063726" y="1756693"/>
                </a:lnTo>
                <a:lnTo>
                  <a:pt x="5323130" y="1756693"/>
                </a:lnTo>
                <a:lnTo>
                  <a:pt x="5323130" y="1889310"/>
                </a:lnTo>
                <a:lnTo>
                  <a:pt x="5063726" y="1889310"/>
                </a:lnTo>
                <a:lnTo>
                  <a:pt x="5063726" y="2275501"/>
                </a:lnTo>
                <a:cubicBezTo>
                  <a:pt x="5063726" y="2315334"/>
                  <a:pt x="5073685" y="2344967"/>
                  <a:pt x="5093601" y="2364398"/>
                </a:cubicBezTo>
                <a:cubicBezTo>
                  <a:pt x="5113519" y="2383829"/>
                  <a:pt x="5144365" y="2393544"/>
                  <a:pt x="5186141" y="2393544"/>
                </a:cubicBezTo>
                <a:cubicBezTo>
                  <a:pt x="5230833" y="2393544"/>
                  <a:pt x="5275525" y="2386258"/>
                  <a:pt x="5320215" y="2371684"/>
                </a:cubicBezTo>
                <a:lnTo>
                  <a:pt x="5346447" y="2499929"/>
                </a:lnTo>
                <a:cubicBezTo>
                  <a:pt x="5281354" y="2520332"/>
                  <a:pt x="5214802" y="2530533"/>
                  <a:pt x="5146794" y="2530533"/>
                </a:cubicBezTo>
                <a:cubicBezTo>
                  <a:pt x="5057411" y="2530533"/>
                  <a:pt x="4992075" y="2509887"/>
                  <a:pt x="4950784" y="2468596"/>
                </a:cubicBezTo>
                <a:cubicBezTo>
                  <a:pt x="4909493" y="2427306"/>
                  <a:pt x="4888847" y="2360997"/>
                  <a:pt x="4888847" y="2269672"/>
                </a:cubicBezTo>
                <a:lnTo>
                  <a:pt x="4888847" y="1889310"/>
                </a:lnTo>
                <a:lnTo>
                  <a:pt x="4741658" y="1889310"/>
                </a:lnTo>
                <a:lnTo>
                  <a:pt x="4741658" y="1756693"/>
                </a:lnTo>
                <a:lnTo>
                  <a:pt x="4888847" y="1756693"/>
                </a:lnTo>
                <a:close/>
                <a:moveTo>
                  <a:pt x="1957596" y="1473972"/>
                </a:moveTo>
                <a:lnTo>
                  <a:pt x="2764954" y="1473972"/>
                </a:lnTo>
                <a:lnTo>
                  <a:pt x="2764954" y="1629906"/>
                </a:lnTo>
                <a:lnTo>
                  <a:pt x="2142676" y="1629906"/>
                </a:lnTo>
                <a:lnTo>
                  <a:pt x="2142676" y="1919914"/>
                </a:lnTo>
                <a:lnTo>
                  <a:pt x="2732892" y="1919914"/>
                </a:lnTo>
                <a:lnTo>
                  <a:pt x="2732892" y="2075847"/>
                </a:lnTo>
                <a:lnTo>
                  <a:pt x="2142676" y="2075847"/>
                </a:lnTo>
                <a:lnTo>
                  <a:pt x="2142676" y="2514502"/>
                </a:lnTo>
                <a:lnTo>
                  <a:pt x="1957596" y="2514502"/>
                </a:lnTo>
                <a:close/>
                <a:moveTo>
                  <a:pt x="952002" y="1373768"/>
                </a:moveTo>
                <a:lnTo>
                  <a:pt x="1470750" y="1970519"/>
                </a:lnTo>
                <a:lnTo>
                  <a:pt x="1469360" y="1971728"/>
                </a:lnTo>
                <a:lnTo>
                  <a:pt x="1470378" y="1972612"/>
                </a:lnTo>
                <a:lnTo>
                  <a:pt x="951628" y="2569362"/>
                </a:lnTo>
                <a:lnTo>
                  <a:pt x="876216" y="2503809"/>
                </a:lnTo>
                <a:lnTo>
                  <a:pt x="1293812" y="2023422"/>
                </a:lnTo>
                <a:lnTo>
                  <a:pt x="29927" y="2023422"/>
                </a:lnTo>
                <a:lnTo>
                  <a:pt x="29927" y="1923005"/>
                </a:lnTo>
                <a:lnTo>
                  <a:pt x="1296390" y="1923005"/>
                </a:lnTo>
                <a:lnTo>
                  <a:pt x="876217" y="1439648"/>
                </a:lnTo>
                <a:close/>
                <a:moveTo>
                  <a:pt x="4756813" y="386191"/>
                </a:moveTo>
                <a:cubicBezTo>
                  <a:pt x="4687834" y="386191"/>
                  <a:pt x="4630755" y="404408"/>
                  <a:pt x="4585578" y="440841"/>
                </a:cubicBezTo>
                <a:cubicBezTo>
                  <a:pt x="4540401" y="477274"/>
                  <a:pt x="4513927" y="526580"/>
                  <a:pt x="4506154" y="588759"/>
                </a:cubicBezTo>
                <a:lnTo>
                  <a:pt x="5004558" y="588759"/>
                </a:lnTo>
                <a:cubicBezTo>
                  <a:pt x="5002616" y="524637"/>
                  <a:pt x="4980027" y="474845"/>
                  <a:pt x="4936793" y="439384"/>
                </a:cubicBezTo>
                <a:cubicBezTo>
                  <a:pt x="4893560" y="403922"/>
                  <a:pt x="4833566" y="386191"/>
                  <a:pt x="4756813" y="386191"/>
                </a:cubicBezTo>
                <a:close/>
                <a:moveTo>
                  <a:pt x="964369" y="282721"/>
                </a:moveTo>
                <a:lnTo>
                  <a:pt x="1139248" y="282721"/>
                </a:lnTo>
                <a:lnTo>
                  <a:pt x="1139248" y="746151"/>
                </a:lnTo>
                <a:cubicBezTo>
                  <a:pt x="1139248" y="805415"/>
                  <a:pt x="1154064" y="849621"/>
                  <a:pt x="1183696" y="878767"/>
                </a:cubicBezTo>
                <a:cubicBezTo>
                  <a:pt x="1213328" y="907914"/>
                  <a:pt x="1258748" y="922487"/>
                  <a:pt x="1319956" y="922487"/>
                </a:cubicBezTo>
                <a:cubicBezTo>
                  <a:pt x="1392822" y="922487"/>
                  <a:pt x="1457430" y="897712"/>
                  <a:pt x="1513780" y="848163"/>
                </a:cubicBezTo>
                <a:cubicBezTo>
                  <a:pt x="1559443" y="807358"/>
                  <a:pt x="1582275" y="757323"/>
                  <a:pt x="1582275" y="698059"/>
                </a:cubicBezTo>
                <a:lnTo>
                  <a:pt x="1582275" y="282721"/>
                </a:lnTo>
                <a:lnTo>
                  <a:pt x="1757154" y="282721"/>
                </a:lnTo>
                <a:lnTo>
                  <a:pt x="1757154" y="1040530"/>
                </a:lnTo>
                <a:lnTo>
                  <a:pt x="1585189" y="1040530"/>
                </a:lnTo>
                <a:lnTo>
                  <a:pt x="1585189" y="915200"/>
                </a:lnTo>
                <a:cubicBezTo>
                  <a:pt x="1500664" y="1014298"/>
                  <a:pt x="1394280" y="1063847"/>
                  <a:pt x="1266035" y="1063847"/>
                </a:cubicBezTo>
                <a:cubicBezTo>
                  <a:pt x="1169851" y="1063847"/>
                  <a:pt x="1095528" y="1039073"/>
                  <a:pt x="1043064" y="989524"/>
                </a:cubicBezTo>
                <a:cubicBezTo>
                  <a:pt x="990601" y="939975"/>
                  <a:pt x="964369" y="869052"/>
                  <a:pt x="964369" y="776754"/>
                </a:cubicBezTo>
                <a:close/>
                <a:moveTo>
                  <a:pt x="5812994" y="271063"/>
                </a:moveTo>
                <a:cubicBezTo>
                  <a:pt x="5836310" y="271063"/>
                  <a:pt x="5863514" y="273491"/>
                  <a:pt x="5894604" y="278349"/>
                </a:cubicBezTo>
                <a:lnTo>
                  <a:pt x="5874201" y="424082"/>
                </a:lnTo>
                <a:cubicBezTo>
                  <a:pt x="5845054" y="419224"/>
                  <a:pt x="5818336" y="416795"/>
                  <a:pt x="5794048" y="416795"/>
                </a:cubicBezTo>
                <a:cubicBezTo>
                  <a:pt x="5717295" y="416795"/>
                  <a:pt x="5655116" y="438655"/>
                  <a:pt x="5607510" y="482375"/>
                </a:cubicBezTo>
                <a:cubicBezTo>
                  <a:pt x="5559904" y="525123"/>
                  <a:pt x="5536102" y="575158"/>
                  <a:pt x="5536102" y="632479"/>
                </a:cubicBezTo>
                <a:lnTo>
                  <a:pt x="5536102" y="1040530"/>
                </a:lnTo>
                <a:lnTo>
                  <a:pt x="5361223" y="1040530"/>
                </a:lnTo>
                <a:lnTo>
                  <a:pt x="5361223" y="282721"/>
                </a:lnTo>
                <a:lnTo>
                  <a:pt x="5533186" y="282721"/>
                </a:lnTo>
                <a:lnTo>
                  <a:pt x="5533186" y="412423"/>
                </a:lnTo>
                <a:cubicBezTo>
                  <a:pt x="5569134" y="366760"/>
                  <a:pt x="5611154" y="331784"/>
                  <a:pt x="5659246" y="307496"/>
                </a:cubicBezTo>
                <a:cubicBezTo>
                  <a:pt x="5707337" y="283207"/>
                  <a:pt x="5758586" y="271063"/>
                  <a:pt x="5812994" y="271063"/>
                </a:cubicBezTo>
                <a:close/>
                <a:moveTo>
                  <a:pt x="2441144" y="271063"/>
                </a:moveTo>
                <a:cubicBezTo>
                  <a:pt x="2464461" y="271063"/>
                  <a:pt x="2491664" y="273491"/>
                  <a:pt x="2522754" y="278349"/>
                </a:cubicBezTo>
                <a:lnTo>
                  <a:pt x="2502351" y="424082"/>
                </a:lnTo>
                <a:cubicBezTo>
                  <a:pt x="2473205" y="419224"/>
                  <a:pt x="2446487" y="416795"/>
                  <a:pt x="2422198" y="416795"/>
                </a:cubicBezTo>
                <a:cubicBezTo>
                  <a:pt x="2345446" y="416795"/>
                  <a:pt x="2283267" y="438655"/>
                  <a:pt x="2235661" y="482375"/>
                </a:cubicBezTo>
                <a:cubicBezTo>
                  <a:pt x="2188055" y="525123"/>
                  <a:pt x="2164252" y="575158"/>
                  <a:pt x="2164252" y="632479"/>
                </a:cubicBezTo>
                <a:lnTo>
                  <a:pt x="2164252" y="1040530"/>
                </a:lnTo>
                <a:lnTo>
                  <a:pt x="1989373" y="1040530"/>
                </a:lnTo>
                <a:lnTo>
                  <a:pt x="1989373" y="282721"/>
                </a:lnTo>
                <a:lnTo>
                  <a:pt x="2161337" y="282721"/>
                </a:lnTo>
                <a:lnTo>
                  <a:pt x="2161337" y="412423"/>
                </a:lnTo>
                <a:cubicBezTo>
                  <a:pt x="2197285" y="366760"/>
                  <a:pt x="2239304" y="331784"/>
                  <a:pt x="2287396" y="307496"/>
                </a:cubicBezTo>
                <a:cubicBezTo>
                  <a:pt x="2335488" y="283207"/>
                  <a:pt x="2386737" y="271063"/>
                  <a:pt x="2441144" y="271063"/>
                </a:cubicBezTo>
                <a:close/>
                <a:moveTo>
                  <a:pt x="4758271" y="259404"/>
                </a:moveTo>
                <a:cubicBezTo>
                  <a:pt x="4889430" y="259404"/>
                  <a:pt x="4991200" y="293165"/>
                  <a:pt x="5063580" y="360688"/>
                </a:cubicBezTo>
                <a:cubicBezTo>
                  <a:pt x="5135961" y="428211"/>
                  <a:pt x="5172151" y="522694"/>
                  <a:pt x="5172151" y="644138"/>
                </a:cubicBezTo>
                <a:lnTo>
                  <a:pt x="5172151" y="705345"/>
                </a:lnTo>
                <a:lnTo>
                  <a:pt x="4501782" y="705345"/>
                </a:lnTo>
                <a:cubicBezTo>
                  <a:pt x="4503725" y="775297"/>
                  <a:pt x="4528257" y="830918"/>
                  <a:pt x="4575377" y="872209"/>
                </a:cubicBezTo>
                <a:cubicBezTo>
                  <a:pt x="4622497" y="913500"/>
                  <a:pt x="4684434" y="934145"/>
                  <a:pt x="4761186" y="934145"/>
                </a:cubicBezTo>
                <a:cubicBezTo>
                  <a:pt x="4821422" y="934145"/>
                  <a:pt x="4870728" y="924187"/>
                  <a:pt x="4909104" y="904270"/>
                </a:cubicBezTo>
                <a:cubicBezTo>
                  <a:pt x="4947481" y="884354"/>
                  <a:pt x="4973954" y="854964"/>
                  <a:pt x="4988528" y="816102"/>
                </a:cubicBezTo>
                <a:lnTo>
                  <a:pt x="5161950" y="816102"/>
                </a:lnTo>
                <a:cubicBezTo>
                  <a:pt x="5140576" y="899655"/>
                  <a:pt x="5096614" y="961835"/>
                  <a:pt x="5030062" y="1002640"/>
                </a:cubicBezTo>
                <a:cubicBezTo>
                  <a:pt x="4963511" y="1043445"/>
                  <a:pt x="4873400" y="1063847"/>
                  <a:pt x="4759728" y="1063847"/>
                </a:cubicBezTo>
                <a:cubicBezTo>
                  <a:pt x="4626626" y="1063847"/>
                  <a:pt x="4521942" y="1028629"/>
                  <a:pt x="4445675" y="958191"/>
                </a:cubicBezTo>
                <a:cubicBezTo>
                  <a:pt x="4369409" y="887754"/>
                  <a:pt x="4331275" y="791328"/>
                  <a:pt x="4331275" y="668912"/>
                </a:cubicBezTo>
                <a:cubicBezTo>
                  <a:pt x="4331275" y="589245"/>
                  <a:pt x="4348520" y="518565"/>
                  <a:pt x="4383010" y="456871"/>
                </a:cubicBezTo>
                <a:cubicBezTo>
                  <a:pt x="4417500" y="395178"/>
                  <a:pt x="4467049" y="346843"/>
                  <a:pt x="4531657" y="311868"/>
                </a:cubicBezTo>
                <a:cubicBezTo>
                  <a:pt x="4596266" y="276892"/>
                  <a:pt x="4671803" y="259404"/>
                  <a:pt x="4758271" y="259404"/>
                </a:cubicBezTo>
                <a:close/>
                <a:moveTo>
                  <a:pt x="2740753" y="78696"/>
                </a:moveTo>
                <a:lnTo>
                  <a:pt x="2915631" y="78696"/>
                </a:lnTo>
                <a:lnTo>
                  <a:pt x="2915631" y="282721"/>
                </a:lnTo>
                <a:lnTo>
                  <a:pt x="3175035" y="282721"/>
                </a:lnTo>
                <a:lnTo>
                  <a:pt x="3175035" y="415338"/>
                </a:lnTo>
                <a:lnTo>
                  <a:pt x="2915631" y="415338"/>
                </a:lnTo>
                <a:lnTo>
                  <a:pt x="2915631" y="801529"/>
                </a:lnTo>
                <a:cubicBezTo>
                  <a:pt x="2915631" y="841362"/>
                  <a:pt x="2925590" y="870995"/>
                  <a:pt x="2945506" y="890426"/>
                </a:cubicBezTo>
                <a:cubicBezTo>
                  <a:pt x="2965424" y="909857"/>
                  <a:pt x="2996270" y="919572"/>
                  <a:pt x="3038047" y="919572"/>
                </a:cubicBezTo>
                <a:cubicBezTo>
                  <a:pt x="3082738" y="919572"/>
                  <a:pt x="3127430" y="912286"/>
                  <a:pt x="3172120" y="897712"/>
                </a:cubicBezTo>
                <a:lnTo>
                  <a:pt x="3198352" y="1025957"/>
                </a:lnTo>
                <a:cubicBezTo>
                  <a:pt x="3133259" y="1046360"/>
                  <a:pt x="3066707" y="1056561"/>
                  <a:pt x="2998699" y="1056561"/>
                </a:cubicBezTo>
                <a:cubicBezTo>
                  <a:pt x="2909316" y="1056561"/>
                  <a:pt x="2843980" y="1035915"/>
                  <a:pt x="2802689" y="994624"/>
                </a:cubicBezTo>
                <a:cubicBezTo>
                  <a:pt x="2761398" y="953334"/>
                  <a:pt x="2740753" y="887025"/>
                  <a:pt x="2740753" y="795700"/>
                </a:cubicBezTo>
                <a:lnTo>
                  <a:pt x="2740753" y="415338"/>
                </a:lnTo>
                <a:lnTo>
                  <a:pt x="2593563" y="415338"/>
                </a:lnTo>
                <a:lnTo>
                  <a:pt x="2593563" y="282721"/>
                </a:lnTo>
                <a:lnTo>
                  <a:pt x="2740753" y="282721"/>
                </a:lnTo>
                <a:close/>
                <a:moveTo>
                  <a:pt x="3341923" y="0"/>
                </a:moveTo>
                <a:lnTo>
                  <a:pt x="3516802" y="0"/>
                </a:lnTo>
                <a:lnTo>
                  <a:pt x="3516802" y="405136"/>
                </a:lnTo>
                <a:cubicBezTo>
                  <a:pt x="3599384" y="307982"/>
                  <a:pt x="3706254" y="259404"/>
                  <a:pt x="3837413" y="259404"/>
                </a:cubicBezTo>
                <a:cubicBezTo>
                  <a:pt x="3939426" y="259404"/>
                  <a:pt x="4016907" y="284179"/>
                  <a:pt x="4069857" y="333728"/>
                </a:cubicBezTo>
                <a:cubicBezTo>
                  <a:pt x="4122806" y="383277"/>
                  <a:pt x="4149281" y="455657"/>
                  <a:pt x="4149281" y="550869"/>
                </a:cubicBezTo>
                <a:lnTo>
                  <a:pt x="4149281" y="1040530"/>
                </a:lnTo>
                <a:lnTo>
                  <a:pt x="3974402" y="1040530"/>
                </a:lnTo>
                <a:lnTo>
                  <a:pt x="3974402" y="582930"/>
                </a:lnTo>
                <a:cubicBezTo>
                  <a:pt x="3974402" y="518808"/>
                  <a:pt x="3959343" y="472416"/>
                  <a:pt x="3929225" y="443756"/>
                </a:cubicBezTo>
                <a:cubicBezTo>
                  <a:pt x="3899107" y="415095"/>
                  <a:pt x="3850529" y="400765"/>
                  <a:pt x="3783492" y="400765"/>
                </a:cubicBezTo>
                <a:cubicBezTo>
                  <a:pt x="3746574" y="400765"/>
                  <a:pt x="3710869" y="407565"/>
                  <a:pt x="3676379" y="421167"/>
                </a:cubicBezTo>
                <a:cubicBezTo>
                  <a:pt x="3641889" y="434769"/>
                  <a:pt x="3611528" y="453714"/>
                  <a:pt x="3585296" y="478003"/>
                </a:cubicBezTo>
                <a:cubicBezTo>
                  <a:pt x="3539633" y="520751"/>
                  <a:pt x="3516802" y="570300"/>
                  <a:pt x="3516802" y="626650"/>
                </a:cubicBezTo>
                <a:lnTo>
                  <a:pt x="3516802" y="1040530"/>
                </a:lnTo>
                <a:lnTo>
                  <a:pt x="3341923" y="1040530"/>
                </a:lnTo>
                <a:close/>
                <a:moveTo>
                  <a:pt x="0" y="0"/>
                </a:moveTo>
                <a:lnTo>
                  <a:pt x="807359" y="0"/>
                </a:lnTo>
                <a:lnTo>
                  <a:pt x="807359" y="155934"/>
                </a:lnTo>
                <a:lnTo>
                  <a:pt x="185081" y="155934"/>
                </a:lnTo>
                <a:lnTo>
                  <a:pt x="185081" y="445942"/>
                </a:lnTo>
                <a:lnTo>
                  <a:pt x="775297" y="445942"/>
                </a:lnTo>
                <a:lnTo>
                  <a:pt x="775297" y="601875"/>
                </a:lnTo>
                <a:lnTo>
                  <a:pt x="185081" y="601875"/>
                </a:lnTo>
                <a:lnTo>
                  <a:pt x="185081" y="1040530"/>
                </a:lnTo>
                <a:lnTo>
                  <a:pt x="0" y="104053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135A6D7-27BC-4BFF-8BC1-8E4C93FD15CA}"/>
              </a:ext>
            </a:extLst>
          </p:cNvPr>
          <p:cNvSpPr>
            <a:spLocks noChangeAspect="1"/>
          </p:cNvSpPr>
          <p:nvPr userDrawn="1"/>
        </p:nvSpPr>
        <p:spPr>
          <a:xfrm>
            <a:off x="5015652" y="565408"/>
            <a:ext cx="2160696" cy="332575"/>
          </a:xfrm>
          <a:custGeom>
            <a:avLst/>
            <a:gdLst>
              <a:gd name="connsiteX0" fmla="*/ 4526550 w 12194269"/>
              <a:gd name="connsiteY0" fmla="*/ 886923 h 1876943"/>
              <a:gd name="connsiteX1" fmla="*/ 4386660 w 12194269"/>
              <a:gd name="connsiteY1" fmla="*/ 1081295 h 1876943"/>
              <a:gd name="connsiteX2" fmla="*/ 4461854 w 12194269"/>
              <a:gd name="connsiteY2" fmla="*/ 1279451 h 1876943"/>
              <a:gd name="connsiteX3" fmla="*/ 4638917 w 12194269"/>
              <a:gd name="connsiteY3" fmla="*/ 1379238 h 1876943"/>
              <a:gd name="connsiteX4" fmla="*/ 4811347 w 12194269"/>
              <a:gd name="connsiteY4" fmla="*/ 1316339 h 1876943"/>
              <a:gd name="connsiteX5" fmla="*/ 4811724 w 12194269"/>
              <a:gd name="connsiteY5" fmla="*/ 1316339 h 1876943"/>
              <a:gd name="connsiteX6" fmla="*/ 4686494 w 12194269"/>
              <a:gd name="connsiteY6" fmla="*/ 1149018 h 1876943"/>
              <a:gd name="connsiteX7" fmla="*/ 4526550 w 12194269"/>
              <a:gd name="connsiteY7" fmla="*/ 886923 h 1876943"/>
              <a:gd name="connsiteX8" fmla="*/ 7361261 w 12194269"/>
              <a:gd name="connsiteY8" fmla="*/ 866492 h 1876943"/>
              <a:gd name="connsiteX9" fmla="*/ 7172092 w 12194269"/>
              <a:gd name="connsiteY9" fmla="*/ 1068715 h 1876943"/>
              <a:gd name="connsiteX10" fmla="*/ 7361261 w 12194269"/>
              <a:gd name="connsiteY10" fmla="*/ 1270938 h 1876943"/>
              <a:gd name="connsiteX11" fmla="*/ 7550431 w 12194269"/>
              <a:gd name="connsiteY11" fmla="*/ 1068715 h 1876943"/>
              <a:gd name="connsiteX12" fmla="*/ 7361261 w 12194269"/>
              <a:gd name="connsiteY12" fmla="*/ 866492 h 1876943"/>
              <a:gd name="connsiteX13" fmla="*/ 10418531 w 12194269"/>
              <a:gd name="connsiteY13" fmla="*/ 818822 h 1876943"/>
              <a:gd name="connsiteX14" fmla="*/ 10249129 w 12194269"/>
              <a:gd name="connsiteY14" fmla="*/ 984818 h 1876943"/>
              <a:gd name="connsiteX15" fmla="*/ 10581216 w 12194269"/>
              <a:gd name="connsiteY15" fmla="*/ 984818 h 1876943"/>
              <a:gd name="connsiteX16" fmla="*/ 10418531 w 12194269"/>
              <a:gd name="connsiteY16" fmla="*/ 818822 h 1876943"/>
              <a:gd name="connsiteX17" fmla="*/ 2504231 w 12194269"/>
              <a:gd name="connsiteY17" fmla="*/ 671270 h 1876943"/>
              <a:gd name="connsiteX18" fmla="*/ 2755542 w 12194269"/>
              <a:gd name="connsiteY18" fmla="*/ 671270 h 1876943"/>
              <a:gd name="connsiteX19" fmla="*/ 2755542 w 12194269"/>
              <a:gd name="connsiteY19" fmla="*/ 1463040 h 1876943"/>
              <a:gd name="connsiteX20" fmla="*/ 2504231 w 12194269"/>
              <a:gd name="connsiteY20" fmla="*/ 1463040 h 1876943"/>
              <a:gd name="connsiteX21" fmla="*/ 3346320 w 12194269"/>
              <a:gd name="connsiteY21" fmla="*/ 671175 h 1876943"/>
              <a:gd name="connsiteX22" fmla="*/ 3636696 w 12194269"/>
              <a:gd name="connsiteY22" fmla="*/ 671175 h 1876943"/>
              <a:gd name="connsiteX23" fmla="*/ 3370534 w 12194269"/>
              <a:gd name="connsiteY23" fmla="*/ 1063702 h 1876943"/>
              <a:gd name="connsiteX24" fmla="*/ 3641614 w 12194269"/>
              <a:gd name="connsiteY24" fmla="*/ 1463040 h 1876943"/>
              <a:gd name="connsiteX25" fmla="*/ 3350860 w 12194269"/>
              <a:gd name="connsiteY25" fmla="*/ 1463040 h 1876943"/>
              <a:gd name="connsiteX26" fmla="*/ 3221468 w 12194269"/>
              <a:gd name="connsiteY26" fmla="*/ 1233009 h 1876943"/>
              <a:gd name="connsiteX27" fmla="*/ 3091319 w 12194269"/>
              <a:gd name="connsiteY27" fmla="*/ 1463040 h 1876943"/>
              <a:gd name="connsiteX28" fmla="*/ 2800565 w 12194269"/>
              <a:gd name="connsiteY28" fmla="*/ 1463040 h 1876943"/>
              <a:gd name="connsiteX29" fmla="*/ 3073253 w 12194269"/>
              <a:gd name="connsiteY29" fmla="*/ 1063797 h 1876943"/>
              <a:gd name="connsiteX30" fmla="*/ 2805294 w 12194269"/>
              <a:gd name="connsiteY30" fmla="*/ 671269 h 1876943"/>
              <a:gd name="connsiteX31" fmla="*/ 3096048 w 12194269"/>
              <a:gd name="connsiteY31" fmla="*/ 671269 h 1876943"/>
              <a:gd name="connsiteX32" fmla="*/ 3221468 w 12194269"/>
              <a:gd name="connsiteY32" fmla="*/ 894584 h 1876943"/>
              <a:gd name="connsiteX33" fmla="*/ 11405146 w 12194269"/>
              <a:gd name="connsiteY33" fmla="*/ 659352 h 1876943"/>
              <a:gd name="connsiteX34" fmla="*/ 11428320 w 12194269"/>
              <a:gd name="connsiteY34" fmla="*/ 660108 h 1876943"/>
              <a:gd name="connsiteX35" fmla="*/ 11428320 w 12194269"/>
              <a:gd name="connsiteY35" fmla="*/ 891179 h 1876943"/>
              <a:gd name="connsiteX36" fmla="*/ 11391998 w 12194269"/>
              <a:gd name="connsiteY36" fmla="*/ 889477 h 1876943"/>
              <a:gd name="connsiteX37" fmla="*/ 11163482 w 12194269"/>
              <a:gd name="connsiteY37" fmla="*/ 1155828 h 1876943"/>
              <a:gd name="connsiteX38" fmla="*/ 11163482 w 12194269"/>
              <a:gd name="connsiteY38" fmla="*/ 1464837 h 1876943"/>
              <a:gd name="connsiteX39" fmla="*/ 10911980 w 12194269"/>
              <a:gd name="connsiteY39" fmla="*/ 1464837 h 1876943"/>
              <a:gd name="connsiteX40" fmla="*/ 10911980 w 12194269"/>
              <a:gd name="connsiteY40" fmla="*/ 672499 h 1876943"/>
              <a:gd name="connsiteX41" fmla="*/ 11163482 w 12194269"/>
              <a:gd name="connsiteY41" fmla="*/ 672499 h 1876943"/>
              <a:gd name="connsiteX42" fmla="*/ 11163482 w 12194269"/>
              <a:gd name="connsiteY42" fmla="*/ 801229 h 1876943"/>
              <a:gd name="connsiteX43" fmla="*/ 11405146 w 12194269"/>
              <a:gd name="connsiteY43" fmla="*/ 659352 h 1876943"/>
              <a:gd name="connsiteX44" fmla="*/ 8390345 w 12194269"/>
              <a:gd name="connsiteY44" fmla="*/ 659352 h 1876943"/>
              <a:gd name="connsiteX45" fmla="*/ 8413519 w 12194269"/>
              <a:gd name="connsiteY45" fmla="*/ 660108 h 1876943"/>
              <a:gd name="connsiteX46" fmla="*/ 8413519 w 12194269"/>
              <a:gd name="connsiteY46" fmla="*/ 891179 h 1876943"/>
              <a:gd name="connsiteX47" fmla="*/ 8377198 w 12194269"/>
              <a:gd name="connsiteY47" fmla="*/ 889477 h 1876943"/>
              <a:gd name="connsiteX48" fmla="*/ 8148681 w 12194269"/>
              <a:gd name="connsiteY48" fmla="*/ 1155828 h 1876943"/>
              <a:gd name="connsiteX49" fmla="*/ 8148681 w 12194269"/>
              <a:gd name="connsiteY49" fmla="*/ 1464837 h 1876943"/>
              <a:gd name="connsiteX50" fmla="*/ 7897180 w 12194269"/>
              <a:gd name="connsiteY50" fmla="*/ 1464837 h 1876943"/>
              <a:gd name="connsiteX51" fmla="*/ 7897180 w 12194269"/>
              <a:gd name="connsiteY51" fmla="*/ 672499 h 1876943"/>
              <a:gd name="connsiteX52" fmla="*/ 8148681 w 12194269"/>
              <a:gd name="connsiteY52" fmla="*/ 672499 h 1876943"/>
              <a:gd name="connsiteX53" fmla="*/ 8148681 w 12194269"/>
              <a:gd name="connsiteY53" fmla="*/ 801229 h 1876943"/>
              <a:gd name="connsiteX54" fmla="*/ 8390345 w 12194269"/>
              <a:gd name="connsiteY54" fmla="*/ 659352 h 1876943"/>
              <a:gd name="connsiteX55" fmla="*/ 9636597 w 12194269"/>
              <a:gd name="connsiteY55" fmla="*/ 652731 h 1876943"/>
              <a:gd name="connsiteX56" fmla="*/ 9858493 w 12194269"/>
              <a:gd name="connsiteY56" fmla="*/ 743154 h 1876943"/>
              <a:gd name="connsiteX57" fmla="*/ 9921015 w 12194269"/>
              <a:gd name="connsiteY57" fmla="*/ 994750 h 1876943"/>
              <a:gd name="connsiteX58" fmla="*/ 9921015 w 12194269"/>
              <a:gd name="connsiteY58" fmla="*/ 1464837 h 1876943"/>
              <a:gd name="connsiteX59" fmla="*/ 9669418 w 12194269"/>
              <a:gd name="connsiteY59" fmla="*/ 1464837 h 1876943"/>
              <a:gd name="connsiteX60" fmla="*/ 9669418 w 12194269"/>
              <a:gd name="connsiteY60" fmla="*/ 1058784 h 1876943"/>
              <a:gd name="connsiteX61" fmla="*/ 9529716 w 12194269"/>
              <a:gd name="connsiteY61" fmla="*/ 866493 h 1876943"/>
              <a:gd name="connsiteX62" fmla="*/ 9376867 w 12194269"/>
              <a:gd name="connsiteY62" fmla="*/ 1067013 h 1876943"/>
              <a:gd name="connsiteX63" fmla="*/ 9376867 w 12194269"/>
              <a:gd name="connsiteY63" fmla="*/ 1464837 h 1876943"/>
              <a:gd name="connsiteX64" fmla="*/ 9125272 w 12194269"/>
              <a:gd name="connsiteY64" fmla="*/ 1464837 h 1876943"/>
              <a:gd name="connsiteX65" fmla="*/ 9125272 w 12194269"/>
              <a:gd name="connsiteY65" fmla="*/ 672499 h 1876943"/>
              <a:gd name="connsiteX66" fmla="*/ 9376867 w 12194269"/>
              <a:gd name="connsiteY66" fmla="*/ 672499 h 1876943"/>
              <a:gd name="connsiteX67" fmla="*/ 9376867 w 12194269"/>
              <a:gd name="connsiteY67" fmla="*/ 787609 h 1876943"/>
              <a:gd name="connsiteX68" fmla="*/ 9636597 w 12194269"/>
              <a:gd name="connsiteY68" fmla="*/ 652731 h 1876943"/>
              <a:gd name="connsiteX69" fmla="*/ 7308767 w 12194269"/>
              <a:gd name="connsiteY69" fmla="*/ 652258 h 1876943"/>
              <a:gd name="connsiteX70" fmla="*/ 7550431 w 12194269"/>
              <a:gd name="connsiteY70" fmla="*/ 785433 h 1876943"/>
              <a:gd name="connsiteX71" fmla="*/ 7550431 w 12194269"/>
              <a:gd name="connsiteY71" fmla="*/ 671931 h 1876943"/>
              <a:gd name="connsiteX72" fmla="*/ 7801933 w 12194269"/>
              <a:gd name="connsiteY72" fmla="*/ 672499 h 1876943"/>
              <a:gd name="connsiteX73" fmla="*/ 7801933 w 12194269"/>
              <a:gd name="connsiteY73" fmla="*/ 1464837 h 1876943"/>
              <a:gd name="connsiteX74" fmla="*/ 7550431 w 12194269"/>
              <a:gd name="connsiteY74" fmla="*/ 1464837 h 1876943"/>
              <a:gd name="connsiteX75" fmla="*/ 7550431 w 12194269"/>
              <a:gd name="connsiteY75" fmla="*/ 1353132 h 1876943"/>
              <a:gd name="connsiteX76" fmla="*/ 7308767 w 12194269"/>
              <a:gd name="connsiteY76" fmla="*/ 1484605 h 1876943"/>
              <a:gd name="connsiteX77" fmla="*/ 6922388 w 12194269"/>
              <a:gd name="connsiteY77" fmla="*/ 1068431 h 1876943"/>
              <a:gd name="connsiteX78" fmla="*/ 7308767 w 12194269"/>
              <a:gd name="connsiteY78" fmla="*/ 652258 h 1876943"/>
              <a:gd name="connsiteX79" fmla="*/ 11840616 w 12194269"/>
              <a:gd name="connsiteY79" fmla="*/ 651123 h 1876943"/>
              <a:gd name="connsiteX80" fmla="*/ 12182541 w 12194269"/>
              <a:gd name="connsiteY80" fmla="*/ 919082 h 1876943"/>
              <a:gd name="connsiteX81" fmla="*/ 11934350 w 12194269"/>
              <a:gd name="connsiteY81" fmla="*/ 919082 h 1876943"/>
              <a:gd name="connsiteX82" fmla="*/ 11830306 w 12194269"/>
              <a:gd name="connsiteY82" fmla="*/ 815038 h 1876943"/>
              <a:gd name="connsiteX83" fmla="*/ 11736572 w 12194269"/>
              <a:gd name="connsiteY83" fmla="*/ 885693 h 1876943"/>
              <a:gd name="connsiteX84" fmla="*/ 11938795 w 12194269"/>
              <a:gd name="connsiteY84" fmla="*/ 997493 h 1876943"/>
              <a:gd name="connsiteX85" fmla="*/ 12194269 w 12194269"/>
              <a:gd name="connsiteY85" fmla="*/ 1231401 h 1876943"/>
              <a:gd name="connsiteX86" fmla="*/ 11835887 w 12194269"/>
              <a:gd name="connsiteY86" fmla="*/ 1486213 h 1876943"/>
              <a:gd name="connsiteX87" fmla="*/ 11470884 w 12194269"/>
              <a:gd name="connsiteY87" fmla="*/ 1200188 h 1876943"/>
              <a:gd name="connsiteX88" fmla="*/ 11717466 w 12194269"/>
              <a:gd name="connsiteY88" fmla="*/ 1200188 h 1876943"/>
              <a:gd name="connsiteX89" fmla="*/ 11844115 w 12194269"/>
              <a:gd name="connsiteY89" fmla="*/ 1316906 h 1876943"/>
              <a:gd name="connsiteX90" fmla="*/ 11947685 w 12194269"/>
              <a:gd name="connsiteY90" fmla="*/ 1242941 h 1876943"/>
              <a:gd name="connsiteX91" fmla="*/ 11735627 w 12194269"/>
              <a:gd name="connsiteY91" fmla="*/ 1124615 h 1876943"/>
              <a:gd name="connsiteX92" fmla="*/ 11490652 w 12194269"/>
              <a:gd name="connsiteY92" fmla="*/ 892787 h 1876943"/>
              <a:gd name="connsiteX93" fmla="*/ 11840616 w 12194269"/>
              <a:gd name="connsiteY93" fmla="*/ 651123 h 1876943"/>
              <a:gd name="connsiteX94" fmla="*/ 10420138 w 12194269"/>
              <a:gd name="connsiteY94" fmla="*/ 651123 h 1876943"/>
              <a:gd name="connsiteX95" fmla="*/ 10827800 w 12194269"/>
              <a:gd name="connsiteY95" fmla="*/ 1012815 h 1876943"/>
              <a:gd name="connsiteX96" fmla="*/ 10819571 w 12194269"/>
              <a:gd name="connsiteY96" fmla="*/ 1129533 h 1876943"/>
              <a:gd name="connsiteX97" fmla="*/ 10249129 w 12194269"/>
              <a:gd name="connsiteY97" fmla="*/ 1129533 h 1876943"/>
              <a:gd name="connsiteX98" fmla="*/ 10425057 w 12194269"/>
              <a:gd name="connsiteY98" fmla="*/ 1305367 h 1876943"/>
              <a:gd name="connsiteX99" fmla="*/ 10571379 w 12194269"/>
              <a:gd name="connsiteY99" fmla="*/ 1215038 h 1876943"/>
              <a:gd name="connsiteX100" fmla="*/ 10817963 w 12194269"/>
              <a:gd name="connsiteY100" fmla="*/ 1215038 h 1876943"/>
              <a:gd name="connsiteX101" fmla="*/ 10426665 w 12194269"/>
              <a:gd name="connsiteY101" fmla="*/ 1486213 h 1876943"/>
              <a:gd name="connsiteX102" fmla="*/ 9999330 w 12194269"/>
              <a:gd name="connsiteY102" fmla="*/ 1068715 h 1876943"/>
              <a:gd name="connsiteX103" fmla="*/ 10420138 w 12194269"/>
              <a:gd name="connsiteY103" fmla="*/ 651123 h 1876943"/>
              <a:gd name="connsiteX104" fmla="*/ 197682 w 12194269"/>
              <a:gd name="connsiteY104" fmla="*/ 638543 h 1876943"/>
              <a:gd name="connsiteX105" fmla="*/ 414471 w 12194269"/>
              <a:gd name="connsiteY105" fmla="*/ 736722 h 1876943"/>
              <a:gd name="connsiteX106" fmla="*/ 663324 w 12194269"/>
              <a:gd name="connsiteY106" fmla="*/ 646488 h 1876943"/>
              <a:gd name="connsiteX107" fmla="*/ 874627 w 12194269"/>
              <a:gd name="connsiteY107" fmla="*/ 753842 h 1876943"/>
              <a:gd name="connsiteX108" fmla="*/ 1154976 w 12194269"/>
              <a:gd name="connsiteY108" fmla="*/ 646488 h 1876943"/>
              <a:gd name="connsiteX109" fmla="*/ 1360320 w 12194269"/>
              <a:gd name="connsiteY109" fmla="*/ 727925 h 1876943"/>
              <a:gd name="connsiteX110" fmla="*/ 1393047 w 12194269"/>
              <a:gd name="connsiteY110" fmla="*/ 997682 h 1876943"/>
              <a:gd name="connsiteX111" fmla="*/ 1339701 w 12194269"/>
              <a:gd name="connsiteY111" fmla="*/ 1239914 h 1876943"/>
              <a:gd name="connsiteX112" fmla="*/ 1349159 w 12194269"/>
              <a:gd name="connsiteY112" fmla="*/ 1379710 h 1876943"/>
              <a:gd name="connsiteX113" fmla="*/ 1462188 w 12194269"/>
              <a:gd name="connsiteY113" fmla="*/ 1419720 h 1876943"/>
              <a:gd name="connsiteX114" fmla="*/ 1556773 w 12194269"/>
              <a:gd name="connsiteY114" fmla="*/ 1408653 h 1876943"/>
              <a:gd name="connsiteX115" fmla="*/ 1511656 w 12194269"/>
              <a:gd name="connsiteY115" fmla="*/ 1612011 h 1876943"/>
              <a:gd name="connsiteX116" fmla="*/ 1418017 w 12194269"/>
              <a:gd name="connsiteY116" fmla="*/ 1620240 h 1876943"/>
              <a:gd name="connsiteX117" fmla="*/ 1163867 w 12194269"/>
              <a:gd name="connsiteY117" fmla="*/ 1518845 h 1876943"/>
              <a:gd name="connsiteX118" fmla="*/ 1120737 w 12194269"/>
              <a:gd name="connsiteY118" fmla="*/ 1258736 h 1876943"/>
              <a:gd name="connsiteX119" fmla="*/ 1181933 w 12194269"/>
              <a:gd name="connsiteY119" fmla="*/ 992574 h 1876943"/>
              <a:gd name="connsiteX120" fmla="*/ 1176163 w 12194269"/>
              <a:gd name="connsiteY120" fmla="*/ 862047 h 1876943"/>
              <a:gd name="connsiteX121" fmla="*/ 1104941 w 12194269"/>
              <a:gd name="connsiteY121" fmla="*/ 833009 h 1876943"/>
              <a:gd name="connsiteX122" fmla="*/ 886071 w 12194269"/>
              <a:gd name="connsiteY122" fmla="*/ 1030314 h 1876943"/>
              <a:gd name="connsiteX123" fmla="*/ 786284 w 12194269"/>
              <a:gd name="connsiteY123" fmla="*/ 1461148 h 1876943"/>
              <a:gd name="connsiteX124" fmla="*/ 573752 w 12194269"/>
              <a:gd name="connsiteY124" fmla="*/ 1461148 h 1876943"/>
              <a:gd name="connsiteX125" fmla="*/ 682430 w 12194269"/>
              <a:gd name="connsiteY125" fmla="*/ 992480 h 1876943"/>
              <a:gd name="connsiteX126" fmla="*/ 676660 w 12194269"/>
              <a:gd name="connsiteY126" fmla="*/ 861763 h 1876943"/>
              <a:gd name="connsiteX127" fmla="*/ 607046 w 12194269"/>
              <a:gd name="connsiteY127" fmla="*/ 833388 h 1876943"/>
              <a:gd name="connsiteX128" fmla="*/ 369543 w 12194269"/>
              <a:gd name="connsiteY128" fmla="*/ 1097374 h 1876943"/>
              <a:gd name="connsiteX129" fmla="*/ 285173 w 12194269"/>
              <a:gd name="connsiteY129" fmla="*/ 1461526 h 1876943"/>
              <a:gd name="connsiteX130" fmla="*/ 72452 w 12194269"/>
              <a:gd name="connsiteY130" fmla="*/ 1461526 h 1876943"/>
              <a:gd name="connsiteX131" fmla="*/ 198912 w 12194269"/>
              <a:gd name="connsiteY131" fmla="*/ 938944 h 1876943"/>
              <a:gd name="connsiteX132" fmla="*/ 187467 w 12194269"/>
              <a:gd name="connsiteY132" fmla="*/ 838117 h 1876943"/>
              <a:gd name="connsiteX133" fmla="*/ 45590 w 12194269"/>
              <a:gd name="connsiteY133" fmla="*/ 833293 h 1876943"/>
              <a:gd name="connsiteX134" fmla="*/ 0 w 12194269"/>
              <a:gd name="connsiteY134" fmla="*/ 852210 h 1876943"/>
              <a:gd name="connsiteX135" fmla="*/ 37834 w 12194269"/>
              <a:gd name="connsiteY135" fmla="*/ 670229 h 1876943"/>
              <a:gd name="connsiteX136" fmla="*/ 51454 w 12194269"/>
              <a:gd name="connsiteY136" fmla="*/ 665310 h 1876943"/>
              <a:gd name="connsiteX137" fmla="*/ 197682 w 12194269"/>
              <a:gd name="connsiteY137" fmla="*/ 638543 h 1876943"/>
              <a:gd name="connsiteX138" fmla="*/ 6277980 w 12194269"/>
              <a:gd name="connsiteY138" fmla="*/ 531662 h 1876943"/>
              <a:gd name="connsiteX139" fmla="*/ 6277980 w 12194269"/>
              <a:gd name="connsiteY139" fmla="*/ 929486 h 1876943"/>
              <a:gd name="connsiteX140" fmla="*/ 6460435 w 12194269"/>
              <a:gd name="connsiteY140" fmla="*/ 929486 h 1876943"/>
              <a:gd name="connsiteX141" fmla="*/ 6644591 w 12194269"/>
              <a:gd name="connsiteY141" fmla="*/ 730007 h 1876943"/>
              <a:gd name="connsiteX142" fmla="*/ 6644686 w 12194269"/>
              <a:gd name="connsiteY142" fmla="*/ 730290 h 1876943"/>
              <a:gd name="connsiteX143" fmla="*/ 6460529 w 12194269"/>
              <a:gd name="connsiteY143" fmla="*/ 531662 h 1876943"/>
              <a:gd name="connsiteX144" fmla="*/ 8605338 w 12194269"/>
              <a:gd name="connsiteY144" fmla="*/ 437361 h 1876943"/>
              <a:gd name="connsiteX145" fmla="*/ 8855231 w 12194269"/>
              <a:gd name="connsiteY145" fmla="*/ 437361 h 1876943"/>
              <a:gd name="connsiteX146" fmla="*/ 8855231 w 12194269"/>
              <a:gd name="connsiteY146" fmla="*/ 672499 h 1876943"/>
              <a:gd name="connsiteX147" fmla="*/ 9036077 w 12194269"/>
              <a:gd name="connsiteY147" fmla="*/ 672499 h 1876943"/>
              <a:gd name="connsiteX148" fmla="*/ 9036077 w 12194269"/>
              <a:gd name="connsiteY148" fmla="*/ 859872 h 1876943"/>
              <a:gd name="connsiteX149" fmla="*/ 8855231 w 12194269"/>
              <a:gd name="connsiteY149" fmla="*/ 859872 h 1876943"/>
              <a:gd name="connsiteX150" fmla="*/ 8855231 w 12194269"/>
              <a:gd name="connsiteY150" fmla="*/ 1142681 h 1876943"/>
              <a:gd name="connsiteX151" fmla="*/ 8963719 w 12194269"/>
              <a:gd name="connsiteY151" fmla="*/ 1277464 h 1876943"/>
              <a:gd name="connsiteX152" fmla="*/ 9054143 w 12194269"/>
              <a:gd name="connsiteY152" fmla="*/ 1272546 h 1876943"/>
              <a:gd name="connsiteX153" fmla="*/ 9054332 w 12194269"/>
              <a:gd name="connsiteY153" fmla="*/ 1464837 h 1876943"/>
              <a:gd name="connsiteX154" fmla="*/ 8886633 w 12194269"/>
              <a:gd name="connsiteY154" fmla="*/ 1477984 h 1876943"/>
              <a:gd name="connsiteX155" fmla="*/ 8605526 w 12194269"/>
              <a:gd name="connsiteY155" fmla="*/ 1198580 h 1876943"/>
              <a:gd name="connsiteX156" fmla="*/ 8605526 w 12194269"/>
              <a:gd name="connsiteY156" fmla="*/ 859872 h 1876943"/>
              <a:gd name="connsiteX157" fmla="*/ 8480391 w 12194269"/>
              <a:gd name="connsiteY157" fmla="*/ 859872 h 1876943"/>
              <a:gd name="connsiteX158" fmla="*/ 8480391 w 12194269"/>
              <a:gd name="connsiteY158" fmla="*/ 672499 h 1876943"/>
              <a:gd name="connsiteX159" fmla="*/ 8605338 w 12194269"/>
              <a:gd name="connsiteY159" fmla="*/ 672499 h 1876943"/>
              <a:gd name="connsiteX160" fmla="*/ 4701627 w 12194269"/>
              <a:gd name="connsiteY160" fmla="*/ 356112 h 1876943"/>
              <a:gd name="connsiteX161" fmla="*/ 4617919 w 12194269"/>
              <a:gd name="connsiteY161" fmla="*/ 390257 h 1876943"/>
              <a:gd name="connsiteX162" fmla="*/ 4583206 w 12194269"/>
              <a:gd name="connsiteY162" fmla="*/ 486734 h 1876943"/>
              <a:gd name="connsiteX163" fmla="*/ 4651119 w 12194269"/>
              <a:gd name="connsiteY163" fmla="*/ 712414 h 1876943"/>
              <a:gd name="connsiteX164" fmla="*/ 4782971 w 12194269"/>
              <a:gd name="connsiteY164" fmla="*/ 620855 h 1876943"/>
              <a:gd name="connsiteX165" fmla="*/ 4821655 w 12194269"/>
              <a:gd name="connsiteY165" fmla="*/ 497422 h 1876943"/>
              <a:gd name="connsiteX166" fmla="*/ 4788268 w 12194269"/>
              <a:gd name="connsiteY166" fmla="*/ 391582 h 1876943"/>
              <a:gd name="connsiteX167" fmla="*/ 4701627 w 12194269"/>
              <a:gd name="connsiteY167" fmla="*/ 356112 h 1876943"/>
              <a:gd name="connsiteX168" fmla="*/ 6011724 w 12194269"/>
              <a:gd name="connsiteY168" fmla="*/ 314117 h 1876943"/>
              <a:gd name="connsiteX169" fmla="*/ 6493445 w 12194269"/>
              <a:gd name="connsiteY169" fmla="*/ 314117 h 1876943"/>
              <a:gd name="connsiteX170" fmla="*/ 6912645 w 12194269"/>
              <a:gd name="connsiteY170" fmla="*/ 730290 h 1876943"/>
              <a:gd name="connsiteX171" fmla="*/ 6493445 w 12194269"/>
              <a:gd name="connsiteY171" fmla="*/ 1146464 h 1876943"/>
              <a:gd name="connsiteX172" fmla="*/ 6277980 w 12194269"/>
              <a:gd name="connsiteY172" fmla="*/ 1146464 h 1876943"/>
              <a:gd name="connsiteX173" fmla="*/ 6277980 w 12194269"/>
              <a:gd name="connsiteY173" fmla="*/ 1465310 h 1876943"/>
              <a:gd name="connsiteX174" fmla="*/ 6011724 w 12194269"/>
              <a:gd name="connsiteY174" fmla="*/ 1465310 h 1876943"/>
              <a:gd name="connsiteX175" fmla="*/ 1969637 w 12194269"/>
              <a:gd name="connsiteY175" fmla="*/ 283661 h 1876943"/>
              <a:gd name="connsiteX176" fmla="*/ 2378622 w 12194269"/>
              <a:gd name="connsiteY176" fmla="*/ 649988 h 1876943"/>
              <a:gd name="connsiteX177" fmla="*/ 2112176 w 12194269"/>
              <a:gd name="connsiteY177" fmla="*/ 649988 h 1876943"/>
              <a:gd name="connsiteX178" fmla="*/ 1969353 w 12194269"/>
              <a:gd name="connsiteY178" fmla="*/ 484086 h 1876943"/>
              <a:gd name="connsiteX179" fmla="*/ 1829651 w 12194269"/>
              <a:gd name="connsiteY179" fmla="*/ 602317 h 1876943"/>
              <a:gd name="connsiteX180" fmla="*/ 1993944 w 12194269"/>
              <a:gd name="connsiteY180" fmla="*/ 753653 h 1876943"/>
              <a:gd name="connsiteX181" fmla="*/ 2398011 w 12194269"/>
              <a:gd name="connsiteY181" fmla="*/ 1124899 h 1876943"/>
              <a:gd name="connsiteX182" fmla="*/ 1966043 w 12194269"/>
              <a:gd name="connsiteY182" fmla="*/ 1492835 h 1876943"/>
              <a:gd name="connsiteX183" fmla="*/ 1532371 w 12194269"/>
              <a:gd name="connsiteY183" fmla="*/ 1082241 h 1876943"/>
              <a:gd name="connsiteX184" fmla="*/ 1798437 w 12194269"/>
              <a:gd name="connsiteY184" fmla="*/ 1081958 h 1876943"/>
              <a:gd name="connsiteX185" fmla="*/ 1982500 w 12194269"/>
              <a:gd name="connsiteY185" fmla="*/ 1280586 h 1876943"/>
              <a:gd name="connsiteX186" fmla="*/ 2133835 w 12194269"/>
              <a:gd name="connsiteY186" fmla="*/ 1145897 h 1876943"/>
              <a:gd name="connsiteX187" fmla="*/ 1954786 w 12194269"/>
              <a:gd name="connsiteY187" fmla="*/ 985103 h 1876943"/>
              <a:gd name="connsiteX188" fmla="*/ 1565475 w 12194269"/>
              <a:gd name="connsiteY188" fmla="*/ 607330 h 1876943"/>
              <a:gd name="connsiteX189" fmla="*/ 1969637 w 12194269"/>
              <a:gd name="connsiteY189" fmla="*/ 283661 h 1876943"/>
              <a:gd name="connsiteX190" fmla="*/ 4709950 w 12194269"/>
              <a:gd name="connsiteY190" fmla="*/ 254906 h 1876943"/>
              <a:gd name="connsiteX191" fmla="*/ 4899120 w 12194269"/>
              <a:gd name="connsiteY191" fmla="*/ 317332 h 1876943"/>
              <a:gd name="connsiteX192" fmla="*/ 4971667 w 12194269"/>
              <a:gd name="connsiteY192" fmla="*/ 484653 h 1876943"/>
              <a:gd name="connsiteX193" fmla="*/ 4905457 w 12194269"/>
              <a:gd name="connsiteY193" fmla="*/ 662757 h 1876943"/>
              <a:gd name="connsiteX194" fmla="*/ 4700398 w 12194269"/>
              <a:gd name="connsiteY194" fmla="*/ 806337 h 1876943"/>
              <a:gd name="connsiteX195" fmla="*/ 4845301 w 12194269"/>
              <a:gd name="connsiteY195" fmla="*/ 1040434 h 1876943"/>
              <a:gd name="connsiteX196" fmla="*/ 4947264 w 12194269"/>
              <a:gd name="connsiteY196" fmla="*/ 1175502 h 1876943"/>
              <a:gd name="connsiteX197" fmla="*/ 5051308 w 12194269"/>
              <a:gd name="connsiteY197" fmla="*/ 957956 h 1876943"/>
              <a:gd name="connsiteX198" fmla="*/ 5028324 w 12194269"/>
              <a:gd name="connsiteY198" fmla="*/ 905083 h 1876943"/>
              <a:gd name="connsiteX199" fmla="*/ 4948021 w 12194269"/>
              <a:gd name="connsiteY199" fmla="*/ 883612 h 1876943"/>
              <a:gd name="connsiteX200" fmla="*/ 4887014 w 12194269"/>
              <a:gd name="connsiteY200" fmla="*/ 883612 h 1876943"/>
              <a:gd name="connsiteX201" fmla="*/ 4887014 w 12194269"/>
              <a:gd name="connsiteY201" fmla="*/ 790541 h 1876943"/>
              <a:gd name="connsiteX202" fmla="*/ 5365898 w 12194269"/>
              <a:gd name="connsiteY202" fmla="*/ 790541 h 1876943"/>
              <a:gd name="connsiteX203" fmla="*/ 5365898 w 12194269"/>
              <a:gd name="connsiteY203" fmla="*/ 883802 h 1876943"/>
              <a:gd name="connsiteX204" fmla="*/ 5312458 w 12194269"/>
              <a:gd name="connsiteY204" fmla="*/ 883802 h 1876943"/>
              <a:gd name="connsiteX205" fmla="*/ 5250314 w 12194269"/>
              <a:gd name="connsiteY205" fmla="*/ 895057 h 1876943"/>
              <a:gd name="connsiteX206" fmla="*/ 5206427 w 12194269"/>
              <a:gd name="connsiteY206" fmla="*/ 929581 h 1876943"/>
              <a:gd name="connsiteX207" fmla="*/ 5153270 w 12194269"/>
              <a:gd name="connsiteY207" fmla="*/ 1022841 h 1876943"/>
              <a:gd name="connsiteX208" fmla="*/ 5017162 w 12194269"/>
              <a:gd name="connsiteY208" fmla="*/ 1252021 h 1876943"/>
              <a:gd name="connsiteX209" fmla="*/ 5180227 w 12194269"/>
              <a:gd name="connsiteY209" fmla="*/ 1344241 h 1876943"/>
              <a:gd name="connsiteX210" fmla="*/ 5246437 w 12194269"/>
              <a:gd name="connsiteY210" fmla="*/ 1311988 h 1876943"/>
              <a:gd name="connsiteX211" fmla="*/ 5284271 w 12194269"/>
              <a:gd name="connsiteY211" fmla="*/ 1189595 h 1876943"/>
              <a:gd name="connsiteX212" fmla="*/ 5284271 w 12194269"/>
              <a:gd name="connsiteY212" fmla="*/ 1187798 h 1876943"/>
              <a:gd name="connsiteX213" fmla="*/ 5288149 w 12194269"/>
              <a:gd name="connsiteY213" fmla="*/ 1172380 h 1876943"/>
              <a:gd name="connsiteX214" fmla="*/ 5370722 w 12194269"/>
              <a:gd name="connsiteY214" fmla="*/ 1171435 h 1876943"/>
              <a:gd name="connsiteX215" fmla="*/ 5370722 w 12194269"/>
              <a:gd name="connsiteY215" fmla="*/ 1191392 h 1876943"/>
              <a:gd name="connsiteX216" fmla="*/ 5304511 w 12194269"/>
              <a:gd name="connsiteY216" fmla="*/ 1427854 h 1876943"/>
              <a:gd name="connsiteX217" fmla="*/ 5127732 w 12194269"/>
              <a:gd name="connsiteY217" fmla="*/ 1511373 h 1876943"/>
              <a:gd name="connsiteX218" fmla="*/ 5009501 w 12194269"/>
              <a:gd name="connsiteY218" fmla="*/ 1481106 h 1876943"/>
              <a:gd name="connsiteX219" fmla="*/ 4880865 w 12194269"/>
              <a:gd name="connsiteY219" fmla="*/ 1388980 h 1876943"/>
              <a:gd name="connsiteX220" fmla="*/ 4726219 w 12194269"/>
              <a:gd name="connsiteY220" fmla="*/ 1481673 h 1876943"/>
              <a:gd name="connsiteX221" fmla="*/ 4565426 w 12194269"/>
              <a:gd name="connsiteY221" fmla="*/ 1511373 h 1876943"/>
              <a:gd name="connsiteX222" fmla="*/ 4305885 w 12194269"/>
              <a:gd name="connsiteY222" fmla="*/ 1410545 h 1876943"/>
              <a:gd name="connsiteX223" fmla="*/ 4268050 w 12194269"/>
              <a:gd name="connsiteY223" fmla="*/ 956537 h 1876943"/>
              <a:gd name="connsiteX224" fmla="*/ 4480771 w 12194269"/>
              <a:gd name="connsiteY224" fmla="*/ 789500 h 1876943"/>
              <a:gd name="connsiteX225" fmla="*/ 4411724 w 12194269"/>
              <a:gd name="connsiteY225" fmla="*/ 540931 h 1876943"/>
              <a:gd name="connsiteX226" fmla="*/ 4499215 w 12194269"/>
              <a:gd name="connsiteY226" fmla="*/ 338898 h 1876943"/>
              <a:gd name="connsiteX227" fmla="*/ 4709950 w 12194269"/>
              <a:gd name="connsiteY227" fmla="*/ 254906 h 1876943"/>
              <a:gd name="connsiteX228" fmla="*/ 2627370 w 12194269"/>
              <a:gd name="connsiteY228" fmla="*/ 249129 h 1876943"/>
              <a:gd name="connsiteX229" fmla="*/ 2629083 w 12194269"/>
              <a:gd name="connsiteY229" fmla="*/ 249137 h 1876943"/>
              <a:gd name="connsiteX230" fmla="*/ 2787030 w 12194269"/>
              <a:gd name="connsiteY230" fmla="*/ 409922 h 1876943"/>
              <a:gd name="connsiteX231" fmla="*/ 2626246 w 12194269"/>
              <a:gd name="connsiteY231" fmla="*/ 567879 h 1876943"/>
              <a:gd name="connsiteX232" fmla="*/ 2468289 w 12194269"/>
              <a:gd name="connsiteY232" fmla="*/ 408418 h 1876943"/>
              <a:gd name="connsiteX233" fmla="*/ 2627370 w 12194269"/>
              <a:gd name="connsiteY233" fmla="*/ 249129 h 1876943"/>
              <a:gd name="connsiteX234" fmla="*/ 4785335 w 12194269"/>
              <a:gd name="connsiteY234" fmla="*/ 124946 h 1876943"/>
              <a:gd name="connsiteX235" fmla="*/ 3971907 w 12194269"/>
              <a:gd name="connsiteY235" fmla="*/ 938377 h 1876943"/>
              <a:gd name="connsiteX236" fmla="*/ 4785335 w 12194269"/>
              <a:gd name="connsiteY236" fmla="*/ 1751808 h 1876943"/>
              <a:gd name="connsiteX237" fmla="*/ 5598766 w 12194269"/>
              <a:gd name="connsiteY237" fmla="*/ 938377 h 1876943"/>
              <a:gd name="connsiteX238" fmla="*/ 4785335 w 12194269"/>
              <a:gd name="connsiteY238" fmla="*/ 124946 h 1876943"/>
              <a:gd name="connsiteX239" fmla="*/ 4785335 w 12194269"/>
              <a:gd name="connsiteY239" fmla="*/ 0 h 1876943"/>
              <a:gd name="connsiteX240" fmla="*/ 5723712 w 12194269"/>
              <a:gd name="connsiteY240" fmla="*/ 938377 h 1876943"/>
              <a:gd name="connsiteX241" fmla="*/ 5723712 w 12194269"/>
              <a:gd name="connsiteY241" fmla="*/ 938566 h 1876943"/>
              <a:gd name="connsiteX242" fmla="*/ 4785146 w 12194269"/>
              <a:gd name="connsiteY242" fmla="*/ 1876943 h 1876943"/>
              <a:gd name="connsiteX243" fmla="*/ 3846771 w 12194269"/>
              <a:gd name="connsiteY243" fmla="*/ 938377 h 1876943"/>
              <a:gd name="connsiteX244" fmla="*/ 4785335 w 12194269"/>
              <a:gd name="connsiteY244" fmla="*/ 0 h 1876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</a:cxnLst>
            <a:rect l="l" t="t" r="r" b="b"/>
            <a:pathLst>
              <a:path w="12194269" h="1876943">
                <a:moveTo>
                  <a:pt x="4526550" y="886923"/>
                </a:moveTo>
                <a:cubicBezTo>
                  <a:pt x="4433952" y="942823"/>
                  <a:pt x="4386660" y="1008181"/>
                  <a:pt x="4386660" y="1081295"/>
                </a:cubicBezTo>
                <a:cubicBezTo>
                  <a:pt x="4386660" y="1142870"/>
                  <a:pt x="4413616" y="1212295"/>
                  <a:pt x="4461854" y="1279451"/>
                </a:cubicBezTo>
                <a:cubicBezTo>
                  <a:pt x="4510092" y="1346606"/>
                  <a:pt x="4567979" y="1379238"/>
                  <a:pt x="4638917" y="1379238"/>
                </a:cubicBezTo>
                <a:cubicBezTo>
                  <a:pt x="4695385" y="1379238"/>
                  <a:pt x="4753365" y="1358051"/>
                  <a:pt x="4811347" y="1316339"/>
                </a:cubicBezTo>
                <a:lnTo>
                  <a:pt x="4811724" y="1316339"/>
                </a:lnTo>
                <a:cubicBezTo>
                  <a:pt x="4761783" y="1255048"/>
                  <a:pt x="4721963" y="1201702"/>
                  <a:pt x="4686494" y="1149018"/>
                </a:cubicBezTo>
                <a:cubicBezTo>
                  <a:pt x="4656510" y="1104468"/>
                  <a:pt x="4604678" y="1022463"/>
                  <a:pt x="4526550" y="886923"/>
                </a:cubicBezTo>
                <a:close/>
                <a:moveTo>
                  <a:pt x="7361261" y="866492"/>
                </a:moveTo>
                <a:cubicBezTo>
                  <a:pt x="7247759" y="866492"/>
                  <a:pt x="7172092" y="960226"/>
                  <a:pt x="7172092" y="1068715"/>
                </a:cubicBezTo>
                <a:cubicBezTo>
                  <a:pt x="7172092" y="1178812"/>
                  <a:pt x="7247759" y="1270938"/>
                  <a:pt x="7361261" y="1270938"/>
                </a:cubicBezTo>
                <a:cubicBezTo>
                  <a:pt x="7474763" y="1270938"/>
                  <a:pt x="7550431" y="1178812"/>
                  <a:pt x="7550431" y="1068715"/>
                </a:cubicBezTo>
                <a:cubicBezTo>
                  <a:pt x="7550431" y="960226"/>
                  <a:pt x="7474763" y="866492"/>
                  <a:pt x="7361261" y="866492"/>
                </a:cubicBezTo>
                <a:close/>
                <a:moveTo>
                  <a:pt x="10418531" y="818822"/>
                </a:moveTo>
                <a:cubicBezTo>
                  <a:pt x="10320162" y="818916"/>
                  <a:pt x="10249129" y="877937"/>
                  <a:pt x="10249129" y="984818"/>
                </a:cubicBezTo>
                <a:lnTo>
                  <a:pt x="10581216" y="984818"/>
                </a:lnTo>
                <a:cubicBezTo>
                  <a:pt x="10581216" y="882950"/>
                  <a:pt x="10513872" y="818822"/>
                  <a:pt x="10418531" y="818822"/>
                </a:cubicBezTo>
                <a:close/>
                <a:moveTo>
                  <a:pt x="2504231" y="671270"/>
                </a:moveTo>
                <a:lnTo>
                  <a:pt x="2755542" y="671270"/>
                </a:lnTo>
                <a:lnTo>
                  <a:pt x="2755542" y="1463040"/>
                </a:lnTo>
                <a:lnTo>
                  <a:pt x="2504231" y="1463040"/>
                </a:lnTo>
                <a:close/>
                <a:moveTo>
                  <a:pt x="3346320" y="671175"/>
                </a:moveTo>
                <a:lnTo>
                  <a:pt x="3636696" y="671175"/>
                </a:lnTo>
                <a:lnTo>
                  <a:pt x="3370534" y="1063702"/>
                </a:lnTo>
                <a:lnTo>
                  <a:pt x="3641614" y="1463040"/>
                </a:lnTo>
                <a:lnTo>
                  <a:pt x="3350860" y="1463040"/>
                </a:lnTo>
                <a:lnTo>
                  <a:pt x="3221468" y="1233009"/>
                </a:lnTo>
                <a:lnTo>
                  <a:pt x="3091319" y="1463040"/>
                </a:lnTo>
                <a:lnTo>
                  <a:pt x="2800565" y="1463040"/>
                </a:lnTo>
                <a:lnTo>
                  <a:pt x="3073253" y="1063797"/>
                </a:lnTo>
                <a:lnTo>
                  <a:pt x="2805294" y="671269"/>
                </a:lnTo>
                <a:lnTo>
                  <a:pt x="3096048" y="671269"/>
                </a:lnTo>
                <a:lnTo>
                  <a:pt x="3221468" y="894584"/>
                </a:lnTo>
                <a:close/>
                <a:moveTo>
                  <a:pt x="11405146" y="659352"/>
                </a:moveTo>
                <a:cubicBezTo>
                  <a:pt x="11413469" y="659352"/>
                  <a:pt x="11421131" y="659635"/>
                  <a:pt x="11428320" y="660108"/>
                </a:cubicBezTo>
                <a:lnTo>
                  <a:pt x="11428320" y="891179"/>
                </a:lnTo>
                <a:cubicBezTo>
                  <a:pt x="11416213" y="889978"/>
                  <a:pt x="11404105" y="889411"/>
                  <a:pt x="11391998" y="889477"/>
                </a:cubicBezTo>
                <a:cubicBezTo>
                  <a:pt x="11253904" y="889477"/>
                  <a:pt x="11163482" y="961834"/>
                  <a:pt x="11163482" y="1155828"/>
                </a:cubicBezTo>
                <a:lnTo>
                  <a:pt x="11163482" y="1464837"/>
                </a:lnTo>
                <a:lnTo>
                  <a:pt x="10911980" y="1464837"/>
                </a:lnTo>
                <a:lnTo>
                  <a:pt x="10911980" y="672499"/>
                </a:lnTo>
                <a:lnTo>
                  <a:pt x="11163482" y="672499"/>
                </a:lnTo>
                <a:lnTo>
                  <a:pt x="11163482" y="801229"/>
                </a:lnTo>
                <a:cubicBezTo>
                  <a:pt x="11199613" y="726696"/>
                  <a:pt x="11294954" y="659352"/>
                  <a:pt x="11405146" y="659352"/>
                </a:cubicBezTo>
                <a:close/>
                <a:moveTo>
                  <a:pt x="8390345" y="659352"/>
                </a:moveTo>
                <a:cubicBezTo>
                  <a:pt x="8398669" y="659352"/>
                  <a:pt x="8406330" y="659635"/>
                  <a:pt x="8413519" y="660108"/>
                </a:cubicBezTo>
                <a:lnTo>
                  <a:pt x="8413519" y="891179"/>
                </a:lnTo>
                <a:cubicBezTo>
                  <a:pt x="8401449" y="889978"/>
                  <a:pt x="8389324" y="889411"/>
                  <a:pt x="8377198" y="889477"/>
                </a:cubicBezTo>
                <a:cubicBezTo>
                  <a:pt x="8239104" y="889477"/>
                  <a:pt x="8148681" y="961834"/>
                  <a:pt x="8148681" y="1155828"/>
                </a:cubicBezTo>
                <a:lnTo>
                  <a:pt x="8148681" y="1464837"/>
                </a:lnTo>
                <a:lnTo>
                  <a:pt x="7897180" y="1464837"/>
                </a:lnTo>
                <a:lnTo>
                  <a:pt x="7897180" y="672499"/>
                </a:lnTo>
                <a:lnTo>
                  <a:pt x="8148681" y="672499"/>
                </a:lnTo>
                <a:lnTo>
                  <a:pt x="8148681" y="801229"/>
                </a:lnTo>
                <a:cubicBezTo>
                  <a:pt x="8184812" y="726696"/>
                  <a:pt x="8280154" y="659352"/>
                  <a:pt x="8390345" y="659352"/>
                </a:cubicBezTo>
                <a:close/>
                <a:moveTo>
                  <a:pt x="9636597" y="652731"/>
                </a:moveTo>
                <a:cubicBezTo>
                  <a:pt x="9738465" y="652731"/>
                  <a:pt x="9815742" y="687254"/>
                  <a:pt x="9858493" y="743154"/>
                </a:cubicBezTo>
                <a:cubicBezTo>
                  <a:pt x="9907867" y="803972"/>
                  <a:pt x="9921015" y="881248"/>
                  <a:pt x="9921015" y="994750"/>
                </a:cubicBezTo>
                <a:lnTo>
                  <a:pt x="9921015" y="1464837"/>
                </a:lnTo>
                <a:lnTo>
                  <a:pt x="9669418" y="1464837"/>
                </a:lnTo>
                <a:lnTo>
                  <a:pt x="9669418" y="1058784"/>
                </a:lnTo>
                <a:cubicBezTo>
                  <a:pt x="9669418" y="945282"/>
                  <a:pt x="9634895" y="866493"/>
                  <a:pt x="9529716" y="866493"/>
                </a:cubicBezTo>
                <a:cubicBezTo>
                  <a:pt x="9427754" y="866493"/>
                  <a:pt x="9376867" y="945376"/>
                  <a:pt x="9376867" y="1067013"/>
                </a:cubicBezTo>
                <a:lnTo>
                  <a:pt x="9376867" y="1464837"/>
                </a:lnTo>
                <a:lnTo>
                  <a:pt x="9125272" y="1464837"/>
                </a:lnTo>
                <a:lnTo>
                  <a:pt x="9125272" y="672499"/>
                </a:lnTo>
                <a:lnTo>
                  <a:pt x="9376867" y="672499"/>
                </a:lnTo>
                <a:lnTo>
                  <a:pt x="9376867" y="787609"/>
                </a:lnTo>
                <a:cubicBezTo>
                  <a:pt x="9421227" y="702482"/>
                  <a:pt x="9513258" y="652731"/>
                  <a:pt x="9636597" y="652731"/>
                </a:cubicBezTo>
                <a:close/>
                <a:moveTo>
                  <a:pt x="7308767" y="652258"/>
                </a:moveTo>
                <a:cubicBezTo>
                  <a:pt x="7410635" y="652258"/>
                  <a:pt x="7512597" y="713076"/>
                  <a:pt x="7550431" y="785433"/>
                </a:cubicBezTo>
                <a:lnTo>
                  <a:pt x="7550431" y="671931"/>
                </a:lnTo>
                <a:lnTo>
                  <a:pt x="7801933" y="672499"/>
                </a:lnTo>
                <a:lnTo>
                  <a:pt x="7801933" y="1464837"/>
                </a:lnTo>
                <a:lnTo>
                  <a:pt x="7550431" y="1464837"/>
                </a:lnTo>
                <a:lnTo>
                  <a:pt x="7550431" y="1353132"/>
                </a:lnTo>
                <a:cubicBezTo>
                  <a:pt x="7512597" y="1425395"/>
                  <a:pt x="7410635" y="1484605"/>
                  <a:pt x="7308767" y="1484605"/>
                </a:cubicBezTo>
                <a:cubicBezTo>
                  <a:pt x="7080249" y="1484605"/>
                  <a:pt x="6922388" y="1305367"/>
                  <a:pt x="6922388" y="1068431"/>
                </a:cubicBezTo>
                <a:cubicBezTo>
                  <a:pt x="6922388" y="831496"/>
                  <a:pt x="7080249" y="652258"/>
                  <a:pt x="7308767" y="652258"/>
                </a:cubicBezTo>
                <a:close/>
                <a:moveTo>
                  <a:pt x="11840616" y="651123"/>
                </a:moveTo>
                <a:cubicBezTo>
                  <a:pt x="12070741" y="651123"/>
                  <a:pt x="12182541" y="767841"/>
                  <a:pt x="12182541" y="919082"/>
                </a:cubicBezTo>
                <a:lnTo>
                  <a:pt x="11934350" y="919082"/>
                </a:lnTo>
                <a:cubicBezTo>
                  <a:pt x="11934350" y="852872"/>
                  <a:pt x="11899826" y="815038"/>
                  <a:pt x="11830306" y="815038"/>
                </a:cubicBezTo>
                <a:cubicBezTo>
                  <a:pt x="11779325" y="815038"/>
                  <a:pt x="11736572" y="838023"/>
                  <a:pt x="11736572" y="885693"/>
                </a:cubicBezTo>
                <a:cubicBezTo>
                  <a:pt x="11736572" y="943295"/>
                  <a:pt x="11805620" y="953132"/>
                  <a:pt x="11938795" y="997493"/>
                </a:cubicBezTo>
                <a:cubicBezTo>
                  <a:pt x="12079159" y="1039110"/>
                  <a:pt x="12194269" y="1076944"/>
                  <a:pt x="12194269" y="1231401"/>
                </a:cubicBezTo>
                <a:cubicBezTo>
                  <a:pt x="12194269" y="1418869"/>
                  <a:pt x="12033475" y="1486213"/>
                  <a:pt x="11835887" y="1486213"/>
                </a:cubicBezTo>
                <a:cubicBezTo>
                  <a:pt x="11610679" y="1486213"/>
                  <a:pt x="11470884" y="1382170"/>
                  <a:pt x="11470884" y="1200188"/>
                </a:cubicBezTo>
                <a:lnTo>
                  <a:pt x="11717466" y="1200188"/>
                </a:lnTo>
                <a:cubicBezTo>
                  <a:pt x="11717466" y="1284085"/>
                  <a:pt x="11770151" y="1316906"/>
                  <a:pt x="11844115" y="1316906"/>
                </a:cubicBezTo>
                <a:cubicBezTo>
                  <a:pt x="11904934" y="1316906"/>
                  <a:pt x="11947685" y="1295530"/>
                  <a:pt x="11947685" y="1242941"/>
                </a:cubicBezTo>
                <a:cubicBezTo>
                  <a:pt x="11947685" y="1182123"/>
                  <a:pt x="11885165" y="1173894"/>
                  <a:pt x="11735627" y="1124615"/>
                </a:cubicBezTo>
                <a:cubicBezTo>
                  <a:pt x="11604059" y="1083470"/>
                  <a:pt x="11490652" y="1045636"/>
                  <a:pt x="11490652" y="892787"/>
                </a:cubicBezTo>
                <a:cubicBezTo>
                  <a:pt x="11490652" y="728398"/>
                  <a:pt x="11627043" y="651123"/>
                  <a:pt x="11840616" y="651123"/>
                </a:cubicBezTo>
                <a:close/>
                <a:moveTo>
                  <a:pt x="10420138" y="651123"/>
                </a:moveTo>
                <a:cubicBezTo>
                  <a:pt x="10668329" y="651123"/>
                  <a:pt x="10827800" y="818822"/>
                  <a:pt x="10827800" y="1012815"/>
                </a:cubicBezTo>
                <a:cubicBezTo>
                  <a:pt x="10828651" y="1051889"/>
                  <a:pt x="10825908" y="1090962"/>
                  <a:pt x="10819571" y="1129533"/>
                </a:cubicBezTo>
                <a:lnTo>
                  <a:pt x="10249129" y="1129533"/>
                </a:lnTo>
                <a:cubicBezTo>
                  <a:pt x="10254047" y="1224875"/>
                  <a:pt x="10293583" y="1305367"/>
                  <a:pt x="10425057" y="1305367"/>
                </a:cubicBezTo>
                <a:cubicBezTo>
                  <a:pt x="10512170" y="1305367"/>
                  <a:pt x="10554922" y="1265925"/>
                  <a:pt x="10571379" y="1215038"/>
                </a:cubicBezTo>
                <a:lnTo>
                  <a:pt x="10817963" y="1215038"/>
                </a:lnTo>
                <a:cubicBezTo>
                  <a:pt x="10794978" y="1364577"/>
                  <a:pt x="10653574" y="1486213"/>
                  <a:pt x="10426665" y="1486213"/>
                </a:cubicBezTo>
                <a:cubicBezTo>
                  <a:pt x="10148869" y="1486213"/>
                  <a:pt x="9999330" y="1313596"/>
                  <a:pt x="9999330" y="1068715"/>
                </a:cubicBezTo>
                <a:cubicBezTo>
                  <a:pt x="9999330" y="836887"/>
                  <a:pt x="10145559" y="651123"/>
                  <a:pt x="10420138" y="651123"/>
                </a:cubicBezTo>
                <a:close/>
                <a:moveTo>
                  <a:pt x="197682" y="638543"/>
                </a:moveTo>
                <a:cubicBezTo>
                  <a:pt x="297564" y="638543"/>
                  <a:pt x="382123" y="678647"/>
                  <a:pt x="414471" y="736722"/>
                </a:cubicBezTo>
                <a:cubicBezTo>
                  <a:pt x="494111" y="676850"/>
                  <a:pt x="578197" y="646488"/>
                  <a:pt x="663324" y="646488"/>
                </a:cubicBezTo>
                <a:cubicBezTo>
                  <a:pt x="766894" y="646488"/>
                  <a:pt x="837833" y="682525"/>
                  <a:pt x="874627" y="753842"/>
                </a:cubicBezTo>
                <a:cubicBezTo>
                  <a:pt x="964293" y="681673"/>
                  <a:pt x="1056324" y="646488"/>
                  <a:pt x="1154976" y="646488"/>
                </a:cubicBezTo>
                <a:cubicBezTo>
                  <a:pt x="1248332" y="646488"/>
                  <a:pt x="1317284" y="673917"/>
                  <a:pt x="1360320" y="727925"/>
                </a:cubicBezTo>
                <a:cubicBezTo>
                  <a:pt x="1409221" y="789595"/>
                  <a:pt x="1420287" y="880302"/>
                  <a:pt x="1393047" y="997682"/>
                </a:cubicBezTo>
                <a:lnTo>
                  <a:pt x="1339701" y="1239914"/>
                </a:lnTo>
                <a:cubicBezTo>
                  <a:pt x="1323338" y="1304042"/>
                  <a:pt x="1326648" y="1350673"/>
                  <a:pt x="1349159" y="1379710"/>
                </a:cubicBezTo>
                <a:cubicBezTo>
                  <a:pt x="1369779" y="1406289"/>
                  <a:pt x="1407707" y="1419720"/>
                  <a:pt x="1462188" y="1419720"/>
                </a:cubicBezTo>
                <a:cubicBezTo>
                  <a:pt x="1494007" y="1419228"/>
                  <a:pt x="1525702" y="1415520"/>
                  <a:pt x="1556773" y="1408653"/>
                </a:cubicBezTo>
                <a:lnTo>
                  <a:pt x="1511656" y="1612011"/>
                </a:lnTo>
                <a:cubicBezTo>
                  <a:pt x="1480718" y="1617270"/>
                  <a:pt x="1449400" y="1620022"/>
                  <a:pt x="1418017" y="1620240"/>
                </a:cubicBezTo>
                <a:cubicBezTo>
                  <a:pt x="1306880" y="1620240"/>
                  <a:pt x="1215511" y="1583352"/>
                  <a:pt x="1163867" y="1518845"/>
                </a:cubicBezTo>
                <a:cubicBezTo>
                  <a:pt x="1112224" y="1454338"/>
                  <a:pt x="1097469" y="1367509"/>
                  <a:pt x="1120737" y="1258736"/>
                </a:cubicBezTo>
                <a:lnTo>
                  <a:pt x="1181933" y="992574"/>
                </a:lnTo>
                <a:cubicBezTo>
                  <a:pt x="1196310" y="930053"/>
                  <a:pt x="1194418" y="885031"/>
                  <a:pt x="1176163" y="862047"/>
                </a:cubicBezTo>
                <a:cubicBezTo>
                  <a:pt x="1161030" y="843035"/>
                  <a:pt x="1136438" y="833009"/>
                  <a:pt x="1104941" y="833009"/>
                </a:cubicBezTo>
                <a:cubicBezTo>
                  <a:pt x="1003641" y="833009"/>
                  <a:pt x="913596" y="914163"/>
                  <a:pt x="886071" y="1030314"/>
                </a:cubicBezTo>
                <a:lnTo>
                  <a:pt x="786284" y="1461148"/>
                </a:lnTo>
                <a:lnTo>
                  <a:pt x="573752" y="1461148"/>
                </a:lnTo>
                <a:lnTo>
                  <a:pt x="682430" y="992480"/>
                </a:lnTo>
                <a:cubicBezTo>
                  <a:pt x="696901" y="929864"/>
                  <a:pt x="694915" y="884747"/>
                  <a:pt x="676660" y="861763"/>
                </a:cubicBezTo>
                <a:cubicBezTo>
                  <a:pt x="661905" y="843603"/>
                  <a:pt x="637218" y="833388"/>
                  <a:pt x="607046" y="833388"/>
                </a:cubicBezTo>
                <a:cubicBezTo>
                  <a:pt x="492503" y="833388"/>
                  <a:pt x="416835" y="917663"/>
                  <a:pt x="369543" y="1097374"/>
                </a:cubicBezTo>
                <a:lnTo>
                  <a:pt x="285173" y="1461526"/>
                </a:lnTo>
                <a:lnTo>
                  <a:pt x="72452" y="1461526"/>
                </a:lnTo>
                <a:lnTo>
                  <a:pt x="198912" y="938944"/>
                </a:lnTo>
                <a:cubicBezTo>
                  <a:pt x="208843" y="895719"/>
                  <a:pt x="204776" y="859777"/>
                  <a:pt x="187467" y="838117"/>
                </a:cubicBezTo>
                <a:cubicBezTo>
                  <a:pt x="163348" y="807755"/>
                  <a:pt x="111137" y="806053"/>
                  <a:pt x="45590" y="833293"/>
                </a:cubicBezTo>
                <a:lnTo>
                  <a:pt x="0" y="852210"/>
                </a:lnTo>
                <a:lnTo>
                  <a:pt x="37834" y="670229"/>
                </a:lnTo>
                <a:lnTo>
                  <a:pt x="51454" y="665310"/>
                </a:lnTo>
                <a:cubicBezTo>
                  <a:pt x="98252" y="647888"/>
                  <a:pt x="147748" y="638836"/>
                  <a:pt x="197682" y="638543"/>
                </a:cubicBezTo>
                <a:close/>
                <a:moveTo>
                  <a:pt x="6277980" y="531662"/>
                </a:moveTo>
                <a:lnTo>
                  <a:pt x="6277980" y="929486"/>
                </a:lnTo>
                <a:lnTo>
                  <a:pt x="6460435" y="929486"/>
                </a:lnTo>
                <a:cubicBezTo>
                  <a:pt x="6572234" y="928919"/>
                  <a:pt x="6644591" y="836888"/>
                  <a:pt x="6644591" y="730007"/>
                </a:cubicBezTo>
                <a:lnTo>
                  <a:pt x="6644686" y="730290"/>
                </a:lnTo>
                <a:cubicBezTo>
                  <a:pt x="6644686" y="623409"/>
                  <a:pt x="6572329" y="531662"/>
                  <a:pt x="6460529" y="531662"/>
                </a:cubicBezTo>
                <a:close/>
                <a:moveTo>
                  <a:pt x="8605338" y="437361"/>
                </a:moveTo>
                <a:lnTo>
                  <a:pt x="8855231" y="437361"/>
                </a:lnTo>
                <a:lnTo>
                  <a:pt x="8855231" y="672499"/>
                </a:lnTo>
                <a:lnTo>
                  <a:pt x="9036077" y="672499"/>
                </a:lnTo>
                <a:lnTo>
                  <a:pt x="9036077" y="859872"/>
                </a:lnTo>
                <a:lnTo>
                  <a:pt x="8855231" y="859872"/>
                </a:lnTo>
                <a:lnTo>
                  <a:pt x="8855231" y="1142681"/>
                </a:lnTo>
                <a:cubicBezTo>
                  <a:pt x="8855231" y="1259398"/>
                  <a:pt x="8901294" y="1277464"/>
                  <a:pt x="8963719" y="1277464"/>
                </a:cubicBezTo>
                <a:cubicBezTo>
                  <a:pt x="8993892" y="1277710"/>
                  <a:pt x="9024159" y="1276064"/>
                  <a:pt x="9054143" y="1272546"/>
                </a:cubicBezTo>
                <a:lnTo>
                  <a:pt x="9054332" y="1464837"/>
                </a:lnTo>
                <a:cubicBezTo>
                  <a:pt x="8998905" y="1474030"/>
                  <a:pt x="8942817" y="1478429"/>
                  <a:pt x="8886633" y="1477984"/>
                </a:cubicBezTo>
                <a:cubicBezTo>
                  <a:pt x="8768307" y="1477984"/>
                  <a:pt x="8605526" y="1463229"/>
                  <a:pt x="8605526" y="1198580"/>
                </a:cubicBezTo>
                <a:lnTo>
                  <a:pt x="8605526" y="859872"/>
                </a:lnTo>
                <a:lnTo>
                  <a:pt x="8480391" y="859872"/>
                </a:lnTo>
                <a:lnTo>
                  <a:pt x="8480391" y="672499"/>
                </a:lnTo>
                <a:lnTo>
                  <a:pt x="8605338" y="672499"/>
                </a:lnTo>
                <a:close/>
                <a:moveTo>
                  <a:pt x="4701627" y="356112"/>
                </a:moveTo>
                <a:cubicBezTo>
                  <a:pt x="4670130" y="355006"/>
                  <a:pt x="4639665" y="367434"/>
                  <a:pt x="4617919" y="390257"/>
                </a:cubicBezTo>
                <a:cubicBezTo>
                  <a:pt x="4594273" y="415322"/>
                  <a:pt x="4583206" y="445968"/>
                  <a:pt x="4583206" y="486734"/>
                </a:cubicBezTo>
                <a:cubicBezTo>
                  <a:pt x="4583206" y="545660"/>
                  <a:pt x="4606096" y="621518"/>
                  <a:pt x="4651119" y="712414"/>
                </a:cubicBezTo>
                <a:cubicBezTo>
                  <a:pt x="4715909" y="682336"/>
                  <a:pt x="4760270" y="651596"/>
                  <a:pt x="4782971" y="620855"/>
                </a:cubicBezTo>
                <a:cubicBezTo>
                  <a:pt x="4809151" y="585121"/>
                  <a:pt x="4822753" y="541707"/>
                  <a:pt x="4821655" y="497422"/>
                </a:cubicBezTo>
                <a:cubicBezTo>
                  <a:pt x="4821655" y="450035"/>
                  <a:pt x="4811347" y="417403"/>
                  <a:pt x="4788268" y="391582"/>
                </a:cubicBezTo>
                <a:cubicBezTo>
                  <a:pt x="4767079" y="367746"/>
                  <a:pt x="4738799" y="356112"/>
                  <a:pt x="4701627" y="356112"/>
                </a:cubicBezTo>
                <a:close/>
                <a:moveTo>
                  <a:pt x="6011724" y="314117"/>
                </a:moveTo>
                <a:lnTo>
                  <a:pt x="6493445" y="314117"/>
                </a:lnTo>
                <a:cubicBezTo>
                  <a:pt x="6748257" y="314117"/>
                  <a:pt x="6912645" y="506408"/>
                  <a:pt x="6912645" y="730290"/>
                </a:cubicBezTo>
                <a:cubicBezTo>
                  <a:pt x="6912645" y="954173"/>
                  <a:pt x="6748257" y="1146464"/>
                  <a:pt x="6493445" y="1146464"/>
                </a:cubicBezTo>
                <a:lnTo>
                  <a:pt x="6277980" y="1146464"/>
                </a:lnTo>
                <a:lnTo>
                  <a:pt x="6277980" y="1465310"/>
                </a:lnTo>
                <a:lnTo>
                  <a:pt x="6011724" y="1465310"/>
                </a:lnTo>
                <a:close/>
                <a:moveTo>
                  <a:pt x="1969637" y="283661"/>
                </a:moveTo>
                <a:cubicBezTo>
                  <a:pt x="2242231" y="283661"/>
                  <a:pt x="2378622" y="454481"/>
                  <a:pt x="2378622" y="649988"/>
                </a:cubicBezTo>
                <a:lnTo>
                  <a:pt x="2112176" y="649988"/>
                </a:lnTo>
                <a:cubicBezTo>
                  <a:pt x="2112176" y="548120"/>
                  <a:pt x="2061290" y="484086"/>
                  <a:pt x="1969353" y="484086"/>
                </a:cubicBezTo>
                <a:cubicBezTo>
                  <a:pt x="1893685" y="484086"/>
                  <a:pt x="1829651" y="523528"/>
                  <a:pt x="1829651" y="602317"/>
                </a:cubicBezTo>
                <a:cubicBezTo>
                  <a:pt x="1829651" y="677985"/>
                  <a:pt x="1896995" y="718940"/>
                  <a:pt x="1993944" y="753653"/>
                </a:cubicBezTo>
                <a:cubicBezTo>
                  <a:pt x="2183115" y="819863"/>
                  <a:pt x="2398011" y="894963"/>
                  <a:pt x="2398011" y="1124899"/>
                </a:cubicBezTo>
                <a:cubicBezTo>
                  <a:pt x="2398011" y="1361362"/>
                  <a:pt x="2218963" y="1492835"/>
                  <a:pt x="1966043" y="1492835"/>
                </a:cubicBezTo>
                <a:cubicBezTo>
                  <a:pt x="1720122" y="1492835"/>
                  <a:pt x="1532371" y="1344998"/>
                  <a:pt x="1532371" y="1082241"/>
                </a:cubicBezTo>
                <a:lnTo>
                  <a:pt x="1798437" y="1081958"/>
                </a:lnTo>
                <a:cubicBezTo>
                  <a:pt x="1798437" y="1206715"/>
                  <a:pt x="1874106" y="1280586"/>
                  <a:pt x="1982500" y="1280586"/>
                </a:cubicBezTo>
                <a:cubicBezTo>
                  <a:pt x="2067626" y="1280586"/>
                  <a:pt x="2133835" y="1226389"/>
                  <a:pt x="2133835" y="1145897"/>
                </a:cubicBezTo>
                <a:cubicBezTo>
                  <a:pt x="2133835" y="1053866"/>
                  <a:pt x="2055047" y="1022937"/>
                  <a:pt x="1954786" y="985103"/>
                </a:cubicBezTo>
                <a:cubicBezTo>
                  <a:pt x="1742917" y="907921"/>
                  <a:pt x="1565475" y="840577"/>
                  <a:pt x="1565475" y="607330"/>
                </a:cubicBezTo>
                <a:cubicBezTo>
                  <a:pt x="1565475" y="395365"/>
                  <a:pt x="1759374" y="283661"/>
                  <a:pt x="1969637" y="283661"/>
                </a:cubicBezTo>
                <a:close/>
                <a:moveTo>
                  <a:pt x="4709950" y="254906"/>
                </a:moveTo>
                <a:cubicBezTo>
                  <a:pt x="4789213" y="254906"/>
                  <a:pt x="4852868" y="275904"/>
                  <a:pt x="4899120" y="317332"/>
                </a:cubicBezTo>
                <a:cubicBezTo>
                  <a:pt x="4947170" y="359044"/>
                  <a:pt x="4971667" y="415322"/>
                  <a:pt x="4971667" y="484653"/>
                </a:cubicBezTo>
                <a:cubicBezTo>
                  <a:pt x="4971355" y="549983"/>
                  <a:pt x="4947898" y="613090"/>
                  <a:pt x="4905457" y="662757"/>
                </a:cubicBezTo>
                <a:cubicBezTo>
                  <a:pt x="4865448" y="711752"/>
                  <a:pt x="4796496" y="759990"/>
                  <a:pt x="4700398" y="806337"/>
                </a:cubicBezTo>
                <a:cubicBezTo>
                  <a:pt x="4754311" y="899030"/>
                  <a:pt x="4804346" y="979805"/>
                  <a:pt x="4845301" y="1040434"/>
                </a:cubicBezTo>
                <a:cubicBezTo>
                  <a:pt x="4876619" y="1087415"/>
                  <a:pt x="4910660" y="1132513"/>
                  <a:pt x="4947264" y="1175502"/>
                </a:cubicBezTo>
                <a:cubicBezTo>
                  <a:pt x="5015460" y="1089524"/>
                  <a:pt x="5051308" y="1014707"/>
                  <a:pt x="5051308" y="957956"/>
                </a:cubicBezTo>
                <a:cubicBezTo>
                  <a:pt x="5052253" y="937725"/>
                  <a:pt x="5043760" y="918193"/>
                  <a:pt x="5028324" y="905083"/>
                </a:cubicBezTo>
                <a:cubicBezTo>
                  <a:pt x="5011203" y="890612"/>
                  <a:pt x="4985005" y="883612"/>
                  <a:pt x="4948021" y="883612"/>
                </a:cubicBezTo>
                <a:lnTo>
                  <a:pt x="4887014" y="883612"/>
                </a:lnTo>
                <a:lnTo>
                  <a:pt x="4887014" y="790541"/>
                </a:lnTo>
                <a:lnTo>
                  <a:pt x="5365898" y="790541"/>
                </a:lnTo>
                <a:lnTo>
                  <a:pt x="5365898" y="883802"/>
                </a:lnTo>
                <a:lnTo>
                  <a:pt x="5312458" y="883802"/>
                </a:lnTo>
                <a:cubicBezTo>
                  <a:pt x="5291203" y="883367"/>
                  <a:pt x="5270073" y="887188"/>
                  <a:pt x="5250314" y="895057"/>
                </a:cubicBezTo>
                <a:cubicBezTo>
                  <a:pt x="5233251" y="903078"/>
                  <a:pt x="5218242" y="914892"/>
                  <a:pt x="5206427" y="929581"/>
                </a:cubicBezTo>
                <a:cubicBezTo>
                  <a:pt x="5192145" y="945282"/>
                  <a:pt x="5175498" y="976873"/>
                  <a:pt x="5153270" y="1022841"/>
                </a:cubicBezTo>
                <a:cubicBezTo>
                  <a:pt x="5115928" y="1103721"/>
                  <a:pt x="5070310" y="1180524"/>
                  <a:pt x="5017162" y="1252021"/>
                </a:cubicBezTo>
                <a:cubicBezTo>
                  <a:pt x="5079399" y="1312366"/>
                  <a:pt x="5135583" y="1344241"/>
                  <a:pt x="5180227" y="1344241"/>
                </a:cubicBezTo>
                <a:cubicBezTo>
                  <a:pt x="5206086" y="1344241"/>
                  <a:pt x="5230499" y="1332342"/>
                  <a:pt x="5246437" y="1311988"/>
                </a:cubicBezTo>
                <a:cubicBezTo>
                  <a:pt x="5259583" y="1295435"/>
                  <a:pt x="5277365" y="1260534"/>
                  <a:pt x="5284271" y="1189595"/>
                </a:cubicBezTo>
                <a:lnTo>
                  <a:pt x="5284271" y="1187798"/>
                </a:lnTo>
                <a:lnTo>
                  <a:pt x="5288149" y="1172380"/>
                </a:lnTo>
                <a:lnTo>
                  <a:pt x="5370722" y="1171435"/>
                </a:lnTo>
                <a:lnTo>
                  <a:pt x="5370722" y="1191392"/>
                </a:lnTo>
                <a:cubicBezTo>
                  <a:pt x="5370722" y="1294679"/>
                  <a:pt x="5348777" y="1374130"/>
                  <a:pt x="5304511" y="1427854"/>
                </a:cubicBezTo>
                <a:cubicBezTo>
                  <a:pt x="5261456" y="1481266"/>
                  <a:pt x="5196335" y="1512035"/>
                  <a:pt x="5127732" y="1511373"/>
                </a:cubicBezTo>
                <a:cubicBezTo>
                  <a:pt x="5086457" y="1510985"/>
                  <a:pt x="5045888" y="1500600"/>
                  <a:pt x="5009501" y="1481106"/>
                </a:cubicBezTo>
                <a:cubicBezTo>
                  <a:pt x="4972234" y="1463229"/>
                  <a:pt x="4929955" y="1432962"/>
                  <a:pt x="4880865" y="1388980"/>
                </a:cubicBezTo>
                <a:cubicBezTo>
                  <a:pt x="4834150" y="1427306"/>
                  <a:pt x="4782043" y="1458538"/>
                  <a:pt x="4726219" y="1481673"/>
                </a:cubicBezTo>
                <a:cubicBezTo>
                  <a:pt x="4674841" y="1501167"/>
                  <a:pt x="4620370" y="1511221"/>
                  <a:pt x="4565426" y="1511373"/>
                </a:cubicBezTo>
                <a:cubicBezTo>
                  <a:pt x="4461665" y="1511373"/>
                  <a:pt x="4374363" y="1477417"/>
                  <a:pt x="4305885" y="1410545"/>
                </a:cubicBezTo>
                <a:cubicBezTo>
                  <a:pt x="4183010" y="1289259"/>
                  <a:pt x="4166950" y="1096485"/>
                  <a:pt x="4268050" y="956537"/>
                </a:cubicBezTo>
                <a:cubicBezTo>
                  <a:pt x="4310518" y="898462"/>
                  <a:pt x="4381930" y="842373"/>
                  <a:pt x="4480771" y="789500"/>
                </a:cubicBezTo>
                <a:cubicBezTo>
                  <a:pt x="4434992" y="692267"/>
                  <a:pt x="4411724" y="608938"/>
                  <a:pt x="4411724" y="540931"/>
                </a:cubicBezTo>
                <a:cubicBezTo>
                  <a:pt x="4410655" y="464176"/>
                  <a:pt x="4442502" y="390636"/>
                  <a:pt x="4499215" y="338898"/>
                </a:cubicBezTo>
                <a:cubicBezTo>
                  <a:pt x="4555295" y="283678"/>
                  <a:pt x="4631266" y="253399"/>
                  <a:pt x="4709950" y="254906"/>
                </a:cubicBezTo>
                <a:close/>
                <a:moveTo>
                  <a:pt x="2627370" y="249129"/>
                </a:moveTo>
                <a:cubicBezTo>
                  <a:pt x="2627938" y="249129"/>
                  <a:pt x="2628516" y="249131"/>
                  <a:pt x="2629083" y="249137"/>
                </a:cubicBezTo>
                <a:cubicBezTo>
                  <a:pt x="2717104" y="249920"/>
                  <a:pt x="2787816" y="321908"/>
                  <a:pt x="2787030" y="409922"/>
                </a:cubicBezTo>
                <a:cubicBezTo>
                  <a:pt x="2786245" y="497943"/>
                  <a:pt x="2714265" y="568664"/>
                  <a:pt x="2626246" y="567879"/>
                </a:cubicBezTo>
                <a:cubicBezTo>
                  <a:pt x="2538744" y="567094"/>
                  <a:pt x="2468240" y="495919"/>
                  <a:pt x="2468289" y="408418"/>
                </a:cubicBezTo>
                <a:cubicBezTo>
                  <a:pt x="2468231" y="320502"/>
                  <a:pt x="2539454" y="249185"/>
                  <a:pt x="2627370" y="249129"/>
                </a:cubicBezTo>
                <a:close/>
                <a:moveTo>
                  <a:pt x="4785335" y="124946"/>
                </a:moveTo>
                <a:cubicBezTo>
                  <a:pt x="4336095" y="124946"/>
                  <a:pt x="3971907" y="489136"/>
                  <a:pt x="3971907" y="938377"/>
                </a:cubicBezTo>
                <a:cubicBezTo>
                  <a:pt x="3971907" y="1387618"/>
                  <a:pt x="4336095" y="1751808"/>
                  <a:pt x="4785335" y="1751808"/>
                </a:cubicBezTo>
                <a:cubicBezTo>
                  <a:pt x="5234368" y="1751287"/>
                  <a:pt x="5598245" y="1387410"/>
                  <a:pt x="5598766" y="938377"/>
                </a:cubicBezTo>
                <a:cubicBezTo>
                  <a:pt x="5598766" y="489136"/>
                  <a:pt x="5234576" y="124946"/>
                  <a:pt x="4785335" y="124946"/>
                </a:cubicBezTo>
                <a:close/>
                <a:moveTo>
                  <a:pt x="4785335" y="0"/>
                </a:moveTo>
                <a:cubicBezTo>
                  <a:pt x="5303330" y="625"/>
                  <a:pt x="5723088" y="420382"/>
                  <a:pt x="5723712" y="938377"/>
                </a:cubicBezTo>
                <a:cubicBezTo>
                  <a:pt x="5723712" y="938443"/>
                  <a:pt x="5723712" y="938500"/>
                  <a:pt x="5723712" y="938566"/>
                </a:cubicBezTo>
                <a:cubicBezTo>
                  <a:pt x="5723656" y="1456873"/>
                  <a:pt x="5303452" y="1877000"/>
                  <a:pt x="4785146" y="1876943"/>
                </a:cubicBezTo>
                <a:cubicBezTo>
                  <a:pt x="4266839" y="1876887"/>
                  <a:pt x="3846713" y="1456683"/>
                  <a:pt x="3846771" y="938377"/>
                </a:cubicBezTo>
                <a:cubicBezTo>
                  <a:pt x="3846827" y="420070"/>
                  <a:pt x="4267029" y="-52"/>
                  <a:pt x="4785335" y="0"/>
                </a:cubicBezTo>
                <a:close/>
              </a:path>
            </a:pathLst>
          </a:custGeom>
          <a:solidFill>
            <a:schemeClr val="tx1"/>
          </a:solidFill>
          <a:ln w="9458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2BF9229-B73B-4323-837F-A257067A4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163126"/>
            <a:ext cx="9144000" cy="480291"/>
          </a:xfrm>
        </p:spPr>
        <p:txBody>
          <a:bodyPr anchor="b"/>
          <a:lstStyle>
            <a:lvl1pPr algn="ctr">
              <a:defRPr sz="16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C8B823F-2027-4D94-87E5-27085EF886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726408"/>
            <a:ext cx="9144000" cy="480291"/>
          </a:xfrm>
        </p:spPr>
        <p:txBody>
          <a:bodyPr/>
          <a:lstStyle>
            <a:lvl1pPr marL="0" indent="0" algn="ctr">
              <a:buNone/>
              <a:defRPr sz="11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6055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3A659-C574-4202-AA90-189C4A729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99C63-BF70-4D42-A5FD-CD42189EE649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89925-34AC-4A77-AFE5-80836AC15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8D052-F002-488D-BE0A-4609BC8AB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F1572563-DD3C-4FEF-AFE3-F37B0EBFCC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9" t="25833" b="2578"/>
          <a:stretch/>
        </p:blipFill>
        <p:spPr>
          <a:xfrm>
            <a:off x="350400" y="0"/>
            <a:ext cx="11841600" cy="6858000"/>
          </a:xfrm>
          <a:prstGeom prst="rect">
            <a:avLst/>
          </a:prstGeom>
        </p:spPr>
      </p:pic>
      <p:pic>
        <p:nvPicPr>
          <p:cNvPr id="11" name="Picture 10" descr="A planet in space&#10;&#10;Description automatically generated with medium confidence">
            <a:extLst>
              <a:ext uri="{FF2B5EF4-FFF2-40B4-BE49-F238E27FC236}">
                <a16:creationId xmlns:a16="http://schemas.microsoft.com/office/drawing/2014/main" id="{E44ADBFD-5EE2-4B21-9CF1-C81EC9C777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22" t="411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 descr="A red circle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5C598EA7-AF12-484F-932A-D0A41A364A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19" t="19728" r="24427" b="45000"/>
          <a:stretch/>
        </p:blipFill>
        <p:spPr>
          <a:xfrm>
            <a:off x="-12700" y="571500"/>
            <a:ext cx="11518900" cy="6286500"/>
          </a:xfrm>
          <a:prstGeom prst="rect">
            <a:avLst/>
          </a:prstGeom>
        </p:spPr>
      </p:pic>
      <p:pic>
        <p:nvPicPr>
          <p:cNvPr id="14" name="Picture 13" descr="A red circle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7E5A021B-81F8-4230-BE4C-20D1FBC4ED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19" t="19728" r="24427" b="45000"/>
          <a:stretch/>
        </p:blipFill>
        <p:spPr>
          <a:xfrm rot="10800000" flipH="1">
            <a:off x="-12700" y="0"/>
            <a:ext cx="9766300" cy="5324469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0906FB7-5A1F-4F3F-BABC-E6344F248DCB}"/>
              </a:ext>
            </a:extLst>
          </p:cNvPr>
          <p:cNvSpPr>
            <a:spLocks noChangeAspect="1"/>
          </p:cNvSpPr>
          <p:nvPr/>
        </p:nvSpPr>
        <p:spPr>
          <a:xfrm>
            <a:off x="350520" y="6468618"/>
            <a:ext cx="1458119" cy="224434"/>
          </a:xfrm>
          <a:custGeom>
            <a:avLst/>
            <a:gdLst>
              <a:gd name="connsiteX0" fmla="*/ 4526550 w 12194269"/>
              <a:gd name="connsiteY0" fmla="*/ 886923 h 1876943"/>
              <a:gd name="connsiteX1" fmla="*/ 4386660 w 12194269"/>
              <a:gd name="connsiteY1" fmla="*/ 1081295 h 1876943"/>
              <a:gd name="connsiteX2" fmla="*/ 4461854 w 12194269"/>
              <a:gd name="connsiteY2" fmla="*/ 1279451 h 1876943"/>
              <a:gd name="connsiteX3" fmla="*/ 4638917 w 12194269"/>
              <a:gd name="connsiteY3" fmla="*/ 1379238 h 1876943"/>
              <a:gd name="connsiteX4" fmla="*/ 4811347 w 12194269"/>
              <a:gd name="connsiteY4" fmla="*/ 1316339 h 1876943"/>
              <a:gd name="connsiteX5" fmla="*/ 4811724 w 12194269"/>
              <a:gd name="connsiteY5" fmla="*/ 1316339 h 1876943"/>
              <a:gd name="connsiteX6" fmla="*/ 4686494 w 12194269"/>
              <a:gd name="connsiteY6" fmla="*/ 1149018 h 1876943"/>
              <a:gd name="connsiteX7" fmla="*/ 4526550 w 12194269"/>
              <a:gd name="connsiteY7" fmla="*/ 886923 h 1876943"/>
              <a:gd name="connsiteX8" fmla="*/ 7361261 w 12194269"/>
              <a:gd name="connsiteY8" fmla="*/ 866492 h 1876943"/>
              <a:gd name="connsiteX9" fmla="*/ 7172092 w 12194269"/>
              <a:gd name="connsiteY9" fmla="*/ 1068715 h 1876943"/>
              <a:gd name="connsiteX10" fmla="*/ 7361261 w 12194269"/>
              <a:gd name="connsiteY10" fmla="*/ 1270938 h 1876943"/>
              <a:gd name="connsiteX11" fmla="*/ 7550431 w 12194269"/>
              <a:gd name="connsiteY11" fmla="*/ 1068715 h 1876943"/>
              <a:gd name="connsiteX12" fmla="*/ 7361261 w 12194269"/>
              <a:gd name="connsiteY12" fmla="*/ 866492 h 1876943"/>
              <a:gd name="connsiteX13" fmla="*/ 10418531 w 12194269"/>
              <a:gd name="connsiteY13" fmla="*/ 818822 h 1876943"/>
              <a:gd name="connsiteX14" fmla="*/ 10249129 w 12194269"/>
              <a:gd name="connsiteY14" fmla="*/ 984818 h 1876943"/>
              <a:gd name="connsiteX15" fmla="*/ 10581216 w 12194269"/>
              <a:gd name="connsiteY15" fmla="*/ 984818 h 1876943"/>
              <a:gd name="connsiteX16" fmla="*/ 10418531 w 12194269"/>
              <a:gd name="connsiteY16" fmla="*/ 818822 h 1876943"/>
              <a:gd name="connsiteX17" fmla="*/ 2504231 w 12194269"/>
              <a:gd name="connsiteY17" fmla="*/ 671270 h 1876943"/>
              <a:gd name="connsiteX18" fmla="*/ 2755542 w 12194269"/>
              <a:gd name="connsiteY18" fmla="*/ 671270 h 1876943"/>
              <a:gd name="connsiteX19" fmla="*/ 2755542 w 12194269"/>
              <a:gd name="connsiteY19" fmla="*/ 1463040 h 1876943"/>
              <a:gd name="connsiteX20" fmla="*/ 2504231 w 12194269"/>
              <a:gd name="connsiteY20" fmla="*/ 1463040 h 1876943"/>
              <a:gd name="connsiteX21" fmla="*/ 3346320 w 12194269"/>
              <a:gd name="connsiteY21" fmla="*/ 671175 h 1876943"/>
              <a:gd name="connsiteX22" fmla="*/ 3636696 w 12194269"/>
              <a:gd name="connsiteY22" fmla="*/ 671175 h 1876943"/>
              <a:gd name="connsiteX23" fmla="*/ 3370534 w 12194269"/>
              <a:gd name="connsiteY23" fmla="*/ 1063702 h 1876943"/>
              <a:gd name="connsiteX24" fmla="*/ 3641614 w 12194269"/>
              <a:gd name="connsiteY24" fmla="*/ 1463040 h 1876943"/>
              <a:gd name="connsiteX25" fmla="*/ 3350860 w 12194269"/>
              <a:gd name="connsiteY25" fmla="*/ 1463040 h 1876943"/>
              <a:gd name="connsiteX26" fmla="*/ 3221468 w 12194269"/>
              <a:gd name="connsiteY26" fmla="*/ 1233009 h 1876943"/>
              <a:gd name="connsiteX27" fmla="*/ 3091319 w 12194269"/>
              <a:gd name="connsiteY27" fmla="*/ 1463040 h 1876943"/>
              <a:gd name="connsiteX28" fmla="*/ 2800565 w 12194269"/>
              <a:gd name="connsiteY28" fmla="*/ 1463040 h 1876943"/>
              <a:gd name="connsiteX29" fmla="*/ 3073253 w 12194269"/>
              <a:gd name="connsiteY29" fmla="*/ 1063797 h 1876943"/>
              <a:gd name="connsiteX30" fmla="*/ 2805294 w 12194269"/>
              <a:gd name="connsiteY30" fmla="*/ 671269 h 1876943"/>
              <a:gd name="connsiteX31" fmla="*/ 3096048 w 12194269"/>
              <a:gd name="connsiteY31" fmla="*/ 671269 h 1876943"/>
              <a:gd name="connsiteX32" fmla="*/ 3221468 w 12194269"/>
              <a:gd name="connsiteY32" fmla="*/ 894584 h 1876943"/>
              <a:gd name="connsiteX33" fmla="*/ 11405146 w 12194269"/>
              <a:gd name="connsiteY33" fmla="*/ 659352 h 1876943"/>
              <a:gd name="connsiteX34" fmla="*/ 11428320 w 12194269"/>
              <a:gd name="connsiteY34" fmla="*/ 660108 h 1876943"/>
              <a:gd name="connsiteX35" fmla="*/ 11428320 w 12194269"/>
              <a:gd name="connsiteY35" fmla="*/ 891179 h 1876943"/>
              <a:gd name="connsiteX36" fmla="*/ 11391998 w 12194269"/>
              <a:gd name="connsiteY36" fmla="*/ 889477 h 1876943"/>
              <a:gd name="connsiteX37" fmla="*/ 11163482 w 12194269"/>
              <a:gd name="connsiteY37" fmla="*/ 1155828 h 1876943"/>
              <a:gd name="connsiteX38" fmla="*/ 11163482 w 12194269"/>
              <a:gd name="connsiteY38" fmla="*/ 1464837 h 1876943"/>
              <a:gd name="connsiteX39" fmla="*/ 10911980 w 12194269"/>
              <a:gd name="connsiteY39" fmla="*/ 1464837 h 1876943"/>
              <a:gd name="connsiteX40" fmla="*/ 10911980 w 12194269"/>
              <a:gd name="connsiteY40" fmla="*/ 672499 h 1876943"/>
              <a:gd name="connsiteX41" fmla="*/ 11163482 w 12194269"/>
              <a:gd name="connsiteY41" fmla="*/ 672499 h 1876943"/>
              <a:gd name="connsiteX42" fmla="*/ 11163482 w 12194269"/>
              <a:gd name="connsiteY42" fmla="*/ 801229 h 1876943"/>
              <a:gd name="connsiteX43" fmla="*/ 11405146 w 12194269"/>
              <a:gd name="connsiteY43" fmla="*/ 659352 h 1876943"/>
              <a:gd name="connsiteX44" fmla="*/ 8390345 w 12194269"/>
              <a:gd name="connsiteY44" fmla="*/ 659352 h 1876943"/>
              <a:gd name="connsiteX45" fmla="*/ 8413519 w 12194269"/>
              <a:gd name="connsiteY45" fmla="*/ 660108 h 1876943"/>
              <a:gd name="connsiteX46" fmla="*/ 8413519 w 12194269"/>
              <a:gd name="connsiteY46" fmla="*/ 891179 h 1876943"/>
              <a:gd name="connsiteX47" fmla="*/ 8377198 w 12194269"/>
              <a:gd name="connsiteY47" fmla="*/ 889477 h 1876943"/>
              <a:gd name="connsiteX48" fmla="*/ 8148681 w 12194269"/>
              <a:gd name="connsiteY48" fmla="*/ 1155828 h 1876943"/>
              <a:gd name="connsiteX49" fmla="*/ 8148681 w 12194269"/>
              <a:gd name="connsiteY49" fmla="*/ 1464837 h 1876943"/>
              <a:gd name="connsiteX50" fmla="*/ 7897180 w 12194269"/>
              <a:gd name="connsiteY50" fmla="*/ 1464837 h 1876943"/>
              <a:gd name="connsiteX51" fmla="*/ 7897180 w 12194269"/>
              <a:gd name="connsiteY51" fmla="*/ 672499 h 1876943"/>
              <a:gd name="connsiteX52" fmla="*/ 8148681 w 12194269"/>
              <a:gd name="connsiteY52" fmla="*/ 672499 h 1876943"/>
              <a:gd name="connsiteX53" fmla="*/ 8148681 w 12194269"/>
              <a:gd name="connsiteY53" fmla="*/ 801229 h 1876943"/>
              <a:gd name="connsiteX54" fmla="*/ 8390345 w 12194269"/>
              <a:gd name="connsiteY54" fmla="*/ 659352 h 1876943"/>
              <a:gd name="connsiteX55" fmla="*/ 9636597 w 12194269"/>
              <a:gd name="connsiteY55" fmla="*/ 652731 h 1876943"/>
              <a:gd name="connsiteX56" fmla="*/ 9858493 w 12194269"/>
              <a:gd name="connsiteY56" fmla="*/ 743154 h 1876943"/>
              <a:gd name="connsiteX57" fmla="*/ 9921015 w 12194269"/>
              <a:gd name="connsiteY57" fmla="*/ 994750 h 1876943"/>
              <a:gd name="connsiteX58" fmla="*/ 9921015 w 12194269"/>
              <a:gd name="connsiteY58" fmla="*/ 1464837 h 1876943"/>
              <a:gd name="connsiteX59" fmla="*/ 9669418 w 12194269"/>
              <a:gd name="connsiteY59" fmla="*/ 1464837 h 1876943"/>
              <a:gd name="connsiteX60" fmla="*/ 9669418 w 12194269"/>
              <a:gd name="connsiteY60" fmla="*/ 1058784 h 1876943"/>
              <a:gd name="connsiteX61" fmla="*/ 9529716 w 12194269"/>
              <a:gd name="connsiteY61" fmla="*/ 866493 h 1876943"/>
              <a:gd name="connsiteX62" fmla="*/ 9376867 w 12194269"/>
              <a:gd name="connsiteY62" fmla="*/ 1067013 h 1876943"/>
              <a:gd name="connsiteX63" fmla="*/ 9376867 w 12194269"/>
              <a:gd name="connsiteY63" fmla="*/ 1464837 h 1876943"/>
              <a:gd name="connsiteX64" fmla="*/ 9125272 w 12194269"/>
              <a:gd name="connsiteY64" fmla="*/ 1464837 h 1876943"/>
              <a:gd name="connsiteX65" fmla="*/ 9125272 w 12194269"/>
              <a:gd name="connsiteY65" fmla="*/ 672499 h 1876943"/>
              <a:gd name="connsiteX66" fmla="*/ 9376867 w 12194269"/>
              <a:gd name="connsiteY66" fmla="*/ 672499 h 1876943"/>
              <a:gd name="connsiteX67" fmla="*/ 9376867 w 12194269"/>
              <a:gd name="connsiteY67" fmla="*/ 787609 h 1876943"/>
              <a:gd name="connsiteX68" fmla="*/ 9636597 w 12194269"/>
              <a:gd name="connsiteY68" fmla="*/ 652731 h 1876943"/>
              <a:gd name="connsiteX69" fmla="*/ 7308767 w 12194269"/>
              <a:gd name="connsiteY69" fmla="*/ 652258 h 1876943"/>
              <a:gd name="connsiteX70" fmla="*/ 7550431 w 12194269"/>
              <a:gd name="connsiteY70" fmla="*/ 785433 h 1876943"/>
              <a:gd name="connsiteX71" fmla="*/ 7550431 w 12194269"/>
              <a:gd name="connsiteY71" fmla="*/ 671931 h 1876943"/>
              <a:gd name="connsiteX72" fmla="*/ 7801933 w 12194269"/>
              <a:gd name="connsiteY72" fmla="*/ 672499 h 1876943"/>
              <a:gd name="connsiteX73" fmla="*/ 7801933 w 12194269"/>
              <a:gd name="connsiteY73" fmla="*/ 1464837 h 1876943"/>
              <a:gd name="connsiteX74" fmla="*/ 7550431 w 12194269"/>
              <a:gd name="connsiteY74" fmla="*/ 1464837 h 1876943"/>
              <a:gd name="connsiteX75" fmla="*/ 7550431 w 12194269"/>
              <a:gd name="connsiteY75" fmla="*/ 1353132 h 1876943"/>
              <a:gd name="connsiteX76" fmla="*/ 7308767 w 12194269"/>
              <a:gd name="connsiteY76" fmla="*/ 1484605 h 1876943"/>
              <a:gd name="connsiteX77" fmla="*/ 6922388 w 12194269"/>
              <a:gd name="connsiteY77" fmla="*/ 1068431 h 1876943"/>
              <a:gd name="connsiteX78" fmla="*/ 7308767 w 12194269"/>
              <a:gd name="connsiteY78" fmla="*/ 652258 h 1876943"/>
              <a:gd name="connsiteX79" fmla="*/ 11840616 w 12194269"/>
              <a:gd name="connsiteY79" fmla="*/ 651123 h 1876943"/>
              <a:gd name="connsiteX80" fmla="*/ 12182541 w 12194269"/>
              <a:gd name="connsiteY80" fmla="*/ 919082 h 1876943"/>
              <a:gd name="connsiteX81" fmla="*/ 11934350 w 12194269"/>
              <a:gd name="connsiteY81" fmla="*/ 919082 h 1876943"/>
              <a:gd name="connsiteX82" fmla="*/ 11830306 w 12194269"/>
              <a:gd name="connsiteY82" fmla="*/ 815038 h 1876943"/>
              <a:gd name="connsiteX83" fmla="*/ 11736572 w 12194269"/>
              <a:gd name="connsiteY83" fmla="*/ 885693 h 1876943"/>
              <a:gd name="connsiteX84" fmla="*/ 11938795 w 12194269"/>
              <a:gd name="connsiteY84" fmla="*/ 997493 h 1876943"/>
              <a:gd name="connsiteX85" fmla="*/ 12194269 w 12194269"/>
              <a:gd name="connsiteY85" fmla="*/ 1231401 h 1876943"/>
              <a:gd name="connsiteX86" fmla="*/ 11835887 w 12194269"/>
              <a:gd name="connsiteY86" fmla="*/ 1486213 h 1876943"/>
              <a:gd name="connsiteX87" fmla="*/ 11470884 w 12194269"/>
              <a:gd name="connsiteY87" fmla="*/ 1200188 h 1876943"/>
              <a:gd name="connsiteX88" fmla="*/ 11717466 w 12194269"/>
              <a:gd name="connsiteY88" fmla="*/ 1200188 h 1876943"/>
              <a:gd name="connsiteX89" fmla="*/ 11844115 w 12194269"/>
              <a:gd name="connsiteY89" fmla="*/ 1316906 h 1876943"/>
              <a:gd name="connsiteX90" fmla="*/ 11947685 w 12194269"/>
              <a:gd name="connsiteY90" fmla="*/ 1242941 h 1876943"/>
              <a:gd name="connsiteX91" fmla="*/ 11735627 w 12194269"/>
              <a:gd name="connsiteY91" fmla="*/ 1124615 h 1876943"/>
              <a:gd name="connsiteX92" fmla="*/ 11490652 w 12194269"/>
              <a:gd name="connsiteY92" fmla="*/ 892787 h 1876943"/>
              <a:gd name="connsiteX93" fmla="*/ 11840616 w 12194269"/>
              <a:gd name="connsiteY93" fmla="*/ 651123 h 1876943"/>
              <a:gd name="connsiteX94" fmla="*/ 10420138 w 12194269"/>
              <a:gd name="connsiteY94" fmla="*/ 651123 h 1876943"/>
              <a:gd name="connsiteX95" fmla="*/ 10827800 w 12194269"/>
              <a:gd name="connsiteY95" fmla="*/ 1012815 h 1876943"/>
              <a:gd name="connsiteX96" fmla="*/ 10819571 w 12194269"/>
              <a:gd name="connsiteY96" fmla="*/ 1129533 h 1876943"/>
              <a:gd name="connsiteX97" fmla="*/ 10249129 w 12194269"/>
              <a:gd name="connsiteY97" fmla="*/ 1129533 h 1876943"/>
              <a:gd name="connsiteX98" fmla="*/ 10425057 w 12194269"/>
              <a:gd name="connsiteY98" fmla="*/ 1305367 h 1876943"/>
              <a:gd name="connsiteX99" fmla="*/ 10571379 w 12194269"/>
              <a:gd name="connsiteY99" fmla="*/ 1215038 h 1876943"/>
              <a:gd name="connsiteX100" fmla="*/ 10817963 w 12194269"/>
              <a:gd name="connsiteY100" fmla="*/ 1215038 h 1876943"/>
              <a:gd name="connsiteX101" fmla="*/ 10426665 w 12194269"/>
              <a:gd name="connsiteY101" fmla="*/ 1486213 h 1876943"/>
              <a:gd name="connsiteX102" fmla="*/ 9999330 w 12194269"/>
              <a:gd name="connsiteY102" fmla="*/ 1068715 h 1876943"/>
              <a:gd name="connsiteX103" fmla="*/ 10420138 w 12194269"/>
              <a:gd name="connsiteY103" fmla="*/ 651123 h 1876943"/>
              <a:gd name="connsiteX104" fmla="*/ 197682 w 12194269"/>
              <a:gd name="connsiteY104" fmla="*/ 638543 h 1876943"/>
              <a:gd name="connsiteX105" fmla="*/ 414471 w 12194269"/>
              <a:gd name="connsiteY105" fmla="*/ 736722 h 1876943"/>
              <a:gd name="connsiteX106" fmla="*/ 663324 w 12194269"/>
              <a:gd name="connsiteY106" fmla="*/ 646488 h 1876943"/>
              <a:gd name="connsiteX107" fmla="*/ 874627 w 12194269"/>
              <a:gd name="connsiteY107" fmla="*/ 753842 h 1876943"/>
              <a:gd name="connsiteX108" fmla="*/ 1154976 w 12194269"/>
              <a:gd name="connsiteY108" fmla="*/ 646488 h 1876943"/>
              <a:gd name="connsiteX109" fmla="*/ 1360320 w 12194269"/>
              <a:gd name="connsiteY109" fmla="*/ 727925 h 1876943"/>
              <a:gd name="connsiteX110" fmla="*/ 1393047 w 12194269"/>
              <a:gd name="connsiteY110" fmla="*/ 997682 h 1876943"/>
              <a:gd name="connsiteX111" fmla="*/ 1339701 w 12194269"/>
              <a:gd name="connsiteY111" fmla="*/ 1239914 h 1876943"/>
              <a:gd name="connsiteX112" fmla="*/ 1349159 w 12194269"/>
              <a:gd name="connsiteY112" fmla="*/ 1379710 h 1876943"/>
              <a:gd name="connsiteX113" fmla="*/ 1462188 w 12194269"/>
              <a:gd name="connsiteY113" fmla="*/ 1419720 h 1876943"/>
              <a:gd name="connsiteX114" fmla="*/ 1556773 w 12194269"/>
              <a:gd name="connsiteY114" fmla="*/ 1408653 h 1876943"/>
              <a:gd name="connsiteX115" fmla="*/ 1511656 w 12194269"/>
              <a:gd name="connsiteY115" fmla="*/ 1612011 h 1876943"/>
              <a:gd name="connsiteX116" fmla="*/ 1418017 w 12194269"/>
              <a:gd name="connsiteY116" fmla="*/ 1620240 h 1876943"/>
              <a:gd name="connsiteX117" fmla="*/ 1163867 w 12194269"/>
              <a:gd name="connsiteY117" fmla="*/ 1518845 h 1876943"/>
              <a:gd name="connsiteX118" fmla="*/ 1120737 w 12194269"/>
              <a:gd name="connsiteY118" fmla="*/ 1258736 h 1876943"/>
              <a:gd name="connsiteX119" fmla="*/ 1181933 w 12194269"/>
              <a:gd name="connsiteY119" fmla="*/ 992574 h 1876943"/>
              <a:gd name="connsiteX120" fmla="*/ 1176163 w 12194269"/>
              <a:gd name="connsiteY120" fmla="*/ 862047 h 1876943"/>
              <a:gd name="connsiteX121" fmla="*/ 1104941 w 12194269"/>
              <a:gd name="connsiteY121" fmla="*/ 833009 h 1876943"/>
              <a:gd name="connsiteX122" fmla="*/ 886071 w 12194269"/>
              <a:gd name="connsiteY122" fmla="*/ 1030314 h 1876943"/>
              <a:gd name="connsiteX123" fmla="*/ 786284 w 12194269"/>
              <a:gd name="connsiteY123" fmla="*/ 1461148 h 1876943"/>
              <a:gd name="connsiteX124" fmla="*/ 573752 w 12194269"/>
              <a:gd name="connsiteY124" fmla="*/ 1461148 h 1876943"/>
              <a:gd name="connsiteX125" fmla="*/ 682430 w 12194269"/>
              <a:gd name="connsiteY125" fmla="*/ 992480 h 1876943"/>
              <a:gd name="connsiteX126" fmla="*/ 676660 w 12194269"/>
              <a:gd name="connsiteY126" fmla="*/ 861763 h 1876943"/>
              <a:gd name="connsiteX127" fmla="*/ 607046 w 12194269"/>
              <a:gd name="connsiteY127" fmla="*/ 833388 h 1876943"/>
              <a:gd name="connsiteX128" fmla="*/ 369543 w 12194269"/>
              <a:gd name="connsiteY128" fmla="*/ 1097374 h 1876943"/>
              <a:gd name="connsiteX129" fmla="*/ 285173 w 12194269"/>
              <a:gd name="connsiteY129" fmla="*/ 1461526 h 1876943"/>
              <a:gd name="connsiteX130" fmla="*/ 72452 w 12194269"/>
              <a:gd name="connsiteY130" fmla="*/ 1461526 h 1876943"/>
              <a:gd name="connsiteX131" fmla="*/ 198912 w 12194269"/>
              <a:gd name="connsiteY131" fmla="*/ 938944 h 1876943"/>
              <a:gd name="connsiteX132" fmla="*/ 187467 w 12194269"/>
              <a:gd name="connsiteY132" fmla="*/ 838117 h 1876943"/>
              <a:gd name="connsiteX133" fmla="*/ 45590 w 12194269"/>
              <a:gd name="connsiteY133" fmla="*/ 833293 h 1876943"/>
              <a:gd name="connsiteX134" fmla="*/ 0 w 12194269"/>
              <a:gd name="connsiteY134" fmla="*/ 852210 h 1876943"/>
              <a:gd name="connsiteX135" fmla="*/ 37834 w 12194269"/>
              <a:gd name="connsiteY135" fmla="*/ 670229 h 1876943"/>
              <a:gd name="connsiteX136" fmla="*/ 51454 w 12194269"/>
              <a:gd name="connsiteY136" fmla="*/ 665310 h 1876943"/>
              <a:gd name="connsiteX137" fmla="*/ 197682 w 12194269"/>
              <a:gd name="connsiteY137" fmla="*/ 638543 h 1876943"/>
              <a:gd name="connsiteX138" fmla="*/ 6277980 w 12194269"/>
              <a:gd name="connsiteY138" fmla="*/ 531662 h 1876943"/>
              <a:gd name="connsiteX139" fmla="*/ 6277980 w 12194269"/>
              <a:gd name="connsiteY139" fmla="*/ 929486 h 1876943"/>
              <a:gd name="connsiteX140" fmla="*/ 6460435 w 12194269"/>
              <a:gd name="connsiteY140" fmla="*/ 929486 h 1876943"/>
              <a:gd name="connsiteX141" fmla="*/ 6644591 w 12194269"/>
              <a:gd name="connsiteY141" fmla="*/ 730007 h 1876943"/>
              <a:gd name="connsiteX142" fmla="*/ 6644686 w 12194269"/>
              <a:gd name="connsiteY142" fmla="*/ 730290 h 1876943"/>
              <a:gd name="connsiteX143" fmla="*/ 6460529 w 12194269"/>
              <a:gd name="connsiteY143" fmla="*/ 531662 h 1876943"/>
              <a:gd name="connsiteX144" fmla="*/ 8605338 w 12194269"/>
              <a:gd name="connsiteY144" fmla="*/ 437361 h 1876943"/>
              <a:gd name="connsiteX145" fmla="*/ 8855231 w 12194269"/>
              <a:gd name="connsiteY145" fmla="*/ 437361 h 1876943"/>
              <a:gd name="connsiteX146" fmla="*/ 8855231 w 12194269"/>
              <a:gd name="connsiteY146" fmla="*/ 672499 h 1876943"/>
              <a:gd name="connsiteX147" fmla="*/ 9036077 w 12194269"/>
              <a:gd name="connsiteY147" fmla="*/ 672499 h 1876943"/>
              <a:gd name="connsiteX148" fmla="*/ 9036077 w 12194269"/>
              <a:gd name="connsiteY148" fmla="*/ 859872 h 1876943"/>
              <a:gd name="connsiteX149" fmla="*/ 8855231 w 12194269"/>
              <a:gd name="connsiteY149" fmla="*/ 859872 h 1876943"/>
              <a:gd name="connsiteX150" fmla="*/ 8855231 w 12194269"/>
              <a:gd name="connsiteY150" fmla="*/ 1142681 h 1876943"/>
              <a:gd name="connsiteX151" fmla="*/ 8963719 w 12194269"/>
              <a:gd name="connsiteY151" fmla="*/ 1277464 h 1876943"/>
              <a:gd name="connsiteX152" fmla="*/ 9054143 w 12194269"/>
              <a:gd name="connsiteY152" fmla="*/ 1272546 h 1876943"/>
              <a:gd name="connsiteX153" fmla="*/ 9054332 w 12194269"/>
              <a:gd name="connsiteY153" fmla="*/ 1464837 h 1876943"/>
              <a:gd name="connsiteX154" fmla="*/ 8886633 w 12194269"/>
              <a:gd name="connsiteY154" fmla="*/ 1477984 h 1876943"/>
              <a:gd name="connsiteX155" fmla="*/ 8605526 w 12194269"/>
              <a:gd name="connsiteY155" fmla="*/ 1198580 h 1876943"/>
              <a:gd name="connsiteX156" fmla="*/ 8605526 w 12194269"/>
              <a:gd name="connsiteY156" fmla="*/ 859872 h 1876943"/>
              <a:gd name="connsiteX157" fmla="*/ 8480391 w 12194269"/>
              <a:gd name="connsiteY157" fmla="*/ 859872 h 1876943"/>
              <a:gd name="connsiteX158" fmla="*/ 8480391 w 12194269"/>
              <a:gd name="connsiteY158" fmla="*/ 672499 h 1876943"/>
              <a:gd name="connsiteX159" fmla="*/ 8605338 w 12194269"/>
              <a:gd name="connsiteY159" fmla="*/ 672499 h 1876943"/>
              <a:gd name="connsiteX160" fmla="*/ 4701627 w 12194269"/>
              <a:gd name="connsiteY160" fmla="*/ 356112 h 1876943"/>
              <a:gd name="connsiteX161" fmla="*/ 4617919 w 12194269"/>
              <a:gd name="connsiteY161" fmla="*/ 390257 h 1876943"/>
              <a:gd name="connsiteX162" fmla="*/ 4583206 w 12194269"/>
              <a:gd name="connsiteY162" fmla="*/ 486734 h 1876943"/>
              <a:gd name="connsiteX163" fmla="*/ 4651119 w 12194269"/>
              <a:gd name="connsiteY163" fmla="*/ 712414 h 1876943"/>
              <a:gd name="connsiteX164" fmla="*/ 4782971 w 12194269"/>
              <a:gd name="connsiteY164" fmla="*/ 620855 h 1876943"/>
              <a:gd name="connsiteX165" fmla="*/ 4821655 w 12194269"/>
              <a:gd name="connsiteY165" fmla="*/ 497422 h 1876943"/>
              <a:gd name="connsiteX166" fmla="*/ 4788268 w 12194269"/>
              <a:gd name="connsiteY166" fmla="*/ 391582 h 1876943"/>
              <a:gd name="connsiteX167" fmla="*/ 4701627 w 12194269"/>
              <a:gd name="connsiteY167" fmla="*/ 356112 h 1876943"/>
              <a:gd name="connsiteX168" fmla="*/ 6011724 w 12194269"/>
              <a:gd name="connsiteY168" fmla="*/ 314117 h 1876943"/>
              <a:gd name="connsiteX169" fmla="*/ 6493445 w 12194269"/>
              <a:gd name="connsiteY169" fmla="*/ 314117 h 1876943"/>
              <a:gd name="connsiteX170" fmla="*/ 6912645 w 12194269"/>
              <a:gd name="connsiteY170" fmla="*/ 730290 h 1876943"/>
              <a:gd name="connsiteX171" fmla="*/ 6493445 w 12194269"/>
              <a:gd name="connsiteY171" fmla="*/ 1146464 h 1876943"/>
              <a:gd name="connsiteX172" fmla="*/ 6277980 w 12194269"/>
              <a:gd name="connsiteY172" fmla="*/ 1146464 h 1876943"/>
              <a:gd name="connsiteX173" fmla="*/ 6277980 w 12194269"/>
              <a:gd name="connsiteY173" fmla="*/ 1465310 h 1876943"/>
              <a:gd name="connsiteX174" fmla="*/ 6011724 w 12194269"/>
              <a:gd name="connsiteY174" fmla="*/ 1465310 h 1876943"/>
              <a:gd name="connsiteX175" fmla="*/ 1969637 w 12194269"/>
              <a:gd name="connsiteY175" fmla="*/ 283661 h 1876943"/>
              <a:gd name="connsiteX176" fmla="*/ 2378622 w 12194269"/>
              <a:gd name="connsiteY176" fmla="*/ 649988 h 1876943"/>
              <a:gd name="connsiteX177" fmla="*/ 2112176 w 12194269"/>
              <a:gd name="connsiteY177" fmla="*/ 649988 h 1876943"/>
              <a:gd name="connsiteX178" fmla="*/ 1969353 w 12194269"/>
              <a:gd name="connsiteY178" fmla="*/ 484086 h 1876943"/>
              <a:gd name="connsiteX179" fmla="*/ 1829651 w 12194269"/>
              <a:gd name="connsiteY179" fmla="*/ 602317 h 1876943"/>
              <a:gd name="connsiteX180" fmla="*/ 1993944 w 12194269"/>
              <a:gd name="connsiteY180" fmla="*/ 753653 h 1876943"/>
              <a:gd name="connsiteX181" fmla="*/ 2398011 w 12194269"/>
              <a:gd name="connsiteY181" fmla="*/ 1124899 h 1876943"/>
              <a:gd name="connsiteX182" fmla="*/ 1966043 w 12194269"/>
              <a:gd name="connsiteY182" fmla="*/ 1492835 h 1876943"/>
              <a:gd name="connsiteX183" fmla="*/ 1532371 w 12194269"/>
              <a:gd name="connsiteY183" fmla="*/ 1082241 h 1876943"/>
              <a:gd name="connsiteX184" fmla="*/ 1798437 w 12194269"/>
              <a:gd name="connsiteY184" fmla="*/ 1081958 h 1876943"/>
              <a:gd name="connsiteX185" fmla="*/ 1982500 w 12194269"/>
              <a:gd name="connsiteY185" fmla="*/ 1280586 h 1876943"/>
              <a:gd name="connsiteX186" fmla="*/ 2133835 w 12194269"/>
              <a:gd name="connsiteY186" fmla="*/ 1145897 h 1876943"/>
              <a:gd name="connsiteX187" fmla="*/ 1954786 w 12194269"/>
              <a:gd name="connsiteY187" fmla="*/ 985103 h 1876943"/>
              <a:gd name="connsiteX188" fmla="*/ 1565475 w 12194269"/>
              <a:gd name="connsiteY188" fmla="*/ 607330 h 1876943"/>
              <a:gd name="connsiteX189" fmla="*/ 1969637 w 12194269"/>
              <a:gd name="connsiteY189" fmla="*/ 283661 h 1876943"/>
              <a:gd name="connsiteX190" fmla="*/ 4709950 w 12194269"/>
              <a:gd name="connsiteY190" fmla="*/ 254906 h 1876943"/>
              <a:gd name="connsiteX191" fmla="*/ 4899120 w 12194269"/>
              <a:gd name="connsiteY191" fmla="*/ 317332 h 1876943"/>
              <a:gd name="connsiteX192" fmla="*/ 4971667 w 12194269"/>
              <a:gd name="connsiteY192" fmla="*/ 484653 h 1876943"/>
              <a:gd name="connsiteX193" fmla="*/ 4905457 w 12194269"/>
              <a:gd name="connsiteY193" fmla="*/ 662757 h 1876943"/>
              <a:gd name="connsiteX194" fmla="*/ 4700398 w 12194269"/>
              <a:gd name="connsiteY194" fmla="*/ 806337 h 1876943"/>
              <a:gd name="connsiteX195" fmla="*/ 4845301 w 12194269"/>
              <a:gd name="connsiteY195" fmla="*/ 1040434 h 1876943"/>
              <a:gd name="connsiteX196" fmla="*/ 4947264 w 12194269"/>
              <a:gd name="connsiteY196" fmla="*/ 1175502 h 1876943"/>
              <a:gd name="connsiteX197" fmla="*/ 5051308 w 12194269"/>
              <a:gd name="connsiteY197" fmla="*/ 957956 h 1876943"/>
              <a:gd name="connsiteX198" fmla="*/ 5028324 w 12194269"/>
              <a:gd name="connsiteY198" fmla="*/ 905083 h 1876943"/>
              <a:gd name="connsiteX199" fmla="*/ 4948021 w 12194269"/>
              <a:gd name="connsiteY199" fmla="*/ 883612 h 1876943"/>
              <a:gd name="connsiteX200" fmla="*/ 4887014 w 12194269"/>
              <a:gd name="connsiteY200" fmla="*/ 883612 h 1876943"/>
              <a:gd name="connsiteX201" fmla="*/ 4887014 w 12194269"/>
              <a:gd name="connsiteY201" fmla="*/ 790541 h 1876943"/>
              <a:gd name="connsiteX202" fmla="*/ 5365898 w 12194269"/>
              <a:gd name="connsiteY202" fmla="*/ 790541 h 1876943"/>
              <a:gd name="connsiteX203" fmla="*/ 5365898 w 12194269"/>
              <a:gd name="connsiteY203" fmla="*/ 883802 h 1876943"/>
              <a:gd name="connsiteX204" fmla="*/ 5312458 w 12194269"/>
              <a:gd name="connsiteY204" fmla="*/ 883802 h 1876943"/>
              <a:gd name="connsiteX205" fmla="*/ 5250314 w 12194269"/>
              <a:gd name="connsiteY205" fmla="*/ 895057 h 1876943"/>
              <a:gd name="connsiteX206" fmla="*/ 5206427 w 12194269"/>
              <a:gd name="connsiteY206" fmla="*/ 929581 h 1876943"/>
              <a:gd name="connsiteX207" fmla="*/ 5153270 w 12194269"/>
              <a:gd name="connsiteY207" fmla="*/ 1022841 h 1876943"/>
              <a:gd name="connsiteX208" fmla="*/ 5017162 w 12194269"/>
              <a:gd name="connsiteY208" fmla="*/ 1252021 h 1876943"/>
              <a:gd name="connsiteX209" fmla="*/ 5180227 w 12194269"/>
              <a:gd name="connsiteY209" fmla="*/ 1344241 h 1876943"/>
              <a:gd name="connsiteX210" fmla="*/ 5246437 w 12194269"/>
              <a:gd name="connsiteY210" fmla="*/ 1311988 h 1876943"/>
              <a:gd name="connsiteX211" fmla="*/ 5284271 w 12194269"/>
              <a:gd name="connsiteY211" fmla="*/ 1189595 h 1876943"/>
              <a:gd name="connsiteX212" fmla="*/ 5284271 w 12194269"/>
              <a:gd name="connsiteY212" fmla="*/ 1187798 h 1876943"/>
              <a:gd name="connsiteX213" fmla="*/ 5288149 w 12194269"/>
              <a:gd name="connsiteY213" fmla="*/ 1172380 h 1876943"/>
              <a:gd name="connsiteX214" fmla="*/ 5370722 w 12194269"/>
              <a:gd name="connsiteY214" fmla="*/ 1171435 h 1876943"/>
              <a:gd name="connsiteX215" fmla="*/ 5370722 w 12194269"/>
              <a:gd name="connsiteY215" fmla="*/ 1191392 h 1876943"/>
              <a:gd name="connsiteX216" fmla="*/ 5304511 w 12194269"/>
              <a:gd name="connsiteY216" fmla="*/ 1427854 h 1876943"/>
              <a:gd name="connsiteX217" fmla="*/ 5127732 w 12194269"/>
              <a:gd name="connsiteY217" fmla="*/ 1511373 h 1876943"/>
              <a:gd name="connsiteX218" fmla="*/ 5009501 w 12194269"/>
              <a:gd name="connsiteY218" fmla="*/ 1481106 h 1876943"/>
              <a:gd name="connsiteX219" fmla="*/ 4880865 w 12194269"/>
              <a:gd name="connsiteY219" fmla="*/ 1388980 h 1876943"/>
              <a:gd name="connsiteX220" fmla="*/ 4726219 w 12194269"/>
              <a:gd name="connsiteY220" fmla="*/ 1481673 h 1876943"/>
              <a:gd name="connsiteX221" fmla="*/ 4565426 w 12194269"/>
              <a:gd name="connsiteY221" fmla="*/ 1511373 h 1876943"/>
              <a:gd name="connsiteX222" fmla="*/ 4305885 w 12194269"/>
              <a:gd name="connsiteY222" fmla="*/ 1410545 h 1876943"/>
              <a:gd name="connsiteX223" fmla="*/ 4268050 w 12194269"/>
              <a:gd name="connsiteY223" fmla="*/ 956537 h 1876943"/>
              <a:gd name="connsiteX224" fmla="*/ 4480771 w 12194269"/>
              <a:gd name="connsiteY224" fmla="*/ 789500 h 1876943"/>
              <a:gd name="connsiteX225" fmla="*/ 4411724 w 12194269"/>
              <a:gd name="connsiteY225" fmla="*/ 540931 h 1876943"/>
              <a:gd name="connsiteX226" fmla="*/ 4499215 w 12194269"/>
              <a:gd name="connsiteY226" fmla="*/ 338898 h 1876943"/>
              <a:gd name="connsiteX227" fmla="*/ 4709950 w 12194269"/>
              <a:gd name="connsiteY227" fmla="*/ 254906 h 1876943"/>
              <a:gd name="connsiteX228" fmla="*/ 2627370 w 12194269"/>
              <a:gd name="connsiteY228" fmla="*/ 249129 h 1876943"/>
              <a:gd name="connsiteX229" fmla="*/ 2629083 w 12194269"/>
              <a:gd name="connsiteY229" fmla="*/ 249137 h 1876943"/>
              <a:gd name="connsiteX230" fmla="*/ 2787030 w 12194269"/>
              <a:gd name="connsiteY230" fmla="*/ 409922 h 1876943"/>
              <a:gd name="connsiteX231" fmla="*/ 2626246 w 12194269"/>
              <a:gd name="connsiteY231" fmla="*/ 567879 h 1876943"/>
              <a:gd name="connsiteX232" fmla="*/ 2468289 w 12194269"/>
              <a:gd name="connsiteY232" fmla="*/ 408418 h 1876943"/>
              <a:gd name="connsiteX233" fmla="*/ 2627370 w 12194269"/>
              <a:gd name="connsiteY233" fmla="*/ 249129 h 1876943"/>
              <a:gd name="connsiteX234" fmla="*/ 4785335 w 12194269"/>
              <a:gd name="connsiteY234" fmla="*/ 124946 h 1876943"/>
              <a:gd name="connsiteX235" fmla="*/ 3971907 w 12194269"/>
              <a:gd name="connsiteY235" fmla="*/ 938377 h 1876943"/>
              <a:gd name="connsiteX236" fmla="*/ 4785335 w 12194269"/>
              <a:gd name="connsiteY236" fmla="*/ 1751808 h 1876943"/>
              <a:gd name="connsiteX237" fmla="*/ 5598766 w 12194269"/>
              <a:gd name="connsiteY237" fmla="*/ 938377 h 1876943"/>
              <a:gd name="connsiteX238" fmla="*/ 4785335 w 12194269"/>
              <a:gd name="connsiteY238" fmla="*/ 124946 h 1876943"/>
              <a:gd name="connsiteX239" fmla="*/ 4785335 w 12194269"/>
              <a:gd name="connsiteY239" fmla="*/ 0 h 1876943"/>
              <a:gd name="connsiteX240" fmla="*/ 5723712 w 12194269"/>
              <a:gd name="connsiteY240" fmla="*/ 938377 h 1876943"/>
              <a:gd name="connsiteX241" fmla="*/ 5723712 w 12194269"/>
              <a:gd name="connsiteY241" fmla="*/ 938566 h 1876943"/>
              <a:gd name="connsiteX242" fmla="*/ 4785146 w 12194269"/>
              <a:gd name="connsiteY242" fmla="*/ 1876943 h 1876943"/>
              <a:gd name="connsiteX243" fmla="*/ 3846771 w 12194269"/>
              <a:gd name="connsiteY243" fmla="*/ 938377 h 1876943"/>
              <a:gd name="connsiteX244" fmla="*/ 4785335 w 12194269"/>
              <a:gd name="connsiteY244" fmla="*/ 0 h 1876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</a:cxnLst>
            <a:rect l="l" t="t" r="r" b="b"/>
            <a:pathLst>
              <a:path w="12194269" h="1876943">
                <a:moveTo>
                  <a:pt x="4526550" y="886923"/>
                </a:moveTo>
                <a:cubicBezTo>
                  <a:pt x="4433952" y="942823"/>
                  <a:pt x="4386660" y="1008181"/>
                  <a:pt x="4386660" y="1081295"/>
                </a:cubicBezTo>
                <a:cubicBezTo>
                  <a:pt x="4386660" y="1142870"/>
                  <a:pt x="4413616" y="1212295"/>
                  <a:pt x="4461854" y="1279451"/>
                </a:cubicBezTo>
                <a:cubicBezTo>
                  <a:pt x="4510092" y="1346606"/>
                  <a:pt x="4567979" y="1379238"/>
                  <a:pt x="4638917" y="1379238"/>
                </a:cubicBezTo>
                <a:cubicBezTo>
                  <a:pt x="4695385" y="1379238"/>
                  <a:pt x="4753365" y="1358051"/>
                  <a:pt x="4811347" y="1316339"/>
                </a:cubicBezTo>
                <a:lnTo>
                  <a:pt x="4811724" y="1316339"/>
                </a:lnTo>
                <a:cubicBezTo>
                  <a:pt x="4761783" y="1255048"/>
                  <a:pt x="4721963" y="1201702"/>
                  <a:pt x="4686494" y="1149018"/>
                </a:cubicBezTo>
                <a:cubicBezTo>
                  <a:pt x="4656510" y="1104468"/>
                  <a:pt x="4604678" y="1022463"/>
                  <a:pt x="4526550" y="886923"/>
                </a:cubicBezTo>
                <a:close/>
                <a:moveTo>
                  <a:pt x="7361261" y="866492"/>
                </a:moveTo>
                <a:cubicBezTo>
                  <a:pt x="7247759" y="866492"/>
                  <a:pt x="7172092" y="960226"/>
                  <a:pt x="7172092" y="1068715"/>
                </a:cubicBezTo>
                <a:cubicBezTo>
                  <a:pt x="7172092" y="1178812"/>
                  <a:pt x="7247759" y="1270938"/>
                  <a:pt x="7361261" y="1270938"/>
                </a:cubicBezTo>
                <a:cubicBezTo>
                  <a:pt x="7474763" y="1270938"/>
                  <a:pt x="7550431" y="1178812"/>
                  <a:pt x="7550431" y="1068715"/>
                </a:cubicBezTo>
                <a:cubicBezTo>
                  <a:pt x="7550431" y="960226"/>
                  <a:pt x="7474763" y="866492"/>
                  <a:pt x="7361261" y="866492"/>
                </a:cubicBezTo>
                <a:close/>
                <a:moveTo>
                  <a:pt x="10418531" y="818822"/>
                </a:moveTo>
                <a:cubicBezTo>
                  <a:pt x="10320162" y="818916"/>
                  <a:pt x="10249129" y="877937"/>
                  <a:pt x="10249129" y="984818"/>
                </a:cubicBezTo>
                <a:lnTo>
                  <a:pt x="10581216" y="984818"/>
                </a:lnTo>
                <a:cubicBezTo>
                  <a:pt x="10581216" y="882950"/>
                  <a:pt x="10513872" y="818822"/>
                  <a:pt x="10418531" y="818822"/>
                </a:cubicBezTo>
                <a:close/>
                <a:moveTo>
                  <a:pt x="2504231" y="671270"/>
                </a:moveTo>
                <a:lnTo>
                  <a:pt x="2755542" y="671270"/>
                </a:lnTo>
                <a:lnTo>
                  <a:pt x="2755542" y="1463040"/>
                </a:lnTo>
                <a:lnTo>
                  <a:pt x="2504231" y="1463040"/>
                </a:lnTo>
                <a:close/>
                <a:moveTo>
                  <a:pt x="3346320" y="671175"/>
                </a:moveTo>
                <a:lnTo>
                  <a:pt x="3636696" y="671175"/>
                </a:lnTo>
                <a:lnTo>
                  <a:pt x="3370534" y="1063702"/>
                </a:lnTo>
                <a:lnTo>
                  <a:pt x="3641614" y="1463040"/>
                </a:lnTo>
                <a:lnTo>
                  <a:pt x="3350860" y="1463040"/>
                </a:lnTo>
                <a:lnTo>
                  <a:pt x="3221468" y="1233009"/>
                </a:lnTo>
                <a:lnTo>
                  <a:pt x="3091319" y="1463040"/>
                </a:lnTo>
                <a:lnTo>
                  <a:pt x="2800565" y="1463040"/>
                </a:lnTo>
                <a:lnTo>
                  <a:pt x="3073253" y="1063797"/>
                </a:lnTo>
                <a:lnTo>
                  <a:pt x="2805294" y="671269"/>
                </a:lnTo>
                <a:lnTo>
                  <a:pt x="3096048" y="671269"/>
                </a:lnTo>
                <a:lnTo>
                  <a:pt x="3221468" y="894584"/>
                </a:lnTo>
                <a:close/>
                <a:moveTo>
                  <a:pt x="11405146" y="659352"/>
                </a:moveTo>
                <a:cubicBezTo>
                  <a:pt x="11413469" y="659352"/>
                  <a:pt x="11421131" y="659635"/>
                  <a:pt x="11428320" y="660108"/>
                </a:cubicBezTo>
                <a:lnTo>
                  <a:pt x="11428320" y="891179"/>
                </a:lnTo>
                <a:cubicBezTo>
                  <a:pt x="11416213" y="889978"/>
                  <a:pt x="11404105" y="889411"/>
                  <a:pt x="11391998" y="889477"/>
                </a:cubicBezTo>
                <a:cubicBezTo>
                  <a:pt x="11253904" y="889477"/>
                  <a:pt x="11163482" y="961834"/>
                  <a:pt x="11163482" y="1155828"/>
                </a:cubicBezTo>
                <a:lnTo>
                  <a:pt x="11163482" y="1464837"/>
                </a:lnTo>
                <a:lnTo>
                  <a:pt x="10911980" y="1464837"/>
                </a:lnTo>
                <a:lnTo>
                  <a:pt x="10911980" y="672499"/>
                </a:lnTo>
                <a:lnTo>
                  <a:pt x="11163482" y="672499"/>
                </a:lnTo>
                <a:lnTo>
                  <a:pt x="11163482" y="801229"/>
                </a:lnTo>
                <a:cubicBezTo>
                  <a:pt x="11199613" y="726696"/>
                  <a:pt x="11294954" y="659352"/>
                  <a:pt x="11405146" y="659352"/>
                </a:cubicBezTo>
                <a:close/>
                <a:moveTo>
                  <a:pt x="8390345" y="659352"/>
                </a:moveTo>
                <a:cubicBezTo>
                  <a:pt x="8398669" y="659352"/>
                  <a:pt x="8406330" y="659635"/>
                  <a:pt x="8413519" y="660108"/>
                </a:cubicBezTo>
                <a:lnTo>
                  <a:pt x="8413519" y="891179"/>
                </a:lnTo>
                <a:cubicBezTo>
                  <a:pt x="8401449" y="889978"/>
                  <a:pt x="8389324" y="889411"/>
                  <a:pt x="8377198" y="889477"/>
                </a:cubicBezTo>
                <a:cubicBezTo>
                  <a:pt x="8239104" y="889477"/>
                  <a:pt x="8148681" y="961834"/>
                  <a:pt x="8148681" y="1155828"/>
                </a:cubicBezTo>
                <a:lnTo>
                  <a:pt x="8148681" y="1464837"/>
                </a:lnTo>
                <a:lnTo>
                  <a:pt x="7897180" y="1464837"/>
                </a:lnTo>
                <a:lnTo>
                  <a:pt x="7897180" y="672499"/>
                </a:lnTo>
                <a:lnTo>
                  <a:pt x="8148681" y="672499"/>
                </a:lnTo>
                <a:lnTo>
                  <a:pt x="8148681" y="801229"/>
                </a:lnTo>
                <a:cubicBezTo>
                  <a:pt x="8184812" y="726696"/>
                  <a:pt x="8280154" y="659352"/>
                  <a:pt x="8390345" y="659352"/>
                </a:cubicBezTo>
                <a:close/>
                <a:moveTo>
                  <a:pt x="9636597" y="652731"/>
                </a:moveTo>
                <a:cubicBezTo>
                  <a:pt x="9738465" y="652731"/>
                  <a:pt x="9815742" y="687254"/>
                  <a:pt x="9858493" y="743154"/>
                </a:cubicBezTo>
                <a:cubicBezTo>
                  <a:pt x="9907867" y="803972"/>
                  <a:pt x="9921015" y="881248"/>
                  <a:pt x="9921015" y="994750"/>
                </a:cubicBezTo>
                <a:lnTo>
                  <a:pt x="9921015" y="1464837"/>
                </a:lnTo>
                <a:lnTo>
                  <a:pt x="9669418" y="1464837"/>
                </a:lnTo>
                <a:lnTo>
                  <a:pt x="9669418" y="1058784"/>
                </a:lnTo>
                <a:cubicBezTo>
                  <a:pt x="9669418" y="945282"/>
                  <a:pt x="9634895" y="866493"/>
                  <a:pt x="9529716" y="866493"/>
                </a:cubicBezTo>
                <a:cubicBezTo>
                  <a:pt x="9427754" y="866493"/>
                  <a:pt x="9376867" y="945376"/>
                  <a:pt x="9376867" y="1067013"/>
                </a:cubicBezTo>
                <a:lnTo>
                  <a:pt x="9376867" y="1464837"/>
                </a:lnTo>
                <a:lnTo>
                  <a:pt x="9125272" y="1464837"/>
                </a:lnTo>
                <a:lnTo>
                  <a:pt x="9125272" y="672499"/>
                </a:lnTo>
                <a:lnTo>
                  <a:pt x="9376867" y="672499"/>
                </a:lnTo>
                <a:lnTo>
                  <a:pt x="9376867" y="787609"/>
                </a:lnTo>
                <a:cubicBezTo>
                  <a:pt x="9421227" y="702482"/>
                  <a:pt x="9513258" y="652731"/>
                  <a:pt x="9636597" y="652731"/>
                </a:cubicBezTo>
                <a:close/>
                <a:moveTo>
                  <a:pt x="7308767" y="652258"/>
                </a:moveTo>
                <a:cubicBezTo>
                  <a:pt x="7410635" y="652258"/>
                  <a:pt x="7512597" y="713076"/>
                  <a:pt x="7550431" y="785433"/>
                </a:cubicBezTo>
                <a:lnTo>
                  <a:pt x="7550431" y="671931"/>
                </a:lnTo>
                <a:lnTo>
                  <a:pt x="7801933" y="672499"/>
                </a:lnTo>
                <a:lnTo>
                  <a:pt x="7801933" y="1464837"/>
                </a:lnTo>
                <a:lnTo>
                  <a:pt x="7550431" y="1464837"/>
                </a:lnTo>
                <a:lnTo>
                  <a:pt x="7550431" y="1353132"/>
                </a:lnTo>
                <a:cubicBezTo>
                  <a:pt x="7512597" y="1425395"/>
                  <a:pt x="7410635" y="1484605"/>
                  <a:pt x="7308767" y="1484605"/>
                </a:cubicBezTo>
                <a:cubicBezTo>
                  <a:pt x="7080249" y="1484605"/>
                  <a:pt x="6922388" y="1305367"/>
                  <a:pt x="6922388" y="1068431"/>
                </a:cubicBezTo>
                <a:cubicBezTo>
                  <a:pt x="6922388" y="831496"/>
                  <a:pt x="7080249" y="652258"/>
                  <a:pt x="7308767" y="652258"/>
                </a:cubicBezTo>
                <a:close/>
                <a:moveTo>
                  <a:pt x="11840616" y="651123"/>
                </a:moveTo>
                <a:cubicBezTo>
                  <a:pt x="12070741" y="651123"/>
                  <a:pt x="12182541" y="767841"/>
                  <a:pt x="12182541" y="919082"/>
                </a:cubicBezTo>
                <a:lnTo>
                  <a:pt x="11934350" y="919082"/>
                </a:lnTo>
                <a:cubicBezTo>
                  <a:pt x="11934350" y="852872"/>
                  <a:pt x="11899826" y="815038"/>
                  <a:pt x="11830306" y="815038"/>
                </a:cubicBezTo>
                <a:cubicBezTo>
                  <a:pt x="11779325" y="815038"/>
                  <a:pt x="11736572" y="838023"/>
                  <a:pt x="11736572" y="885693"/>
                </a:cubicBezTo>
                <a:cubicBezTo>
                  <a:pt x="11736572" y="943295"/>
                  <a:pt x="11805620" y="953132"/>
                  <a:pt x="11938795" y="997493"/>
                </a:cubicBezTo>
                <a:cubicBezTo>
                  <a:pt x="12079159" y="1039110"/>
                  <a:pt x="12194269" y="1076944"/>
                  <a:pt x="12194269" y="1231401"/>
                </a:cubicBezTo>
                <a:cubicBezTo>
                  <a:pt x="12194269" y="1418869"/>
                  <a:pt x="12033475" y="1486213"/>
                  <a:pt x="11835887" y="1486213"/>
                </a:cubicBezTo>
                <a:cubicBezTo>
                  <a:pt x="11610679" y="1486213"/>
                  <a:pt x="11470884" y="1382170"/>
                  <a:pt x="11470884" y="1200188"/>
                </a:cubicBezTo>
                <a:lnTo>
                  <a:pt x="11717466" y="1200188"/>
                </a:lnTo>
                <a:cubicBezTo>
                  <a:pt x="11717466" y="1284085"/>
                  <a:pt x="11770151" y="1316906"/>
                  <a:pt x="11844115" y="1316906"/>
                </a:cubicBezTo>
                <a:cubicBezTo>
                  <a:pt x="11904934" y="1316906"/>
                  <a:pt x="11947685" y="1295530"/>
                  <a:pt x="11947685" y="1242941"/>
                </a:cubicBezTo>
                <a:cubicBezTo>
                  <a:pt x="11947685" y="1182123"/>
                  <a:pt x="11885165" y="1173894"/>
                  <a:pt x="11735627" y="1124615"/>
                </a:cubicBezTo>
                <a:cubicBezTo>
                  <a:pt x="11604059" y="1083470"/>
                  <a:pt x="11490652" y="1045636"/>
                  <a:pt x="11490652" y="892787"/>
                </a:cubicBezTo>
                <a:cubicBezTo>
                  <a:pt x="11490652" y="728398"/>
                  <a:pt x="11627043" y="651123"/>
                  <a:pt x="11840616" y="651123"/>
                </a:cubicBezTo>
                <a:close/>
                <a:moveTo>
                  <a:pt x="10420138" y="651123"/>
                </a:moveTo>
                <a:cubicBezTo>
                  <a:pt x="10668329" y="651123"/>
                  <a:pt x="10827800" y="818822"/>
                  <a:pt x="10827800" y="1012815"/>
                </a:cubicBezTo>
                <a:cubicBezTo>
                  <a:pt x="10828651" y="1051889"/>
                  <a:pt x="10825908" y="1090962"/>
                  <a:pt x="10819571" y="1129533"/>
                </a:cubicBezTo>
                <a:lnTo>
                  <a:pt x="10249129" y="1129533"/>
                </a:lnTo>
                <a:cubicBezTo>
                  <a:pt x="10254047" y="1224875"/>
                  <a:pt x="10293583" y="1305367"/>
                  <a:pt x="10425057" y="1305367"/>
                </a:cubicBezTo>
                <a:cubicBezTo>
                  <a:pt x="10512170" y="1305367"/>
                  <a:pt x="10554922" y="1265925"/>
                  <a:pt x="10571379" y="1215038"/>
                </a:cubicBezTo>
                <a:lnTo>
                  <a:pt x="10817963" y="1215038"/>
                </a:lnTo>
                <a:cubicBezTo>
                  <a:pt x="10794978" y="1364577"/>
                  <a:pt x="10653574" y="1486213"/>
                  <a:pt x="10426665" y="1486213"/>
                </a:cubicBezTo>
                <a:cubicBezTo>
                  <a:pt x="10148869" y="1486213"/>
                  <a:pt x="9999330" y="1313596"/>
                  <a:pt x="9999330" y="1068715"/>
                </a:cubicBezTo>
                <a:cubicBezTo>
                  <a:pt x="9999330" y="836887"/>
                  <a:pt x="10145559" y="651123"/>
                  <a:pt x="10420138" y="651123"/>
                </a:cubicBezTo>
                <a:close/>
                <a:moveTo>
                  <a:pt x="197682" y="638543"/>
                </a:moveTo>
                <a:cubicBezTo>
                  <a:pt x="297564" y="638543"/>
                  <a:pt x="382123" y="678647"/>
                  <a:pt x="414471" y="736722"/>
                </a:cubicBezTo>
                <a:cubicBezTo>
                  <a:pt x="494111" y="676850"/>
                  <a:pt x="578197" y="646488"/>
                  <a:pt x="663324" y="646488"/>
                </a:cubicBezTo>
                <a:cubicBezTo>
                  <a:pt x="766894" y="646488"/>
                  <a:pt x="837833" y="682525"/>
                  <a:pt x="874627" y="753842"/>
                </a:cubicBezTo>
                <a:cubicBezTo>
                  <a:pt x="964293" y="681673"/>
                  <a:pt x="1056324" y="646488"/>
                  <a:pt x="1154976" y="646488"/>
                </a:cubicBezTo>
                <a:cubicBezTo>
                  <a:pt x="1248332" y="646488"/>
                  <a:pt x="1317284" y="673917"/>
                  <a:pt x="1360320" y="727925"/>
                </a:cubicBezTo>
                <a:cubicBezTo>
                  <a:pt x="1409221" y="789595"/>
                  <a:pt x="1420287" y="880302"/>
                  <a:pt x="1393047" y="997682"/>
                </a:cubicBezTo>
                <a:lnTo>
                  <a:pt x="1339701" y="1239914"/>
                </a:lnTo>
                <a:cubicBezTo>
                  <a:pt x="1323338" y="1304042"/>
                  <a:pt x="1326648" y="1350673"/>
                  <a:pt x="1349159" y="1379710"/>
                </a:cubicBezTo>
                <a:cubicBezTo>
                  <a:pt x="1369779" y="1406289"/>
                  <a:pt x="1407707" y="1419720"/>
                  <a:pt x="1462188" y="1419720"/>
                </a:cubicBezTo>
                <a:cubicBezTo>
                  <a:pt x="1494007" y="1419228"/>
                  <a:pt x="1525702" y="1415520"/>
                  <a:pt x="1556773" y="1408653"/>
                </a:cubicBezTo>
                <a:lnTo>
                  <a:pt x="1511656" y="1612011"/>
                </a:lnTo>
                <a:cubicBezTo>
                  <a:pt x="1480718" y="1617270"/>
                  <a:pt x="1449400" y="1620022"/>
                  <a:pt x="1418017" y="1620240"/>
                </a:cubicBezTo>
                <a:cubicBezTo>
                  <a:pt x="1306880" y="1620240"/>
                  <a:pt x="1215511" y="1583352"/>
                  <a:pt x="1163867" y="1518845"/>
                </a:cubicBezTo>
                <a:cubicBezTo>
                  <a:pt x="1112224" y="1454338"/>
                  <a:pt x="1097469" y="1367509"/>
                  <a:pt x="1120737" y="1258736"/>
                </a:cubicBezTo>
                <a:lnTo>
                  <a:pt x="1181933" y="992574"/>
                </a:lnTo>
                <a:cubicBezTo>
                  <a:pt x="1196310" y="930053"/>
                  <a:pt x="1194418" y="885031"/>
                  <a:pt x="1176163" y="862047"/>
                </a:cubicBezTo>
                <a:cubicBezTo>
                  <a:pt x="1161030" y="843035"/>
                  <a:pt x="1136438" y="833009"/>
                  <a:pt x="1104941" y="833009"/>
                </a:cubicBezTo>
                <a:cubicBezTo>
                  <a:pt x="1003641" y="833009"/>
                  <a:pt x="913596" y="914163"/>
                  <a:pt x="886071" y="1030314"/>
                </a:cubicBezTo>
                <a:lnTo>
                  <a:pt x="786284" y="1461148"/>
                </a:lnTo>
                <a:lnTo>
                  <a:pt x="573752" y="1461148"/>
                </a:lnTo>
                <a:lnTo>
                  <a:pt x="682430" y="992480"/>
                </a:lnTo>
                <a:cubicBezTo>
                  <a:pt x="696901" y="929864"/>
                  <a:pt x="694915" y="884747"/>
                  <a:pt x="676660" y="861763"/>
                </a:cubicBezTo>
                <a:cubicBezTo>
                  <a:pt x="661905" y="843603"/>
                  <a:pt x="637218" y="833388"/>
                  <a:pt x="607046" y="833388"/>
                </a:cubicBezTo>
                <a:cubicBezTo>
                  <a:pt x="492503" y="833388"/>
                  <a:pt x="416835" y="917663"/>
                  <a:pt x="369543" y="1097374"/>
                </a:cubicBezTo>
                <a:lnTo>
                  <a:pt x="285173" y="1461526"/>
                </a:lnTo>
                <a:lnTo>
                  <a:pt x="72452" y="1461526"/>
                </a:lnTo>
                <a:lnTo>
                  <a:pt x="198912" y="938944"/>
                </a:lnTo>
                <a:cubicBezTo>
                  <a:pt x="208843" y="895719"/>
                  <a:pt x="204776" y="859777"/>
                  <a:pt x="187467" y="838117"/>
                </a:cubicBezTo>
                <a:cubicBezTo>
                  <a:pt x="163348" y="807755"/>
                  <a:pt x="111137" y="806053"/>
                  <a:pt x="45590" y="833293"/>
                </a:cubicBezTo>
                <a:lnTo>
                  <a:pt x="0" y="852210"/>
                </a:lnTo>
                <a:lnTo>
                  <a:pt x="37834" y="670229"/>
                </a:lnTo>
                <a:lnTo>
                  <a:pt x="51454" y="665310"/>
                </a:lnTo>
                <a:cubicBezTo>
                  <a:pt x="98252" y="647888"/>
                  <a:pt x="147748" y="638836"/>
                  <a:pt x="197682" y="638543"/>
                </a:cubicBezTo>
                <a:close/>
                <a:moveTo>
                  <a:pt x="6277980" y="531662"/>
                </a:moveTo>
                <a:lnTo>
                  <a:pt x="6277980" y="929486"/>
                </a:lnTo>
                <a:lnTo>
                  <a:pt x="6460435" y="929486"/>
                </a:lnTo>
                <a:cubicBezTo>
                  <a:pt x="6572234" y="928919"/>
                  <a:pt x="6644591" y="836888"/>
                  <a:pt x="6644591" y="730007"/>
                </a:cubicBezTo>
                <a:lnTo>
                  <a:pt x="6644686" y="730290"/>
                </a:lnTo>
                <a:cubicBezTo>
                  <a:pt x="6644686" y="623409"/>
                  <a:pt x="6572329" y="531662"/>
                  <a:pt x="6460529" y="531662"/>
                </a:cubicBezTo>
                <a:close/>
                <a:moveTo>
                  <a:pt x="8605338" y="437361"/>
                </a:moveTo>
                <a:lnTo>
                  <a:pt x="8855231" y="437361"/>
                </a:lnTo>
                <a:lnTo>
                  <a:pt x="8855231" y="672499"/>
                </a:lnTo>
                <a:lnTo>
                  <a:pt x="9036077" y="672499"/>
                </a:lnTo>
                <a:lnTo>
                  <a:pt x="9036077" y="859872"/>
                </a:lnTo>
                <a:lnTo>
                  <a:pt x="8855231" y="859872"/>
                </a:lnTo>
                <a:lnTo>
                  <a:pt x="8855231" y="1142681"/>
                </a:lnTo>
                <a:cubicBezTo>
                  <a:pt x="8855231" y="1259398"/>
                  <a:pt x="8901294" y="1277464"/>
                  <a:pt x="8963719" y="1277464"/>
                </a:cubicBezTo>
                <a:cubicBezTo>
                  <a:pt x="8993892" y="1277710"/>
                  <a:pt x="9024159" y="1276064"/>
                  <a:pt x="9054143" y="1272546"/>
                </a:cubicBezTo>
                <a:lnTo>
                  <a:pt x="9054332" y="1464837"/>
                </a:lnTo>
                <a:cubicBezTo>
                  <a:pt x="8998905" y="1474030"/>
                  <a:pt x="8942817" y="1478429"/>
                  <a:pt x="8886633" y="1477984"/>
                </a:cubicBezTo>
                <a:cubicBezTo>
                  <a:pt x="8768307" y="1477984"/>
                  <a:pt x="8605526" y="1463229"/>
                  <a:pt x="8605526" y="1198580"/>
                </a:cubicBezTo>
                <a:lnTo>
                  <a:pt x="8605526" y="859872"/>
                </a:lnTo>
                <a:lnTo>
                  <a:pt x="8480391" y="859872"/>
                </a:lnTo>
                <a:lnTo>
                  <a:pt x="8480391" y="672499"/>
                </a:lnTo>
                <a:lnTo>
                  <a:pt x="8605338" y="672499"/>
                </a:lnTo>
                <a:close/>
                <a:moveTo>
                  <a:pt x="4701627" y="356112"/>
                </a:moveTo>
                <a:cubicBezTo>
                  <a:pt x="4670130" y="355006"/>
                  <a:pt x="4639665" y="367434"/>
                  <a:pt x="4617919" y="390257"/>
                </a:cubicBezTo>
                <a:cubicBezTo>
                  <a:pt x="4594273" y="415322"/>
                  <a:pt x="4583206" y="445968"/>
                  <a:pt x="4583206" y="486734"/>
                </a:cubicBezTo>
                <a:cubicBezTo>
                  <a:pt x="4583206" y="545660"/>
                  <a:pt x="4606096" y="621518"/>
                  <a:pt x="4651119" y="712414"/>
                </a:cubicBezTo>
                <a:cubicBezTo>
                  <a:pt x="4715909" y="682336"/>
                  <a:pt x="4760270" y="651596"/>
                  <a:pt x="4782971" y="620855"/>
                </a:cubicBezTo>
                <a:cubicBezTo>
                  <a:pt x="4809151" y="585121"/>
                  <a:pt x="4822753" y="541707"/>
                  <a:pt x="4821655" y="497422"/>
                </a:cubicBezTo>
                <a:cubicBezTo>
                  <a:pt x="4821655" y="450035"/>
                  <a:pt x="4811347" y="417403"/>
                  <a:pt x="4788268" y="391582"/>
                </a:cubicBezTo>
                <a:cubicBezTo>
                  <a:pt x="4767079" y="367746"/>
                  <a:pt x="4738799" y="356112"/>
                  <a:pt x="4701627" y="356112"/>
                </a:cubicBezTo>
                <a:close/>
                <a:moveTo>
                  <a:pt x="6011724" y="314117"/>
                </a:moveTo>
                <a:lnTo>
                  <a:pt x="6493445" y="314117"/>
                </a:lnTo>
                <a:cubicBezTo>
                  <a:pt x="6748257" y="314117"/>
                  <a:pt x="6912645" y="506408"/>
                  <a:pt x="6912645" y="730290"/>
                </a:cubicBezTo>
                <a:cubicBezTo>
                  <a:pt x="6912645" y="954173"/>
                  <a:pt x="6748257" y="1146464"/>
                  <a:pt x="6493445" y="1146464"/>
                </a:cubicBezTo>
                <a:lnTo>
                  <a:pt x="6277980" y="1146464"/>
                </a:lnTo>
                <a:lnTo>
                  <a:pt x="6277980" y="1465310"/>
                </a:lnTo>
                <a:lnTo>
                  <a:pt x="6011724" y="1465310"/>
                </a:lnTo>
                <a:close/>
                <a:moveTo>
                  <a:pt x="1969637" y="283661"/>
                </a:moveTo>
                <a:cubicBezTo>
                  <a:pt x="2242231" y="283661"/>
                  <a:pt x="2378622" y="454481"/>
                  <a:pt x="2378622" y="649988"/>
                </a:cubicBezTo>
                <a:lnTo>
                  <a:pt x="2112176" y="649988"/>
                </a:lnTo>
                <a:cubicBezTo>
                  <a:pt x="2112176" y="548120"/>
                  <a:pt x="2061290" y="484086"/>
                  <a:pt x="1969353" y="484086"/>
                </a:cubicBezTo>
                <a:cubicBezTo>
                  <a:pt x="1893685" y="484086"/>
                  <a:pt x="1829651" y="523528"/>
                  <a:pt x="1829651" y="602317"/>
                </a:cubicBezTo>
                <a:cubicBezTo>
                  <a:pt x="1829651" y="677985"/>
                  <a:pt x="1896995" y="718940"/>
                  <a:pt x="1993944" y="753653"/>
                </a:cubicBezTo>
                <a:cubicBezTo>
                  <a:pt x="2183115" y="819863"/>
                  <a:pt x="2398011" y="894963"/>
                  <a:pt x="2398011" y="1124899"/>
                </a:cubicBezTo>
                <a:cubicBezTo>
                  <a:pt x="2398011" y="1361362"/>
                  <a:pt x="2218963" y="1492835"/>
                  <a:pt x="1966043" y="1492835"/>
                </a:cubicBezTo>
                <a:cubicBezTo>
                  <a:pt x="1720122" y="1492835"/>
                  <a:pt x="1532371" y="1344998"/>
                  <a:pt x="1532371" y="1082241"/>
                </a:cubicBezTo>
                <a:lnTo>
                  <a:pt x="1798437" y="1081958"/>
                </a:lnTo>
                <a:cubicBezTo>
                  <a:pt x="1798437" y="1206715"/>
                  <a:pt x="1874106" y="1280586"/>
                  <a:pt x="1982500" y="1280586"/>
                </a:cubicBezTo>
                <a:cubicBezTo>
                  <a:pt x="2067626" y="1280586"/>
                  <a:pt x="2133835" y="1226389"/>
                  <a:pt x="2133835" y="1145897"/>
                </a:cubicBezTo>
                <a:cubicBezTo>
                  <a:pt x="2133835" y="1053866"/>
                  <a:pt x="2055047" y="1022937"/>
                  <a:pt x="1954786" y="985103"/>
                </a:cubicBezTo>
                <a:cubicBezTo>
                  <a:pt x="1742917" y="907921"/>
                  <a:pt x="1565475" y="840577"/>
                  <a:pt x="1565475" y="607330"/>
                </a:cubicBezTo>
                <a:cubicBezTo>
                  <a:pt x="1565475" y="395365"/>
                  <a:pt x="1759374" y="283661"/>
                  <a:pt x="1969637" y="283661"/>
                </a:cubicBezTo>
                <a:close/>
                <a:moveTo>
                  <a:pt x="4709950" y="254906"/>
                </a:moveTo>
                <a:cubicBezTo>
                  <a:pt x="4789213" y="254906"/>
                  <a:pt x="4852868" y="275904"/>
                  <a:pt x="4899120" y="317332"/>
                </a:cubicBezTo>
                <a:cubicBezTo>
                  <a:pt x="4947170" y="359044"/>
                  <a:pt x="4971667" y="415322"/>
                  <a:pt x="4971667" y="484653"/>
                </a:cubicBezTo>
                <a:cubicBezTo>
                  <a:pt x="4971355" y="549983"/>
                  <a:pt x="4947898" y="613090"/>
                  <a:pt x="4905457" y="662757"/>
                </a:cubicBezTo>
                <a:cubicBezTo>
                  <a:pt x="4865448" y="711752"/>
                  <a:pt x="4796496" y="759990"/>
                  <a:pt x="4700398" y="806337"/>
                </a:cubicBezTo>
                <a:cubicBezTo>
                  <a:pt x="4754311" y="899030"/>
                  <a:pt x="4804346" y="979805"/>
                  <a:pt x="4845301" y="1040434"/>
                </a:cubicBezTo>
                <a:cubicBezTo>
                  <a:pt x="4876619" y="1087415"/>
                  <a:pt x="4910660" y="1132513"/>
                  <a:pt x="4947264" y="1175502"/>
                </a:cubicBezTo>
                <a:cubicBezTo>
                  <a:pt x="5015460" y="1089524"/>
                  <a:pt x="5051308" y="1014707"/>
                  <a:pt x="5051308" y="957956"/>
                </a:cubicBezTo>
                <a:cubicBezTo>
                  <a:pt x="5052253" y="937725"/>
                  <a:pt x="5043760" y="918193"/>
                  <a:pt x="5028324" y="905083"/>
                </a:cubicBezTo>
                <a:cubicBezTo>
                  <a:pt x="5011203" y="890612"/>
                  <a:pt x="4985005" y="883612"/>
                  <a:pt x="4948021" y="883612"/>
                </a:cubicBezTo>
                <a:lnTo>
                  <a:pt x="4887014" y="883612"/>
                </a:lnTo>
                <a:lnTo>
                  <a:pt x="4887014" y="790541"/>
                </a:lnTo>
                <a:lnTo>
                  <a:pt x="5365898" y="790541"/>
                </a:lnTo>
                <a:lnTo>
                  <a:pt x="5365898" y="883802"/>
                </a:lnTo>
                <a:lnTo>
                  <a:pt x="5312458" y="883802"/>
                </a:lnTo>
                <a:cubicBezTo>
                  <a:pt x="5291203" y="883367"/>
                  <a:pt x="5270073" y="887188"/>
                  <a:pt x="5250314" y="895057"/>
                </a:cubicBezTo>
                <a:cubicBezTo>
                  <a:pt x="5233251" y="903078"/>
                  <a:pt x="5218242" y="914892"/>
                  <a:pt x="5206427" y="929581"/>
                </a:cubicBezTo>
                <a:cubicBezTo>
                  <a:pt x="5192145" y="945282"/>
                  <a:pt x="5175498" y="976873"/>
                  <a:pt x="5153270" y="1022841"/>
                </a:cubicBezTo>
                <a:cubicBezTo>
                  <a:pt x="5115928" y="1103721"/>
                  <a:pt x="5070310" y="1180524"/>
                  <a:pt x="5017162" y="1252021"/>
                </a:cubicBezTo>
                <a:cubicBezTo>
                  <a:pt x="5079399" y="1312366"/>
                  <a:pt x="5135583" y="1344241"/>
                  <a:pt x="5180227" y="1344241"/>
                </a:cubicBezTo>
                <a:cubicBezTo>
                  <a:pt x="5206086" y="1344241"/>
                  <a:pt x="5230499" y="1332342"/>
                  <a:pt x="5246437" y="1311988"/>
                </a:cubicBezTo>
                <a:cubicBezTo>
                  <a:pt x="5259583" y="1295435"/>
                  <a:pt x="5277365" y="1260534"/>
                  <a:pt x="5284271" y="1189595"/>
                </a:cubicBezTo>
                <a:lnTo>
                  <a:pt x="5284271" y="1187798"/>
                </a:lnTo>
                <a:lnTo>
                  <a:pt x="5288149" y="1172380"/>
                </a:lnTo>
                <a:lnTo>
                  <a:pt x="5370722" y="1171435"/>
                </a:lnTo>
                <a:lnTo>
                  <a:pt x="5370722" y="1191392"/>
                </a:lnTo>
                <a:cubicBezTo>
                  <a:pt x="5370722" y="1294679"/>
                  <a:pt x="5348777" y="1374130"/>
                  <a:pt x="5304511" y="1427854"/>
                </a:cubicBezTo>
                <a:cubicBezTo>
                  <a:pt x="5261456" y="1481266"/>
                  <a:pt x="5196335" y="1512035"/>
                  <a:pt x="5127732" y="1511373"/>
                </a:cubicBezTo>
                <a:cubicBezTo>
                  <a:pt x="5086457" y="1510985"/>
                  <a:pt x="5045888" y="1500600"/>
                  <a:pt x="5009501" y="1481106"/>
                </a:cubicBezTo>
                <a:cubicBezTo>
                  <a:pt x="4972234" y="1463229"/>
                  <a:pt x="4929955" y="1432962"/>
                  <a:pt x="4880865" y="1388980"/>
                </a:cubicBezTo>
                <a:cubicBezTo>
                  <a:pt x="4834150" y="1427306"/>
                  <a:pt x="4782043" y="1458538"/>
                  <a:pt x="4726219" y="1481673"/>
                </a:cubicBezTo>
                <a:cubicBezTo>
                  <a:pt x="4674841" y="1501167"/>
                  <a:pt x="4620370" y="1511221"/>
                  <a:pt x="4565426" y="1511373"/>
                </a:cubicBezTo>
                <a:cubicBezTo>
                  <a:pt x="4461665" y="1511373"/>
                  <a:pt x="4374363" y="1477417"/>
                  <a:pt x="4305885" y="1410545"/>
                </a:cubicBezTo>
                <a:cubicBezTo>
                  <a:pt x="4183010" y="1289259"/>
                  <a:pt x="4166950" y="1096485"/>
                  <a:pt x="4268050" y="956537"/>
                </a:cubicBezTo>
                <a:cubicBezTo>
                  <a:pt x="4310518" y="898462"/>
                  <a:pt x="4381930" y="842373"/>
                  <a:pt x="4480771" y="789500"/>
                </a:cubicBezTo>
                <a:cubicBezTo>
                  <a:pt x="4434992" y="692267"/>
                  <a:pt x="4411724" y="608938"/>
                  <a:pt x="4411724" y="540931"/>
                </a:cubicBezTo>
                <a:cubicBezTo>
                  <a:pt x="4410655" y="464176"/>
                  <a:pt x="4442502" y="390636"/>
                  <a:pt x="4499215" y="338898"/>
                </a:cubicBezTo>
                <a:cubicBezTo>
                  <a:pt x="4555295" y="283678"/>
                  <a:pt x="4631266" y="253399"/>
                  <a:pt x="4709950" y="254906"/>
                </a:cubicBezTo>
                <a:close/>
                <a:moveTo>
                  <a:pt x="2627370" y="249129"/>
                </a:moveTo>
                <a:cubicBezTo>
                  <a:pt x="2627938" y="249129"/>
                  <a:pt x="2628516" y="249131"/>
                  <a:pt x="2629083" y="249137"/>
                </a:cubicBezTo>
                <a:cubicBezTo>
                  <a:pt x="2717104" y="249920"/>
                  <a:pt x="2787816" y="321908"/>
                  <a:pt x="2787030" y="409922"/>
                </a:cubicBezTo>
                <a:cubicBezTo>
                  <a:pt x="2786245" y="497943"/>
                  <a:pt x="2714265" y="568664"/>
                  <a:pt x="2626246" y="567879"/>
                </a:cubicBezTo>
                <a:cubicBezTo>
                  <a:pt x="2538744" y="567094"/>
                  <a:pt x="2468240" y="495919"/>
                  <a:pt x="2468289" y="408418"/>
                </a:cubicBezTo>
                <a:cubicBezTo>
                  <a:pt x="2468231" y="320502"/>
                  <a:pt x="2539454" y="249185"/>
                  <a:pt x="2627370" y="249129"/>
                </a:cubicBezTo>
                <a:close/>
                <a:moveTo>
                  <a:pt x="4785335" y="124946"/>
                </a:moveTo>
                <a:cubicBezTo>
                  <a:pt x="4336095" y="124946"/>
                  <a:pt x="3971907" y="489136"/>
                  <a:pt x="3971907" y="938377"/>
                </a:cubicBezTo>
                <a:cubicBezTo>
                  <a:pt x="3971907" y="1387618"/>
                  <a:pt x="4336095" y="1751808"/>
                  <a:pt x="4785335" y="1751808"/>
                </a:cubicBezTo>
                <a:cubicBezTo>
                  <a:pt x="5234368" y="1751287"/>
                  <a:pt x="5598245" y="1387410"/>
                  <a:pt x="5598766" y="938377"/>
                </a:cubicBezTo>
                <a:cubicBezTo>
                  <a:pt x="5598766" y="489136"/>
                  <a:pt x="5234576" y="124946"/>
                  <a:pt x="4785335" y="124946"/>
                </a:cubicBezTo>
                <a:close/>
                <a:moveTo>
                  <a:pt x="4785335" y="0"/>
                </a:moveTo>
                <a:cubicBezTo>
                  <a:pt x="5303330" y="625"/>
                  <a:pt x="5723088" y="420382"/>
                  <a:pt x="5723712" y="938377"/>
                </a:cubicBezTo>
                <a:cubicBezTo>
                  <a:pt x="5723712" y="938443"/>
                  <a:pt x="5723712" y="938500"/>
                  <a:pt x="5723712" y="938566"/>
                </a:cubicBezTo>
                <a:cubicBezTo>
                  <a:pt x="5723656" y="1456873"/>
                  <a:pt x="5303452" y="1877000"/>
                  <a:pt x="4785146" y="1876943"/>
                </a:cubicBezTo>
                <a:cubicBezTo>
                  <a:pt x="4266839" y="1876887"/>
                  <a:pt x="3846713" y="1456683"/>
                  <a:pt x="3846771" y="938377"/>
                </a:cubicBezTo>
                <a:cubicBezTo>
                  <a:pt x="3846827" y="420070"/>
                  <a:pt x="4267029" y="-52"/>
                  <a:pt x="4785335" y="0"/>
                </a:cubicBezTo>
                <a:close/>
              </a:path>
            </a:pathLst>
          </a:custGeom>
          <a:solidFill>
            <a:schemeClr val="tx1"/>
          </a:solidFill>
          <a:ln w="9458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183347-7CCE-4A43-A702-1BD924895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366839"/>
            <a:ext cx="11658600" cy="242411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2A6CE-7C01-4DFB-AD45-43F9A37E0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5400" y="4000501"/>
            <a:ext cx="4521200" cy="184150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22734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A400C05E-FE78-4F59-948D-55F9350E2E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5" b="25185"/>
          <a:stretch/>
        </p:blipFill>
        <p:spPr>
          <a:xfrm rot="10800000"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3A659-C574-4202-AA90-189C4A729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9823D-9808-4520-90CA-584C56F11821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89925-34AC-4A77-AFE5-80836AC15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8D052-F002-488D-BE0A-4609BC8AB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0906FB7-5A1F-4F3F-BABC-E6344F248DCB}"/>
              </a:ext>
            </a:extLst>
          </p:cNvPr>
          <p:cNvSpPr>
            <a:spLocks noChangeAspect="1"/>
          </p:cNvSpPr>
          <p:nvPr/>
        </p:nvSpPr>
        <p:spPr>
          <a:xfrm>
            <a:off x="350520" y="6468618"/>
            <a:ext cx="1458119" cy="224434"/>
          </a:xfrm>
          <a:custGeom>
            <a:avLst/>
            <a:gdLst>
              <a:gd name="connsiteX0" fmla="*/ 4526550 w 12194269"/>
              <a:gd name="connsiteY0" fmla="*/ 886923 h 1876943"/>
              <a:gd name="connsiteX1" fmla="*/ 4386660 w 12194269"/>
              <a:gd name="connsiteY1" fmla="*/ 1081295 h 1876943"/>
              <a:gd name="connsiteX2" fmla="*/ 4461854 w 12194269"/>
              <a:gd name="connsiteY2" fmla="*/ 1279451 h 1876943"/>
              <a:gd name="connsiteX3" fmla="*/ 4638917 w 12194269"/>
              <a:gd name="connsiteY3" fmla="*/ 1379238 h 1876943"/>
              <a:gd name="connsiteX4" fmla="*/ 4811347 w 12194269"/>
              <a:gd name="connsiteY4" fmla="*/ 1316339 h 1876943"/>
              <a:gd name="connsiteX5" fmla="*/ 4811724 w 12194269"/>
              <a:gd name="connsiteY5" fmla="*/ 1316339 h 1876943"/>
              <a:gd name="connsiteX6" fmla="*/ 4686494 w 12194269"/>
              <a:gd name="connsiteY6" fmla="*/ 1149018 h 1876943"/>
              <a:gd name="connsiteX7" fmla="*/ 4526550 w 12194269"/>
              <a:gd name="connsiteY7" fmla="*/ 886923 h 1876943"/>
              <a:gd name="connsiteX8" fmla="*/ 7361261 w 12194269"/>
              <a:gd name="connsiteY8" fmla="*/ 866492 h 1876943"/>
              <a:gd name="connsiteX9" fmla="*/ 7172092 w 12194269"/>
              <a:gd name="connsiteY9" fmla="*/ 1068715 h 1876943"/>
              <a:gd name="connsiteX10" fmla="*/ 7361261 w 12194269"/>
              <a:gd name="connsiteY10" fmla="*/ 1270938 h 1876943"/>
              <a:gd name="connsiteX11" fmla="*/ 7550431 w 12194269"/>
              <a:gd name="connsiteY11" fmla="*/ 1068715 h 1876943"/>
              <a:gd name="connsiteX12" fmla="*/ 7361261 w 12194269"/>
              <a:gd name="connsiteY12" fmla="*/ 866492 h 1876943"/>
              <a:gd name="connsiteX13" fmla="*/ 10418531 w 12194269"/>
              <a:gd name="connsiteY13" fmla="*/ 818822 h 1876943"/>
              <a:gd name="connsiteX14" fmla="*/ 10249129 w 12194269"/>
              <a:gd name="connsiteY14" fmla="*/ 984818 h 1876943"/>
              <a:gd name="connsiteX15" fmla="*/ 10581216 w 12194269"/>
              <a:gd name="connsiteY15" fmla="*/ 984818 h 1876943"/>
              <a:gd name="connsiteX16" fmla="*/ 10418531 w 12194269"/>
              <a:gd name="connsiteY16" fmla="*/ 818822 h 1876943"/>
              <a:gd name="connsiteX17" fmla="*/ 2504231 w 12194269"/>
              <a:gd name="connsiteY17" fmla="*/ 671270 h 1876943"/>
              <a:gd name="connsiteX18" fmla="*/ 2755542 w 12194269"/>
              <a:gd name="connsiteY18" fmla="*/ 671270 h 1876943"/>
              <a:gd name="connsiteX19" fmla="*/ 2755542 w 12194269"/>
              <a:gd name="connsiteY19" fmla="*/ 1463040 h 1876943"/>
              <a:gd name="connsiteX20" fmla="*/ 2504231 w 12194269"/>
              <a:gd name="connsiteY20" fmla="*/ 1463040 h 1876943"/>
              <a:gd name="connsiteX21" fmla="*/ 3346320 w 12194269"/>
              <a:gd name="connsiteY21" fmla="*/ 671175 h 1876943"/>
              <a:gd name="connsiteX22" fmla="*/ 3636696 w 12194269"/>
              <a:gd name="connsiteY22" fmla="*/ 671175 h 1876943"/>
              <a:gd name="connsiteX23" fmla="*/ 3370534 w 12194269"/>
              <a:gd name="connsiteY23" fmla="*/ 1063702 h 1876943"/>
              <a:gd name="connsiteX24" fmla="*/ 3641614 w 12194269"/>
              <a:gd name="connsiteY24" fmla="*/ 1463040 h 1876943"/>
              <a:gd name="connsiteX25" fmla="*/ 3350860 w 12194269"/>
              <a:gd name="connsiteY25" fmla="*/ 1463040 h 1876943"/>
              <a:gd name="connsiteX26" fmla="*/ 3221468 w 12194269"/>
              <a:gd name="connsiteY26" fmla="*/ 1233009 h 1876943"/>
              <a:gd name="connsiteX27" fmla="*/ 3091319 w 12194269"/>
              <a:gd name="connsiteY27" fmla="*/ 1463040 h 1876943"/>
              <a:gd name="connsiteX28" fmla="*/ 2800565 w 12194269"/>
              <a:gd name="connsiteY28" fmla="*/ 1463040 h 1876943"/>
              <a:gd name="connsiteX29" fmla="*/ 3073253 w 12194269"/>
              <a:gd name="connsiteY29" fmla="*/ 1063797 h 1876943"/>
              <a:gd name="connsiteX30" fmla="*/ 2805294 w 12194269"/>
              <a:gd name="connsiteY30" fmla="*/ 671269 h 1876943"/>
              <a:gd name="connsiteX31" fmla="*/ 3096048 w 12194269"/>
              <a:gd name="connsiteY31" fmla="*/ 671269 h 1876943"/>
              <a:gd name="connsiteX32" fmla="*/ 3221468 w 12194269"/>
              <a:gd name="connsiteY32" fmla="*/ 894584 h 1876943"/>
              <a:gd name="connsiteX33" fmla="*/ 11405146 w 12194269"/>
              <a:gd name="connsiteY33" fmla="*/ 659352 h 1876943"/>
              <a:gd name="connsiteX34" fmla="*/ 11428320 w 12194269"/>
              <a:gd name="connsiteY34" fmla="*/ 660108 h 1876943"/>
              <a:gd name="connsiteX35" fmla="*/ 11428320 w 12194269"/>
              <a:gd name="connsiteY35" fmla="*/ 891179 h 1876943"/>
              <a:gd name="connsiteX36" fmla="*/ 11391998 w 12194269"/>
              <a:gd name="connsiteY36" fmla="*/ 889477 h 1876943"/>
              <a:gd name="connsiteX37" fmla="*/ 11163482 w 12194269"/>
              <a:gd name="connsiteY37" fmla="*/ 1155828 h 1876943"/>
              <a:gd name="connsiteX38" fmla="*/ 11163482 w 12194269"/>
              <a:gd name="connsiteY38" fmla="*/ 1464837 h 1876943"/>
              <a:gd name="connsiteX39" fmla="*/ 10911980 w 12194269"/>
              <a:gd name="connsiteY39" fmla="*/ 1464837 h 1876943"/>
              <a:gd name="connsiteX40" fmla="*/ 10911980 w 12194269"/>
              <a:gd name="connsiteY40" fmla="*/ 672499 h 1876943"/>
              <a:gd name="connsiteX41" fmla="*/ 11163482 w 12194269"/>
              <a:gd name="connsiteY41" fmla="*/ 672499 h 1876943"/>
              <a:gd name="connsiteX42" fmla="*/ 11163482 w 12194269"/>
              <a:gd name="connsiteY42" fmla="*/ 801229 h 1876943"/>
              <a:gd name="connsiteX43" fmla="*/ 11405146 w 12194269"/>
              <a:gd name="connsiteY43" fmla="*/ 659352 h 1876943"/>
              <a:gd name="connsiteX44" fmla="*/ 8390345 w 12194269"/>
              <a:gd name="connsiteY44" fmla="*/ 659352 h 1876943"/>
              <a:gd name="connsiteX45" fmla="*/ 8413519 w 12194269"/>
              <a:gd name="connsiteY45" fmla="*/ 660108 h 1876943"/>
              <a:gd name="connsiteX46" fmla="*/ 8413519 w 12194269"/>
              <a:gd name="connsiteY46" fmla="*/ 891179 h 1876943"/>
              <a:gd name="connsiteX47" fmla="*/ 8377198 w 12194269"/>
              <a:gd name="connsiteY47" fmla="*/ 889477 h 1876943"/>
              <a:gd name="connsiteX48" fmla="*/ 8148681 w 12194269"/>
              <a:gd name="connsiteY48" fmla="*/ 1155828 h 1876943"/>
              <a:gd name="connsiteX49" fmla="*/ 8148681 w 12194269"/>
              <a:gd name="connsiteY49" fmla="*/ 1464837 h 1876943"/>
              <a:gd name="connsiteX50" fmla="*/ 7897180 w 12194269"/>
              <a:gd name="connsiteY50" fmla="*/ 1464837 h 1876943"/>
              <a:gd name="connsiteX51" fmla="*/ 7897180 w 12194269"/>
              <a:gd name="connsiteY51" fmla="*/ 672499 h 1876943"/>
              <a:gd name="connsiteX52" fmla="*/ 8148681 w 12194269"/>
              <a:gd name="connsiteY52" fmla="*/ 672499 h 1876943"/>
              <a:gd name="connsiteX53" fmla="*/ 8148681 w 12194269"/>
              <a:gd name="connsiteY53" fmla="*/ 801229 h 1876943"/>
              <a:gd name="connsiteX54" fmla="*/ 8390345 w 12194269"/>
              <a:gd name="connsiteY54" fmla="*/ 659352 h 1876943"/>
              <a:gd name="connsiteX55" fmla="*/ 9636597 w 12194269"/>
              <a:gd name="connsiteY55" fmla="*/ 652731 h 1876943"/>
              <a:gd name="connsiteX56" fmla="*/ 9858493 w 12194269"/>
              <a:gd name="connsiteY56" fmla="*/ 743154 h 1876943"/>
              <a:gd name="connsiteX57" fmla="*/ 9921015 w 12194269"/>
              <a:gd name="connsiteY57" fmla="*/ 994750 h 1876943"/>
              <a:gd name="connsiteX58" fmla="*/ 9921015 w 12194269"/>
              <a:gd name="connsiteY58" fmla="*/ 1464837 h 1876943"/>
              <a:gd name="connsiteX59" fmla="*/ 9669418 w 12194269"/>
              <a:gd name="connsiteY59" fmla="*/ 1464837 h 1876943"/>
              <a:gd name="connsiteX60" fmla="*/ 9669418 w 12194269"/>
              <a:gd name="connsiteY60" fmla="*/ 1058784 h 1876943"/>
              <a:gd name="connsiteX61" fmla="*/ 9529716 w 12194269"/>
              <a:gd name="connsiteY61" fmla="*/ 866493 h 1876943"/>
              <a:gd name="connsiteX62" fmla="*/ 9376867 w 12194269"/>
              <a:gd name="connsiteY62" fmla="*/ 1067013 h 1876943"/>
              <a:gd name="connsiteX63" fmla="*/ 9376867 w 12194269"/>
              <a:gd name="connsiteY63" fmla="*/ 1464837 h 1876943"/>
              <a:gd name="connsiteX64" fmla="*/ 9125272 w 12194269"/>
              <a:gd name="connsiteY64" fmla="*/ 1464837 h 1876943"/>
              <a:gd name="connsiteX65" fmla="*/ 9125272 w 12194269"/>
              <a:gd name="connsiteY65" fmla="*/ 672499 h 1876943"/>
              <a:gd name="connsiteX66" fmla="*/ 9376867 w 12194269"/>
              <a:gd name="connsiteY66" fmla="*/ 672499 h 1876943"/>
              <a:gd name="connsiteX67" fmla="*/ 9376867 w 12194269"/>
              <a:gd name="connsiteY67" fmla="*/ 787609 h 1876943"/>
              <a:gd name="connsiteX68" fmla="*/ 9636597 w 12194269"/>
              <a:gd name="connsiteY68" fmla="*/ 652731 h 1876943"/>
              <a:gd name="connsiteX69" fmla="*/ 7308767 w 12194269"/>
              <a:gd name="connsiteY69" fmla="*/ 652258 h 1876943"/>
              <a:gd name="connsiteX70" fmla="*/ 7550431 w 12194269"/>
              <a:gd name="connsiteY70" fmla="*/ 785433 h 1876943"/>
              <a:gd name="connsiteX71" fmla="*/ 7550431 w 12194269"/>
              <a:gd name="connsiteY71" fmla="*/ 671931 h 1876943"/>
              <a:gd name="connsiteX72" fmla="*/ 7801933 w 12194269"/>
              <a:gd name="connsiteY72" fmla="*/ 672499 h 1876943"/>
              <a:gd name="connsiteX73" fmla="*/ 7801933 w 12194269"/>
              <a:gd name="connsiteY73" fmla="*/ 1464837 h 1876943"/>
              <a:gd name="connsiteX74" fmla="*/ 7550431 w 12194269"/>
              <a:gd name="connsiteY74" fmla="*/ 1464837 h 1876943"/>
              <a:gd name="connsiteX75" fmla="*/ 7550431 w 12194269"/>
              <a:gd name="connsiteY75" fmla="*/ 1353132 h 1876943"/>
              <a:gd name="connsiteX76" fmla="*/ 7308767 w 12194269"/>
              <a:gd name="connsiteY76" fmla="*/ 1484605 h 1876943"/>
              <a:gd name="connsiteX77" fmla="*/ 6922388 w 12194269"/>
              <a:gd name="connsiteY77" fmla="*/ 1068431 h 1876943"/>
              <a:gd name="connsiteX78" fmla="*/ 7308767 w 12194269"/>
              <a:gd name="connsiteY78" fmla="*/ 652258 h 1876943"/>
              <a:gd name="connsiteX79" fmla="*/ 11840616 w 12194269"/>
              <a:gd name="connsiteY79" fmla="*/ 651123 h 1876943"/>
              <a:gd name="connsiteX80" fmla="*/ 12182541 w 12194269"/>
              <a:gd name="connsiteY80" fmla="*/ 919082 h 1876943"/>
              <a:gd name="connsiteX81" fmla="*/ 11934350 w 12194269"/>
              <a:gd name="connsiteY81" fmla="*/ 919082 h 1876943"/>
              <a:gd name="connsiteX82" fmla="*/ 11830306 w 12194269"/>
              <a:gd name="connsiteY82" fmla="*/ 815038 h 1876943"/>
              <a:gd name="connsiteX83" fmla="*/ 11736572 w 12194269"/>
              <a:gd name="connsiteY83" fmla="*/ 885693 h 1876943"/>
              <a:gd name="connsiteX84" fmla="*/ 11938795 w 12194269"/>
              <a:gd name="connsiteY84" fmla="*/ 997493 h 1876943"/>
              <a:gd name="connsiteX85" fmla="*/ 12194269 w 12194269"/>
              <a:gd name="connsiteY85" fmla="*/ 1231401 h 1876943"/>
              <a:gd name="connsiteX86" fmla="*/ 11835887 w 12194269"/>
              <a:gd name="connsiteY86" fmla="*/ 1486213 h 1876943"/>
              <a:gd name="connsiteX87" fmla="*/ 11470884 w 12194269"/>
              <a:gd name="connsiteY87" fmla="*/ 1200188 h 1876943"/>
              <a:gd name="connsiteX88" fmla="*/ 11717466 w 12194269"/>
              <a:gd name="connsiteY88" fmla="*/ 1200188 h 1876943"/>
              <a:gd name="connsiteX89" fmla="*/ 11844115 w 12194269"/>
              <a:gd name="connsiteY89" fmla="*/ 1316906 h 1876943"/>
              <a:gd name="connsiteX90" fmla="*/ 11947685 w 12194269"/>
              <a:gd name="connsiteY90" fmla="*/ 1242941 h 1876943"/>
              <a:gd name="connsiteX91" fmla="*/ 11735627 w 12194269"/>
              <a:gd name="connsiteY91" fmla="*/ 1124615 h 1876943"/>
              <a:gd name="connsiteX92" fmla="*/ 11490652 w 12194269"/>
              <a:gd name="connsiteY92" fmla="*/ 892787 h 1876943"/>
              <a:gd name="connsiteX93" fmla="*/ 11840616 w 12194269"/>
              <a:gd name="connsiteY93" fmla="*/ 651123 h 1876943"/>
              <a:gd name="connsiteX94" fmla="*/ 10420138 w 12194269"/>
              <a:gd name="connsiteY94" fmla="*/ 651123 h 1876943"/>
              <a:gd name="connsiteX95" fmla="*/ 10827800 w 12194269"/>
              <a:gd name="connsiteY95" fmla="*/ 1012815 h 1876943"/>
              <a:gd name="connsiteX96" fmla="*/ 10819571 w 12194269"/>
              <a:gd name="connsiteY96" fmla="*/ 1129533 h 1876943"/>
              <a:gd name="connsiteX97" fmla="*/ 10249129 w 12194269"/>
              <a:gd name="connsiteY97" fmla="*/ 1129533 h 1876943"/>
              <a:gd name="connsiteX98" fmla="*/ 10425057 w 12194269"/>
              <a:gd name="connsiteY98" fmla="*/ 1305367 h 1876943"/>
              <a:gd name="connsiteX99" fmla="*/ 10571379 w 12194269"/>
              <a:gd name="connsiteY99" fmla="*/ 1215038 h 1876943"/>
              <a:gd name="connsiteX100" fmla="*/ 10817963 w 12194269"/>
              <a:gd name="connsiteY100" fmla="*/ 1215038 h 1876943"/>
              <a:gd name="connsiteX101" fmla="*/ 10426665 w 12194269"/>
              <a:gd name="connsiteY101" fmla="*/ 1486213 h 1876943"/>
              <a:gd name="connsiteX102" fmla="*/ 9999330 w 12194269"/>
              <a:gd name="connsiteY102" fmla="*/ 1068715 h 1876943"/>
              <a:gd name="connsiteX103" fmla="*/ 10420138 w 12194269"/>
              <a:gd name="connsiteY103" fmla="*/ 651123 h 1876943"/>
              <a:gd name="connsiteX104" fmla="*/ 197682 w 12194269"/>
              <a:gd name="connsiteY104" fmla="*/ 638543 h 1876943"/>
              <a:gd name="connsiteX105" fmla="*/ 414471 w 12194269"/>
              <a:gd name="connsiteY105" fmla="*/ 736722 h 1876943"/>
              <a:gd name="connsiteX106" fmla="*/ 663324 w 12194269"/>
              <a:gd name="connsiteY106" fmla="*/ 646488 h 1876943"/>
              <a:gd name="connsiteX107" fmla="*/ 874627 w 12194269"/>
              <a:gd name="connsiteY107" fmla="*/ 753842 h 1876943"/>
              <a:gd name="connsiteX108" fmla="*/ 1154976 w 12194269"/>
              <a:gd name="connsiteY108" fmla="*/ 646488 h 1876943"/>
              <a:gd name="connsiteX109" fmla="*/ 1360320 w 12194269"/>
              <a:gd name="connsiteY109" fmla="*/ 727925 h 1876943"/>
              <a:gd name="connsiteX110" fmla="*/ 1393047 w 12194269"/>
              <a:gd name="connsiteY110" fmla="*/ 997682 h 1876943"/>
              <a:gd name="connsiteX111" fmla="*/ 1339701 w 12194269"/>
              <a:gd name="connsiteY111" fmla="*/ 1239914 h 1876943"/>
              <a:gd name="connsiteX112" fmla="*/ 1349159 w 12194269"/>
              <a:gd name="connsiteY112" fmla="*/ 1379710 h 1876943"/>
              <a:gd name="connsiteX113" fmla="*/ 1462188 w 12194269"/>
              <a:gd name="connsiteY113" fmla="*/ 1419720 h 1876943"/>
              <a:gd name="connsiteX114" fmla="*/ 1556773 w 12194269"/>
              <a:gd name="connsiteY114" fmla="*/ 1408653 h 1876943"/>
              <a:gd name="connsiteX115" fmla="*/ 1511656 w 12194269"/>
              <a:gd name="connsiteY115" fmla="*/ 1612011 h 1876943"/>
              <a:gd name="connsiteX116" fmla="*/ 1418017 w 12194269"/>
              <a:gd name="connsiteY116" fmla="*/ 1620240 h 1876943"/>
              <a:gd name="connsiteX117" fmla="*/ 1163867 w 12194269"/>
              <a:gd name="connsiteY117" fmla="*/ 1518845 h 1876943"/>
              <a:gd name="connsiteX118" fmla="*/ 1120737 w 12194269"/>
              <a:gd name="connsiteY118" fmla="*/ 1258736 h 1876943"/>
              <a:gd name="connsiteX119" fmla="*/ 1181933 w 12194269"/>
              <a:gd name="connsiteY119" fmla="*/ 992574 h 1876943"/>
              <a:gd name="connsiteX120" fmla="*/ 1176163 w 12194269"/>
              <a:gd name="connsiteY120" fmla="*/ 862047 h 1876943"/>
              <a:gd name="connsiteX121" fmla="*/ 1104941 w 12194269"/>
              <a:gd name="connsiteY121" fmla="*/ 833009 h 1876943"/>
              <a:gd name="connsiteX122" fmla="*/ 886071 w 12194269"/>
              <a:gd name="connsiteY122" fmla="*/ 1030314 h 1876943"/>
              <a:gd name="connsiteX123" fmla="*/ 786284 w 12194269"/>
              <a:gd name="connsiteY123" fmla="*/ 1461148 h 1876943"/>
              <a:gd name="connsiteX124" fmla="*/ 573752 w 12194269"/>
              <a:gd name="connsiteY124" fmla="*/ 1461148 h 1876943"/>
              <a:gd name="connsiteX125" fmla="*/ 682430 w 12194269"/>
              <a:gd name="connsiteY125" fmla="*/ 992480 h 1876943"/>
              <a:gd name="connsiteX126" fmla="*/ 676660 w 12194269"/>
              <a:gd name="connsiteY126" fmla="*/ 861763 h 1876943"/>
              <a:gd name="connsiteX127" fmla="*/ 607046 w 12194269"/>
              <a:gd name="connsiteY127" fmla="*/ 833388 h 1876943"/>
              <a:gd name="connsiteX128" fmla="*/ 369543 w 12194269"/>
              <a:gd name="connsiteY128" fmla="*/ 1097374 h 1876943"/>
              <a:gd name="connsiteX129" fmla="*/ 285173 w 12194269"/>
              <a:gd name="connsiteY129" fmla="*/ 1461526 h 1876943"/>
              <a:gd name="connsiteX130" fmla="*/ 72452 w 12194269"/>
              <a:gd name="connsiteY130" fmla="*/ 1461526 h 1876943"/>
              <a:gd name="connsiteX131" fmla="*/ 198912 w 12194269"/>
              <a:gd name="connsiteY131" fmla="*/ 938944 h 1876943"/>
              <a:gd name="connsiteX132" fmla="*/ 187467 w 12194269"/>
              <a:gd name="connsiteY132" fmla="*/ 838117 h 1876943"/>
              <a:gd name="connsiteX133" fmla="*/ 45590 w 12194269"/>
              <a:gd name="connsiteY133" fmla="*/ 833293 h 1876943"/>
              <a:gd name="connsiteX134" fmla="*/ 0 w 12194269"/>
              <a:gd name="connsiteY134" fmla="*/ 852210 h 1876943"/>
              <a:gd name="connsiteX135" fmla="*/ 37834 w 12194269"/>
              <a:gd name="connsiteY135" fmla="*/ 670229 h 1876943"/>
              <a:gd name="connsiteX136" fmla="*/ 51454 w 12194269"/>
              <a:gd name="connsiteY136" fmla="*/ 665310 h 1876943"/>
              <a:gd name="connsiteX137" fmla="*/ 197682 w 12194269"/>
              <a:gd name="connsiteY137" fmla="*/ 638543 h 1876943"/>
              <a:gd name="connsiteX138" fmla="*/ 6277980 w 12194269"/>
              <a:gd name="connsiteY138" fmla="*/ 531662 h 1876943"/>
              <a:gd name="connsiteX139" fmla="*/ 6277980 w 12194269"/>
              <a:gd name="connsiteY139" fmla="*/ 929486 h 1876943"/>
              <a:gd name="connsiteX140" fmla="*/ 6460435 w 12194269"/>
              <a:gd name="connsiteY140" fmla="*/ 929486 h 1876943"/>
              <a:gd name="connsiteX141" fmla="*/ 6644591 w 12194269"/>
              <a:gd name="connsiteY141" fmla="*/ 730007 h 1876943"/>
              <a:gd name="connsiteX142" fmla="*/ 6644686 w 12194269"/>
              <a:gd name="connsiteY142" fmla="*/ 730290 h 1876943"/>
              <a:gd name="connsiteX143" fmla="*/ 6460529 w 12194269"/>
              <a:gd name="connsiteY143" fmla="*/ 531662 h 1876943"/>
              <a:gd name="connsiteX144" fmla="*/ 8605338 w 12194269"/>
              <a:gd name="connsiteY144" fmla="*/ 437361 h 1876943"/>
              <a:gd name="connsiteX145" fmla="*/ 8855231 w 12194269"/>
              <a:gd name="connsiteY145" fmla="*/ 437361 h 1876943"/>
              <a:gd name="connsiteX146" fmla="*/ 8855231 w 12194269"/>
              <a:gd name="connsiteY146" fmla="*/ 672499 h 1876943"/>
              <a:gd name="connsiteX147" fmla="*/ 9036077 w 12194269"/>
              <a:gd name="connsiteY147" fmla="*/ 672499 h 1876943"/>
              <a:gd name="connsiteX148" fmla="*/ 9036077 w 12194269"/>
              <a:gd name="connsiteY148" fmla="*/ 859872 h 1876943"/>
              <a:gd name="connsiteX149" fmla="*/ 8855231 w 12194269"/>
              <a:gd name="connsiteY149" fmla="*/ 859872 h 1876943"/>
              <a:gd name="connsiteX150" fmla="*/ 8855231 w 12194269"/>
              <a:gd name="connsiteY150" fmla="*/ 1142681 h 1876943"/>
              <a:gd name="connsiteX151" fmla="*/ 8963719 w 12194269"/>
              <a:gd name="connsiteY151" fmla="*/ 1277464 h 1876943"/>
              <a:gd name="connsiteX152" fmla="*/ 9054143 w 12194269"/>
              <a:gd name="connsiteY152" fmla="*/ 1272546 h 1876943"/>
              <a:gd name="connsiteX153" fmla="*/ 9054332 w 12194269"/>
              <a:gd name="connsiteY153" fmla="*/ 1464837 h 1876943"/>
              <a:gd name="connsiteX154" fmla="*/ 8886633 w 12194269"/>
              <a:gd name="connsiteY154" fmla="*/ 1477984 h 1876943"/>
              <a:gd name="connsiteX155" fmla="*/ 8605526 w 12194269"/>
              <a:gd name="connsiteY155" fmla="*/ 1198580 h 1876943"/>
              <a:gd name="connsiteX156" fmla="*/ 8605526 w 12194269"/>
              <a:gd name="connsiteY156" fmla="*/ 859872 h 1876943"/>
              <a:gd name="connsiteX157" fmla="*/ 8480391 w 12194269"/>
              <a:gd name="connsiteY157" fmla="*/ 859872 h 1876943"/>
              <a:gd name="connsiteX158" fmla="*/ 8480391 w 12194269"/>
              <a:gd name="connsiteY158" fmla="*/ 672499 h 1876943"/>
              <a:gd name="connsiteX159" fmla="*/ 8605338 w 12194269"/>
              <a:gd name="connsiteY159" fmla="*/ 672499 h 1876943"/>
              <a:gd name="connsiteX160" fmla="*/ 4701627 w 12194269"/>
              <a:gd name="connsiteY160" fmla="*/ 356112 h 1876943"/>
              <a:gd name="connsiteX161" fmla="*/ 4617919 w 12194269"/>
              <a:gd name="connsiteY161" fmla="*/ 390257 h 1876943"/>
              <a:gd name="connsiteX162" fmla="*/ 4583206 w 12194269"/>
              <a:gd name="connsiteY162" fmla="*/ 486734 h 1876943"/>
              <a:gd name="connsiteX163" fmla="*/ 4651119 w 12194269"/>
              <a:gd name="connsiteY163" fmla="*/ 712414 h 1876943"/>
              <a:gd name="connsiteX164" fmla="*/ 4782971 w 12194269"/>
              <a:gd name="connsiteY164" fmla="*/ 620855 h 1876943"/>
              <a:gd name="connsiteX165" fmla="*/ 4821655 w 12194269"/>
              <a:gd name="connsiteY165" fmla="*/ 497422 h 1876943"/>
              <a:gd name="connsiteX166" fmla="*/ 4788268 w 12194269"/>
              <a:gd name="connsiteY166" fmla="*/ 391582 h 1876943"/>
              <a:gd name="connsiteX167" fmla="*/ 4701627 w 12194269"/>
              <a:gd name="connsiteY167" fmla="*/ 356112 h 1876943"/>
              <a:gd name="connsiteX168" fmla="*/ 6011724 w 12194269"/>
              <a:gd name="connsiteY168" fmla="*/ 314117 h 1876943"/>
              <a:gd name="connsiteX169" fmla="*/ 6493445 w 12194269"/>
              <a:gd name="connsiteY169" fmla="*/ 314117 h 1876943"/>
              <a:gd name="connsiteX170" fmla="*/ 6912645 w 12194269"/>
              <a:gd name="connsiteY170" fmla="*/ 730290 h 1876943"/>
              <a:gd name="connsiteX171" fmla="*/ 6493445 w 12194269"/>
              <a:gd name="connsiteY171" fmla="*/ 1146464 h 1876943"/>
              <a:gd name="connsiteX172" fmla="*/ 6277980 w 12194269"/>
              <a:gd name="connsiteY172" fmla="*/ 1146464 h 1876943"/>
              <a:gd name="connsiteX173" fmla="*/ 6277980 w 12194269"/>
              <a:gd name="connsiteY173" fmla="*/ 1465310 h 1876943"/>
              <a:gd name="connsiteX174" fmla="*/ 6011724 w 12194269"/>
              <a:gd name="connsiteY174" fmla="*/ 1465310 h 1876943"/>
              <a:gd name="connsiteX175" fmla="*/ 1969637 w 12194269"/>
              <a:gd name="connsiteY175" fmla="*/ 283661 h 1876943"/>
              <a:gd name="connsiteX176" fmla="*/ 2378622 w 12194269"/>
              <a:gd name="connsiteY176" fmla="*/ 649988 h 1876943"/>
              <a:gd name="connsiteX177" fmla="*/ 2112176 w 12194269"/>
              <a:gd name="connsiteY177" fmla="*/ 649988 h 1876943"/>
              <a:gd name="connsiteX178" fmla="*/ 1969353 w 12194269"/>
              <a:gd name="connsiteY178" fmla="*/ 484086 h 1876943"/>
              <a:gd name="connsiteX179" fmla="*/ 1829651 w 12194269"/>
              <a:gd name="connsiteY179" fmla="*/ 602317 h 1876943"/>
              <a:gd name="connsiteX180" fmla="*/ 1993944 w 12194269"/>
              <a:gd name="connsiteY180" fmla="*/ 753653 h 1876943"/>
              <a:gd name="connsiteX181" fmla="*/ 2398011 w 12194269"/>
              <a:gd name="connsiteY181" fmla="*/ 1124899 h 1876943"/>
              <a:gd name="connsiteX182" fmla="*/ 1966043 w 12194269"/>
              <a:gd name="connsiteY182" fmla="*/ 1492835 h 1876943"/>
              <a:gd name="connsiteX183" fmla="*/ 1532371 w 12194269"/>
              <a:gd name="connsiteY183" fmla="*/ 1082241 h 1876943"/>
              <a:gd name="connsiteX184" fmla="*/ 1798437 w 12194269"/>
              <a:gd name="connsiteY184" fmla="*/ 1081958 h 1876943"/>
              <a:gd name="connsiteX185" fmla="*/ 1982500 w 12194269"/>
              <a:gd name="connsiteY185" fmla="*/ 1280586 h 1876943"/>
              <a:gd name="connsiteX186" fmla="*/ 2133835 w 12194269"/>
              <a:gd name="connsiteY186" fmla="*/ 1145897 h 1876943"/>
              <a:gd name="connsiteX187" fmla="*/ 1954786 w 12194269"/>
              <a:gd name="connsiteY187" fmla="*/ 985103 h 1876943"/>
              <a:gd name="connsiteX188" fmla="*/ 1565475 w 12194269"/>
              <a:gd name="connsiteY188" fmla="*/ 607330 h 1876943"/>
              <a:gd name="connsiteX189" fmla="*/ 1969637 w 12194269"/>
              <a:gd name="connsiteY189" fmla="*/ 283661 h 1876943"/>
              <a:gd name="connsiteX190" fmla="*/ 4709950 w 12194269"/>
              <a:gd name="connsiteY190" fmla="*/ 254906 h 1876943"/>
              <a:gd name="connsiteX191" fmla="*/ 4899120 w 12194269"/>
              <a:gd name="connsiteY191" fmla="*/ 317332 h 1876943"/>
              <a:gd name="connsiteX192" fmla="*/ 4971667 w 12194269"/>
              <a:gd name="connsiteY192" fmla="*/ 484653 h 1876943"/>
              <a:gd name="connsiteX193" fmla="*/ 4905457 w 12194269"/>
              <a:gd name="connsiteY193" fmla="*/ 662757 h 1876943"/>
              <a:gd name="connsiteX194" fmla="*/ 4700398 w 12194269"/>
              <a:gd name="connsiteY194" fmla="*/ 806337 h 1876943"/>
              <a:gd name="connsiteX195" fmla="*/ 4845301 w 12194269"/>
              <a:gd name="connsiteY195" fmla="*/ 1040434 h 1876943"/>
              <a:gd name="connsiteX196" fmla="*/ 4947264 w 12194269"/>
              <a:gd name="connsiteY196" fmla="*/ 1175502 h 1876943"/>
              <a:gd name="connsiteX197" fmla="*/ 5051308 w 12194269"/>
              <a:gd name="connsiteY197" fmla="*/ 957956 h 1876943"/>
              <a:gd name="connsiteX198" fmla="*/ 5028324 w 12194269"/>
              <a:gd name="connsiteY198" fmla="*/ 905083 h 1876943"/>
              <a:gd name="connsiteX199" fmla="*/ 4948021 w 12194269"/>
              <a:gd name="connsiteY199" fmla="*/ 883612 h 1876943"/>
              <a:gd name="connsiteX200" fmla="*/ 4887014 w 12194269"/>
              <a:gd name="connsiteY200" fmla="*/ 883612 h 1876943"/>
              <a:gd name="connsiteX201" fmla="*/ 4887014 w 12194269"/>
              <a:gd name="connsiteY201" fmla="*/ 790541 h 1876943"/>
              <a:gd name="connsiteX202" fmla="*/ 5365898 w 12194269"/>
              <a:gd name="connsiteY202" fmla="*/ 790541 h 1876943"/>
              <a:gd name="connsiteX203" fmla="*/ 5365898 w 12194269"/>
              <a:gd name="connsiteY203" fmla="*/ 883802 h 1876943"/>
              <a:gd name="connsiteX204" fmla="*/ 5312458 w 12194269"/>
              <a:gd name="connsiteY204" fmla="*/ 883802 h 1876943"/>
              <a:gd name="connsiteX205" fmla="*/ 5250314 w 12194269"/>
              <a:gd name="connsiteY205" fmla="*/ 895057 h 1876943"/>
              <a:gd name="connsiteX206" fmla="*/ 5206427 w 12194269"/>
              <a:gd name="connsiteY206" fmla="*/ 929581 h 1876943"/>
              <a:gd name="connsiteX207" fmla="*/ 5153270 w 12194269"/>
              <a:gd name="connsiteY207" fmla="*/ 1022841 h 1876943"/>
              <a:gd name="connsiteX208" fmla="*/ 5017162 w 12194269"/>
              <a:gd name="connsiteY208" fmla="*/ 1252021 h 1876943"/>
              <a:gd name="connsiteX209" fmla="*/ 5180227 w 12194269"/>
              <a:gd name="connsiteY209" fmla="*/ 1344241 h 1876943"/>
              <a:gd name="connsiteX210" fmla="*/ 5246437 w 12194269"/>
              <a:gd name="connsiteY210" fmla="*/ 1311988 h 1876943"/>
              <a:gd name="connsiteX211" fmla="*/ 5284271 w 12194269"/>
              <a:gd name="connsiteY211" fmla="*/ 1189595 h 1876943"/>
              <a:gd name="connsiteX212" fmla="*/ 5284271 w 12194269"/>
              <a:gd name="connsiteY212" fmla="*/ 1187798 h 1876943"/>
              <a:gd name="connsiteX213" fmla="*/ 5288149 w 12194269"/>
              <a:gd name="connsiteY213" fmla="*/ 1172380 h 1876943"/>
              <a:gd name="connsiteX214" fmla="*/ 5370722 w 12194269"/>
              <a:gd name="connsiteY214" fmla="*/ 1171435 h 1876943"/>
              <a:gd name="connsiteX215" fmla="*/ 5370722 w 12194269"/>
              <a:gd name="connsiteY215" fmla="*/ 1191392 h 1876943"/>
              <a:gd name="connsiteX216" fmla="*/ 5304511 w 12194269"/>
              <a:gd name="connsiteY216" fmla="*/ 1427854 h 1876943"/>
              <a:gd name="connsiteX217" fmla="*/ 5127732 w 12194269"/>
              <a:gd name="connsiteY217" fmla="*/ 1511373 h 1876943"/>
              <a:gd name="connsiteX218" fmla="*/ 5009501 w 12194269"/>
              <a:gd name="connsiteY218" fmla="*/ 1481106 h 1876943"/>
              <a:gd name="connsiteX219" fmla="*/ 4880865 w 12194269"/>
              <a:gd name="connsiteY219" fmla="*/ 1388980 h 1876943"/>
              <a:gd name="connsiteX220" fmla="*/ 4726219 w 12194269"/>
              <a:gd name="connsiteY220" fmla="*/ 1481673 h 1876943"/>
              <a:gd name="connsiteX221" fmla="*/ 4565426 w 12194269"/>
              <a:gd name="connsiteY221" fmla="*/ 1511373 h 1876943"/>
              <a:gd name="connsiteX222" fmla="*/ 4305885 w 12194269"/>
              <a:gd name="connsiteY222" fmla="*/ 1410545 h 1876943"/>
              <a:gd name="connsiteX223" fmla="*/ 4268050 w 12194269"/>
              <a:gd name="connsiteY223" fmla="*/ 956537 h 1876943"/>
              <a:gd name="connsiteX224" fmla="*/ 4480771 w 12194269"/>
              <a:gd name="connsiteY224" fmla="*/ 789500 h 1876943"/>
              <a:gd name="connsiteX225" fmla="*/ 4411724 w 12194269"/>
              <a:gd name="connsiteY225" fmla="*/ 540931 h 1876943"/>
              <a:gd name="connsiteX226" fmla="*/ 4499215 w 12194269"/>
              <a:gd name="connsiteY226" fmla="*/ 338898 h 1876943"/>
              <a:gd name="connsiteX227" fmla="*/ 4709950 w 12194269"/>
              <a:gd name="connsiteY227" fmla="*/ 254906 h 1876943"/>
              <a:gd name="connsiteX228" fmla="*/ 2627370 w 12194269"/>
              <a:gd name="connsiteY228" fmla="*/ 249129 h 1876943"/>
              <a:gd name="connsiteX229" fmla="*/ 2629083 w 12194269"/>
              <a:gd name="connsiteY229" fmla="*/ 249137 h 1876943"/>
              <a:gd name="connsiteX230" fmla="*/ 2787030 w 12194269"/>
              <a:gd name="connsiteY230" fmla="*/ 409922 h 1876943"/>
              <a:gd name="connsiteX231" fmla="*/ 2626246 w 12194269"/>
              <a:gd name="connsiteY231" fmla="*/ 567879 h 1876943"/>
              <a:gd name="connsiteX232" fmla="*/ 2468289 w 12194269"/>
              <a:gd name="connsiteY232" fmla="*/ 408418 h 1876943"/>
              <a:gd name="connsiteX233" fmla="*/ 2627370 w 12194269"/>
              <a:gd name="connsiteY233" fmla="*/ 249129 h 1876943"/>
              <a:gd name="connsiteX234" fmla="*/ 4785335 w 12194269"/>
              <a:gd name="connsiteY234" fmla="*/ 124946 h 1876943"/>
              <a:gd name="connsiteX235" fmla="*/ 3971907 w 12194269"/>
              <a:gd name="connsiteY235" fmla="*/ 938377 h 1876943"/>
              <a:gd name="connsiteX236" fmla="*/ 4785335 w 12194269"/>
              <a:gd name="connsiteY236" fmla="*/ 1751808 h 1876943"/>
              <a:gd name="connsiteX237" fmla="*/ 5598766 w 12194269"/>
              <a:gd name="connsiteY237" fmla="*/ 938377 h 1876943"/>
              <a:gd name="connsiteX238" fmla="*/ 4785335 w 12194269"/>
              <a:gd name="connsiteY238" fmla="*/ 124946 h 1876943"/>
              <a:gd name="connsiteX239" fmla="*/ 4785335 w 12194269"/>
              <a:gd name="connsiteY239" fmla="*/ 0 h 1876943"/>
              <a:gd name="connsiteX240" fmla="*/ 5723712 w 12194269"/>
              <a:gd name="connsiteY240" fmla="*/ 938377 h 1876943"/>
              <a:gd name="connsiteX241" fmla="*/ 5723712 w 12194269"/>
              <a:gd name="connsiteY241" fmla="*/ 938566 h 1876943"/>
              <a:gd name="connsiteX242" fmla="*/ 4785146 w 12194269"/>
              <a:gd name="connsiteY242" fmla="*/ 1876943 h 1876943"/>
              <a:gd name="connsiteX243" fmla="*/ 3846771 w 12194269"/>
              <a:gd name="connsiteY243" fmla="*/ 938377 h 1876943"/>
              <a:gd name="connsiteX244" fmla="*/ 4785335 w 12194269"/>
              <a:gd name="connsiteY244" fmla="*/ 0 h 1876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</a:cxnLst>
            <a:rect l="l" t="t" r="r" b="b"/>
            <a:pathLst>
              <a:path w="12194269" h="1876943">
                <a:moveTo>
                  <a:pt x="4526550" y="886923"/>
                </a:moveTo>
                <a:cubicBezTo>
                  <a:pt x="4433952" y="942823"/>
                  <a:pt x="4386660" y="1008181"/>
                  <a:pt x="4386660" y="1081295"/>
                </a:cubicBezTo>
                <a:cubicBezTo>
                  <a:pt x="4386660" y="1142870"/>
                  <a:pt x="4413616" y="1212295"/>
                  <a:pt x="4461854" y="1279451"/>
                </a:cubicBezTo>
                <a:cubicBezTo>
                  <a:pt x="4510092" y="1346606"/>
                  <a:pt x="4567979" y="1379238"/>
                  <a:pt x="4638917" y="1379238"/>
                </a:cubicBezTo>
                <a:cubicBezTo>
                  <a:pt x="4695385" y="1379238"/>
                  <a:pt x="4753365" y="1358051"/>
                  <a:pt x="4811347" y="1316339"/>
                </a:cubicBezTo>
                <a:lnTo>
                  <a:pt x="4811724" y="1316339"/>
                </a:lnTo>
                <a:cubicBezTo>
                  <a:pt x="4761783" y="1255048"/>
                  <a:pt x="4721963" y="1201702"/>
                  <a:pt x="4686494" y="1149018"/>
                </a:cubicBezTo>
                <a:cubicBezTo>
                  <a:pt x="4656510" y="1104468"/>
                  <a:pt x="4604678" y="1022463"/>
                  <a:pt x="4526550" y="886923"/>
                </a:cubicBezTo>
                <a:close/>
                <a:moveTo>
                  <a:pt x="7361261" y="866492"/>
                </a:moveTo>
                <a:cubicBezTo>
                  <a:pt x="7247759" y="866492"/>
                  <a:pt x="7172092" y="960226"/>
                  <a:pt x="7172092" y="1068715"/>
                </a:cubicBezTo>
                <a:cubicBezTo>
                  <a:pt x="7172092" y="1178812"/>
                  <a:pt x="7247759" y="1270938"/>
                  <a:pt x="7361261" y="1270938"/>
                </a:cubicBezTo>
                <a:cubicBezTo>
                  <a:pt x="7474763" y="1270938"/>
                  <a:pt x="7550431" y="1178812"/>
                  <a:pt x="7550431" y="1068715"/>
                </a:cubicBezTo>
                <a:cubicBezTo>
                  <a:pt x="7550431" y="960226"/>
                  <a:pt x="7474763" y="866492"/>
                  <a:pt x="7361261" y="866492"/>
                </a:cubicBezTo>
                <a:close/>
                <a:moveTo>
                  <a:pt x="10418531" y="818822"/>
                </a:moveTo>
                <a:cubicBezTo>
                  <a:pt x="10320162" y="818916"/>
                  <a:pt x="10249129" y="877937"/>
                  <a:pt x="10249129" y="984818"/>
                </a:cubicBezTo>
                <a:lnTo>
                  <a:pt x="10581216" y="984818"/>
                </a:lnTo>
                <a:cubicBezTo>
                  <a:pt x="10581216" y="882950"/>
                  <a:pt x="10513872" y="818822"/>
                  <a:pt x="10418531" y="818822"/>
                </a:cubicBezTo>
                <a:close/>
                <a:moveTo>
                  <a:pt x="2504231" y="671270"/>
                </a:moveTo>
                <a:lnTo>
                  <a:pt x="2755542" y="671270"/>
                </a:lnTo>
                <a:lnTo>
                  <a:pt x="2755542" y="1463040"/>
                </a:lnTo>
                <a:lnTo>
                  <a:pt x="2504231" y="1463040"/>
                </a:lnTo>
                <a:close/>
                <a:moveTo>
                  <a:pt x="3346320" y="671175"/>
                </a:moveTo>
                <a:lnTo>
                  <a:pt x="3636696" y="671175"/>
                </a:lnTo>
                <a:lnTo>
                  <a:pt x="3370534" y="1063702"/>
                </a:lnTo>
                <a:lnTo>
                  <a:pt x="3641614" y="1463040"/>
                </a:lnTo>
                <a:lnTo>
                  <a:pt x="3350860" y="1463040"/>
                </a:lnTo>
                <a:lnTo>
                  <a:pt x="3221468" y="1233009"/>
                </a:lnTo>
                <a:lnTo>
                  <a:pt x="3091319" y="1463040"/>
                </a:lnTo>
                <a:lnTo>
                  <a:pt x="2800565" y="1463040"/>
                </a:lnTo>
                <a:lnTo>
                  <a:pt x="3073253" y="1063797"/>
                </a:lnTo>
                <a:lnTo>
                  <a:pt x="2805294" y="671269"/>
                </a:lnTo>
                <a:lnTo>
                  <a:pt x="3096048" y="671269"/>
                </a:lnTo>
                <a:lnTo>
                  <a:pt x="3221468" y="894584"/>
                </a:lnTo>
                <a:close/>
                <a:moveTo>
                  <a:pt x="11405146" y="659352"/>
                </a:moveTo>
                <a:cubicBezTo>
                  <a:pt x="11413469" y="659352"/>
                  <a:pt x="11421131" y="659635"/>
                  <a:pt x="11428320" y="660108"/>
                </a:cubicBezTo>
                <a:lnTo>
                  <a:pt x="11428320" y="891179"/>
                </a:lnTo>
                <a:cubicBezTo>
                  <a:pt x="11416213" y="889978"/>
                  <a:pt x="11404105" y="889411"/>
                  <a:pt x="11391998" y="889477"/>
                </a:cubicBezTo>
                <a:cubicBezTo>
                  <a:pt x="11253904" y="889477"/>
                  <a:pt x="11163482" y="961834"/>
                  <a:pt x="11163482" y="1155828"/>
                </a:cubicBezTo>
                <a:lnTo>
                  <a:pt x="11163482" y="1464837"/>
                </a:lnTo>
                <a:lnTo>
                  <a:pt x="10911980" y="1464837"/>
                </a:lnTo>
                <a:lnTo>
                  <a:pt x="10911980" y="672499"/>
                </a:lnTo>
                <a:lnTo>
                  <a:pt x="11163482" y="672499"/>
                </a:lnTo>
                <a:lnTo>
                  <a:pt x="11163482" y="801229"/>
                </a:lnTo>
                <a:cubicBezTo>
                  <a:pt x="11199613" y="726696"/>
                  <a:pt x="11294954" y="659352"/>
                  <a:pt x="11405146" y="659352"/>
                </a:cubicBezTo>
                <a:close/>
                <a:moveTo>
                  <a:pt x="8390345" y="659352"/>
                </a:moveTo>
                <a:cubicBezTo>
                  <a:pt x="8398669" y="659352"/>
                  <a:pt x="8406330" y="659635"/>
                  <a:pt x="8413519" y="660108"/>
                </a:cubicBezTo>
                <a:lnTo>
                  <a:pt x="8413519" y="891179"/>
                </a:lnTo>
                <a:cubicBezTo>
                  <a:pt x="8401449" y="889978"/>
                  <a:pt x="8389324" y="889411"/>
                  <a:pt x="8377198" y="889477"/>
                </a:cubicBezTo>
                <a:cubicBezTo>
                  <a:pt x="8239104" y="889477"/>
                  <a:pt x="8148681" y="961834"/>
                  <a:pt x="8148681" y="1155828"/>
                </a:cubicBezTo>
                <a:lnTo>
                  <a:pt x="8148681" y="1464837"/>
                </a:lnTo>
                <a:lnTo>
                  <a:pt x="7897180" y="1464837"/>
                </a:lnTo>
                <a:lnTo>
                  <a:pt x="7897180" y="672499"/>
                </a:lnTo>
                <a:lnTo>
                  <a:pt x="8148681" y="672499"/>
                </a:lnTo>
                <a:lnTo>
                  <a:pt x="8148681" y="801229"/>
                </a:lnTo>
                <a:cubicBezTo>
                  <a:pt x="8184812" y="726696"/>
                  <a:pt x="8280154" y="659352"/>
                  <a:pt x="8390345" y="659352"/>
                </a:cubicBezTo>
                <a:close/>
                <a:moveTo>
                  <a:pt x="9636597" y="652731"/>
                </a:moveTo>
                <a:cubicBezTo>
                  <a:pt x="9738465" y="652731"/>
                  <a:pt x="9815742" y="687254"/>
                  <a:pt x="9858493" y="743154"/>
                </a:cubicBezTo>
                <a:cubicBezTo>
                  <a:pt x="9907867" y="803972"/>
                  <a:pt x="9921015" y="881248"/>
                  <a:pt x="9921015" y="994750"/>
                </a:cubicBezTo>
                <a:lnTo>
                  <a:pt x="9921015" y="1464837"/>
                </a:lnTo>
                <a:lnTo>
                  <a:pt x="9669418" y="1464837"/>
                </a:lnTo>
                <a:lnTo>
                  <a:pt x="9669418" y="1058784"/>
                </a:lnTo>
                <a:cubicBezTo>
                  <a:pt x="9669418" y="945282"/>
                  <a:pt x="9634895" y="866493"/>
                  <a:pt x="9529716" y="866493"/>
                </a:cubicBezTo>
                <a:cubicBezTo>
                  <a:pt x="9427754" y="866493"/>
                  <a:pt x="9376867" y="945376"/>
                  <a:pt x="9376867" y="1067013"/>
                </a:cubicBezTo>
                <a:lnTo>
                  <a:pt x="9376867" y="1464837"/>
                </a:lnTo>
                <a:lnTo>
                  <a:pt x="9125272" y="1464837"/>
                </a:lnTo>
                <a:lnTo>
                  <a:pt x="9125272" y="672499"/>
                </a:lnTo>
                <a:lnTo>
                  <a:pt x="9376867" y="672499"/>
                </a:lnTo>
                <a:lnTo>
                  <a:pt x="9376867" y="787609"/>
                </a:lnTo>
                <a:cubicBezTo>
                  <a:pt x="9421227" y="702482"/>
                  <a:pt x="9513258" y="652731"/>
                  <a:pt x="9636597" y="652731"/>
                </a:cubicBezTo>
                <a:close/>
                <a:moveTo>
                  <a:pt x="7308767" y="652258"/>
                </a:moveTo>
                <a:cubicBezTo>
                  <a:pt x="7410635" y="652258"/>
                  <a:pt x="7512597" y="713076"/>
                  <a:pt x="7550431" y="785433"/>
                </a:cubicBezTo>
                <a:lnTo>
                  <a:pt x="7550431" y="671931"/>
                </a:lnTo>
                <a:lnTo>
                  <a:pt x="7801933" y="672499"/>
                </a:lnTo>
                <a:lnTo>
                  <a:pt x="7801933" y="1464837"/>
                </a:lnTo>
                <a:lnTo>
                  <a:pt x="7550431" y="1464837"/>
                </a:lnTo>
                <a:lnTo>
                  <a:pt x="7550431" y="1353132"/>
                </a:lnTo>
                <a:cubicBezTo>
                  <a:pt x="7512597" y="1425395"/>
                  <a:pt x="7410635" y="1484605"/>
                  <a:pt x="7308767" y="1484605"/>
                </a:cubicBezTo>
                <a:cubicBezTo>
                  <a:pt x="7080249" y="1484605"/>
                  <a:pt x="6922388" y="1305367"/>
                  <a:pt x="6922388" y="1068431"/>
                </a:cubicBezTo>
                <a:cubicBezTo>
                  <a:pt x="6922388" y="831496"/>
                  <a:pt x="7080249" y="652258"/>
                  <a:pt x="7308767" y="652258"/>
                </a:cubicBezTo>
                <a:close/>
                <a:moveTo>
                  <a:pt x="11840616" y="651123"/>
                </a:moveTo>
                <a:cubicBezTo>
                  <a:pt x="12070741" y="651123"/>
                  <a:pt x="12182541" y="767841"/>
                  <a:pt x="12182541" y="919082"/>
                </a:cubicBezTo>
                <a:lnTo>
                  <a:pt x="11934350" y="919082"/>
                </a:lnTo>
                <a:cubicBezTo>
                  <a:pt x="11934350" y="852872"/>
                  <a:pt x="11899826" y="815038"/>
                  <a:pt x="11830306" y="815038"/>
                </a:cubicBezTo>
                <a:cubicBezTo>
                  <a:pt x="11779325" y="815038"/>
                  <a:pt x="11736572" y="838023"/>
                  <a:pt x="11736572" y="885693"/>
                </a:cubicBezTo>
                <a:cubicBezTo>
                  <a:pt x="11736572" y="943295"/>
                  <a:pt x="11805620" y="953132"/>
                  <a:pt x="11938795" y="997493"/>
                </a:cubicBezTo>
                <a:cubicBezTo>
                  <a:pt x="12079159" y="1039110"/>
                  <a:pt x="12194269" y="1076944"/>
                  <a:pt x="12194269" y="1231401"/>
                </a:cubicBezTo>
                <a:cubicBezTo>
                  <a:pt x="12194269" y="1418869"/>
                  <a:pt x="12033475" y="1486213"/>
                  <a:pt x="11835887" y="1486213"/>
                </a:cubicBezTo>
                <a:cubicBezTo>
                  <a:pt x="11610679" y="1486213"/>
                  <a:pt x="11470884" y="1382170"/>
                  <a:pt x="11470884" y="1200188"/>
                </a:cubicBezTo>
                <a:lnTo>
                  <a:pt x="11717466" y="1200188"/>
                </a:lnTo>
                <a:cubicBezTo>
                  <a:pt x="11717466" y="1284085"/>
                  <a:pt x="11770151" y="1316906"/>
                  <a:pt x="11844115" y="1316906"/>
                </a:cubicBezTo>
                <a:cubicBezTo>
                  <a:pt x="11904934" y="1316906"/>
                  <a:pt x="11947685" y="1295530"/>
                  <a:pt x="11947685" y="1242941"/>
                </a:cubicBezTo>
                <a:cubicBezTo>
                  <a:pt x="11947685" y="1182123"/>
                  <a:pt x="11885165" y="1173894"/>
                  <a:pt x="11735627" y="1124615"/>
                </a:cubicBezTo>
                <a:cubicBezTo>
                  <a:pt x="11604059" y="1083470"/>
                  <a:pt x="11490652" y="1045636"/>
                  <a:pt x="11490652" y="892787"/>
                </a:cubicBezTo>
                <a:cubicBezTo>
                  <a:pt x="11490652" y="728398"/>
                  <a:pt x="11627043" y="651123"/>
                  <a:pt x="11840616" y="651123"/>
                </a:cubicBezTo>
                <a:close/>
                <a:moveTo>
                  <a:pt x="10420138" y="651123"/>
                </a:moveTo>
                <a:cubicBezTo>
                  <a:pt x="10668329" y="651123"/>
                  <a:pt x="10827800" y="818822"/>
                  <a:pt x="10827800" y="1012815"/>
                </a:cubicBezTo>
                <a:cubicBezTo>
                  <a:pt x="10828651" y="1051889"/>
                  <a:pt x="10825908" y="1090962"/>
                  <a:pt x="10819571" y="1129533"/>
                </a:cubicBezTo>
                <a:lnTo>
                  <a:pt x="10249129" y="1129533"/>
                </a:lnTo>
                <a:cubicBezTo>
                  <a:pt x="10254047" y="1224875"/>
                  <a:pt x="10293583" y="1305367"/>
                  <a:pt x="10425057" y="1305367"/>
                </a:cubicBezTo>
                <a:cubicBezTo>
                  <a:pt x="10512170" y="1305367"/>
                  <a:pt x="10554922" y="1265925"/>
                  <a:pt x="10571379" y="1215038"/>
                </a:cubicBezTo>
                <a:lnTo>
                  <a:pt x="10817963" y="1215038"/>
                </a:lnTo>
                <a:cubicBezTo>
                  <a:pt x="10794978" y="1364577"/>
                  <a:pt x="10653574" y="1486213"/>
                  <a:pt x="10426665" y="1486213"/>
                </a:cubicBezTo>
                <a:cubicBezTo>
                  <a:pt x="10148869" y="1486213"/>
                  <a:pt x="9999330" y="1313596"/>
                  <a:pt x="9999330" y="1068715"/>
                </a:cubicBezTo>
                <a:cubicBezTo>
                  <a:pt x="9999330" y="836887"/>
                  <a:pt x="10145559" y="651123"/>
                  <a:pt x="10420138" y="651123"/>
                </a:cubicBezTo>
                <a:close/>
                <a:moveTo>
                  <a:pt x="197682" y="638543"/>
                </a:moveTo>
                <a:cubicBezTo>
                  <a:pt x="297564" y="638543"/>
                  <a:pt x="382123" y="678647"/>
                  <a:pt x="414471" y="736722"/>
                </a:cubicBezTo>
                <a:cubicBezTo>
                  <a:pt x="494111" y="676850"/>
                  <a:pt x="578197" y="646488"/>
                  <a:pt x="663324" y="646488"/>
                </a:cubicBezTo>
                <a:cubicBezTo>
                  <a:pt x="766894" y="646488"/>
                  <a:pt x="837833" y="682525"/>
                  <a:pt x="874627" y="753842"/>
                </a:cubicBezTo>
                <a:cubicBezTo>
                  <a:pt x="964293" y="681673"/>
                  <a:pt x="1056324" y="646488"/>
                  <a:pt x="1154976" y="646488"/>
                </a:cubicBezTo>
                <a:cubicBezTo>
                  <a:pt x="1248332" y="646488"/>
                  <a:pt x="1317284" y="673917"/>
                  <a:pt x="1360320" y="727925"/>
                </a:cubicBezTo>
                <a:cubicBezTo>
                  <a:pt x="1409221" y="789595"/>
                  <a:pt x="1420287" y="880302"/>
                  <a:pt x="1393047" y="997682"/>
                </a:cubicBezTo>
                <a:lnTo>
                  <a:pt x="1339701" y="1239914"/>
                </a:lnTo>
                <a:cubicBezTo>
                  <a:pt x="1323338" y="1304042"/>
                  <a:pt x="1326648" y="1350673"/>
                  <a:pt x="1349159" y="1379710"/>
                </a:cubicBezTo>
                <a:cubicBezTo>
                  <a:pt x="1369779" y="1406289"/>
                  <a:pt x="1407707" y="1419720"/>
                  <a:pt x="1462188" y="1419720"/>
                </a:cubicBezTo>
                <a:cubicBezTo>
                  <a:pt x="1494007" y="1419228"/>
                  <a:pt x="1525702" y="1415520"/>
                  <a:pt x="1556773" y="1408653"/>
                </a:cubicBezTo>
                <a:lnTo>
                  <a:pt x="1511656" y="1612011"/>
                </a:lnTo>
                <a:cubicBezTo>
                  <a:pt x="1480718" y="1617270"/>
                  <a:pt x="1449400" y="1620022"/>
                  <a:pt x="1418017" y="1620240"/>
                </a:cubicBezTo>
                <a:cubicBezTo>
                  <a:pt x="1306880" y="1620240"/>
                  <a:pt x="1215511" y="1583352"/>
                  <a:pt x="1163867" y="1518845"/>
                </a:cubicBezTo>
                <a:cubicBezTo>
                  <a:pt x="1112224" y="1454338"/>
                  <a:pt x="1097469" y="1367509"/>
                  <a:pt x="1120737" y="1258736"/>
                </a:cubicBezTo>
                <a:lnTo>
                  <a:pt x="1181933" y="992574"/>
                </a:lnTo>
                <a:cubicBezTo>
                  <a:pt x="1196310" y="930053"/>
                  <a:pt x="1194418" y="885031"/>
                  <a:pt x="1176163" y="862047"/>
                </a:cubicBezTo>
                <a:cubicBezTo>
                  <a:pt x="1161030" y="843035"/>
                  <a:pt x="1136438" y="833009"/>
                  <a:pt x="1104941" y="833009"/>
                </a:cubicBezTo>
                <a:cubicBezTo>
                  <a:pt x="1003641" y="833009"/>
                  <a:pt x="913596" y="914163"/>
                  <a:pt x="886071" y="1030314"/>
                </a:cubicBezTo>
                <a:lnTo>
                  <a:pt x="786284" y="1461148"/>
                </a:lnTo>
                <a:lnTo>
                  <a:pt x="573752" y="1461148"/>
                </a:lnTo>
                <a:lnTo>
                  <a:pt x="682430" y="992480"/>
                </a:lnTo>
                <a:cubicBezTo>
                  <a:pt x="696901" y="929864"/>
                  <a:pt x="694915" y="884747"/>
                  <a:pt x="676660" y="861763"/>
                </a:cubicBezTo>
                <a:cubicBezTo>
                  <a:pt x="661905" y="843603"/>
                  <a:pt x="637218" y="833388"/>
                  <a:pt x="607046" y="833388"/>
                </a:cubicBezTo>
                <a:cubicBezTo>
                  <a:pt x="492503" y="833388"/>
                  <a:pt x="416835" y="917663"/>
                  <a:pt x="369543" y="1097374"/>
                </a:cubicBezTo>
                <a:lnTo>
                  <a:pt x="285173" y="1461526"/>
                </a:lnTo>
                <a:lnTo>
                  <a:pt x="72452" y="1461526"/>
                </a:lnTo>
                <a:lnTo>
                  <a:pt x="198912" y="938944"/>
                </a:lnTo>
                <a:cubicBezTo>
                  <a:pt x="208843" y="895719"/>
                  <a:pt x="204776" y="859777"/>
                  <a:pt x="187467" y="838117"/>
                </a:cubicBezTo>
                <a:cubicBezTo>
                  <a:pt x="163348" y="807755"/>
                  <a:pt x="111137" y="806053"/>
                  <a:pt x="45590" y="833293"/>
                </a:cubicBezTo>
                <a:lnTo>
                  <a:pt x="0" y="852210"/>
                </a:lnTo>
                <a:lnTo>
                  <a:pt x="37834" y="670229"/>
                </a:lnTo>
                <a:lnTo>
                  <a:pt x="51454" y="665310"/>
                </a:lnTo>
                <a:cubicBezTo>
                  <a:pt x="98252" y="647888"/>
                  <a:pt x="147748" y="638836"/>
                  <a:pt x="197682" y="638543"/>
                </a:cubicBezTo>
                <a:close/>
                <a:moveTo>
                  <a:pt x="6277980" y="531662"/>
                </a:moveTo>
                <a:lnTo>
                  <a:pt x="6277980" y="929486"/>
                </a:lnTo>
                <a:lnTo>
                  <a:pt x="6460435" y="929486"/>
                </a:lnTo>
                <a:cubicBezTo>
                  <a:pt x="6572234" y="928919"/>
                  <a:pt x="6644591" y="836888"/>
                  <a:pt x="6644591" y="730007"/>
                </a:cubicBezTo>
                <a:lnTo>
                  <a:pt x="6644686" y="730290"/>
                </a:lnTo>
                <a:cubicBezTo>
                  <a:pt x="6644686" y="623409"/>
                  <a:pt x="6572329" y="531662"/>
                  <a:pt x="6460529" y="531662"/>
                </a:cubicBezTo>
                <a:close/>
                <a:moveTo>
                  <a:pt x="8605338" y="437361"/>
                </a:moveTo>
                <a:lnTo>
                  <a:pt x="8855231" y="437361"/>
                </a:lnTo>
                <a:lnTo>
                  <a:pt x="8855231" y="672499"/>
                </a:lnTo>
                <a:lnTo>
                  <a:pt x="9036077" y="672499"/>
                </a:lnTo>
                <a:lnTo>
                  <a:pt x="9036077" y="859872"/>
                </a:lnTo>
                <a:lnTo>
                  <a:pt x="8855231" y="859872"/>
                </a:lnTo>
                <a:lnTo>
                  <a:pt x="8855231" y="1142681"/>
                </a:lnTo>
                <a:cubicBezTo>
                  <a:pt x="8855231" y="1259398"/>
                  <a:pt x="8901294" y="1277464"/>
                  <a:pt x="8963719" y="1277464"/>
                </a:cubicBezTo>
                <a:cubicBezTo>
                  <a:pt x="8993892" y="1277710"/>
                  <a:pt x="9024159" y="1276064"/>
                  <a:pt x="9054143" y="1272546"/>
                </a:cubicBezTo>
                <a:lnTo>
                  <a:pt x="9054332" y="1464837"/>
                </a:lnTo>
                <a:cubicBezTo>
                  <a:pt x="8998905" y="1474030"/>
                  <a:pt x="8942817" y="1478429"/>
                  <a:pt x="8886633" y="1477984"/>
                </a:cubicBezTo>
                <a:cubicBezTo>
                  <a:pt x="8768307" y="1477984"/>
                  <a:pt x="8605526" y="1463229"/>
                  <a:pt x="8605526" y="1198580"/>
                </a:cubicBezTo>
                <a:lnTo>
                  <a:pt x="8605526" y="859872"/>
                </a:lnTo>
                <a:lnTo>
                  <a:pt x="8480391" y="859872"/>
                </a:lnTo>
                <a:lnTo>
                  <a:pt x="8480391" y="672499"/>
                </a:lnTo>
                <a:lnTo>
                  <a:pt x="8605338" y="672499"/>
                </a:lnTo>
                <a:close/>
                <a:moveTo>
                  <a:pt x="4701627" y="356112"/>
                </a:moveTo>
                <a:cubicBezTo>
                  <a:pt x="4670130" y="355006"/>
                  <a:pt x="4639665" y="367434"/>
                  <a:pt x="4617919" y="390257"/>
                </a:cubicBezTo>
                <a:cubicBezTo>
                  <a:pt x="4594273" y="415322"/>
                  <a:pt x="4583206" y="445968"/>
                  <a:pt x="4583206" y="486734"/>
                </a:cubicBezTo>
                <a:cubicBezTo>
                  <a:pt x="4583206" y="545660"/>
                  <a:pt x="4606096" y="621518"/>
                  <a:pt x="4651119" y="712414"/>
                </a:cubicBezTo>
                <a:cubicBezTo>
                  <a:pt x="4715909" y="682336"/>
                  <a:pt x="4760270" y="651596"/>
                  <a:pt x="4782971" y="620855"/>
                </a:cubicBezTo>
                <a:cubicBezTo>
                  <a:pt x="4809151" y="585121"/>
                  <a:pt x="4822753" y="541707"/>
                  <a:pt x="4821655" y="497422"/>
                </a:cubicBezTo>
                <a:cubicBezTo>
                  <a:pt x="4821655" y="450035"/>
                  <a:pt x="4811347" y="417403"/>
                  <a:pt x="4788268" y="391582"/>
                </a:cubicBezTo>
                <a:cubicBezTo>
                  <a:pt x="4767079" y="367746"/>
                  <a:pt x="4738799" y="356112"/>
                  <a:pt x="4701627" y="356112"/>
                </a:cubicBezTo>
                <a:close/>
                <a:moveTo>
                  <a:pt x="6011724" y="314117"/>
                </a:moveTo>
                <a:lnTo>
                  <a:pt x="6493445" y="314117"/>
                </a:lnTo>
                <a:cubicBezTo>
                  <a:pt x="6748257" y="314117"/>
                  <a:pt x="6912645" y="506408"/>
                  <a:pt x="6912645" y="730290"/>
                </a:cubicBezTo>
                <a:cubicBezTo>
                  <a:pt x="6912645" y="954173"/>
                  <a:pt x="6748257" y="1146464"/>
                  <a:pt x="6493445" y="1146464"/>
                </a:cubicBezTo>
                <a:lnTo>
                  <a:pt x="6277980" y="1146464"/>
                </a:lnTo>
                <a:lnTo>
                  <a:pt x="6277980" y="1465310"/>
                </a:lnTo>
                <a:lnTo>
                  <a:pt x="6011724" y="1465310"/>
                </a:lnTo>
                <a:close/>
                <a:moveTo>
                  <a:pt x="1969637" y="283661"/>
                </a:moveTo>
                <a:cubicBezTo>
                  <a:pt x="2242231" y="283661"/>
                  <a:pt x="2378622" y="454481"/>
                  <a:pt x="2378622" y="649988"/>
                </a:cubicBezTo>
                <a:lnTo>
                  <a:pt x="2112176" y="649988"/>
                </a:lnTo>
                <a:cubicBezTo>
                  <a:pt x="2112176" y="548120"/>
                  <a:pt x="2061290" y="484086"/>
                  <a:pt x="1969353" y="484086"/>
                </a:cubicBezTo>
                <a:cubicBezTo>
                  <a:pt x="1893685" y="484086"/>
                  <a:pt x="1829651" y="523528"/>
                  <a:pt x="1829651" y="602317"/>
                </a:cubicBezTo>
                <a:cubicBezTo>
                  <a:pt x="1829651" y="677985"/>
                  <a:pt x="1896995" y="718940"/>
                  <a:pt x="1993944" y="753653"/>
                </a:cubicBezTo>
                <a:cubicBezTo>
                  <a:pt x="2183115" y="819863"/>
                  <a:pt x="2398011" y="894963"/>
                  <a:pt x="2398011" y="1124899"/>
                </a:cubicBezTo>
                <a:cubicBezTo>
                  <a:pt x="2398011" y="1361362"/>
                  <a:pt x="2218963" y="1492835"/>
                  <a:pt x="1966043" y="1492835"/>
                </a:cubicBezTo>
                <a:cubicBezTo>
                  <a:pt x="1720122" y="1492835"/>
                  <a:pt x="1532371" y="1344998"/>
                  <a:pt x="1532371" y="1082241"/>
                </a:cubicBezTo>
                <a:lnTo>
                  <a:pt x="1798437" y="1081958"/>
                </a:lnTo>
                <a:cubicBezTo>
                  <a:pt x="1798437" y="1206715"/>
                  <a:pt x="1874106" y="1280586"/>
                  <a:pt x="1982500" y="1280586"/>
                </a:cubicBezTo>
                <a:cubicBezTo>
                  <a:pt x="2067626" y="1280586"/>
                  <a:pt x="2133835" y="1226389"/>
                  <a:pt x="2133835" y="1145897"/>
                </a:cubicBezTo>
                <a:cubicBezTo>
                  <a:pt x="2133835" y="1053866"/>
                  <a:pt x="2055047" y="1022937"/>
                  <a:pt x="1954786" y="985103"/>
                </a:cubicBezTo>
                <a:cubicBezTo>
                  <a:pt x="1742917" y="907921"/>
                  <a:pt x="1565475" y="840577"/>
                  <a:pt x="1565475" y="607330"/>
                </a:cubicBezTo>
                <a:cubicBezTo>
                  <a:pt x="1565475" y="395365"/>
                  <a:pt x="1759374" y="283661"/>
                  <a:pt x="1969637" y="283661"/>
                </a:cubicBezTo>
                <a:close/>
                <a:moveTo>
                  <a:pt x="4709950" y="254906"/>
                </a:moveTo>
                <a:cubicBezTo>
                  <a:pt x="4789213" y="254906"/>
                  <a:pt x="4852868" y="275904"/>
                  <a:pt x="4899120" y="317332"/>
                </a:cubicBezTo>
                <a:cubicBezTo>
                  <a:pt x="4947170" y="359044"/>
                  <a:pt x="4971667" y="415322"/>
                  <a:pt x="4971667" y="484653"/>
                </a:cubicBezTo>
                <a:cubicBezTo>
                  <a:pt x="4971355" y="549983"/>
                  <a:pt x="4947898" y="613090"/>
                  <a:pt x="4905457" y="662757"/>
                </a:cubicBezTo>
                <a:cubicBezTo>
                  <a:pt x="4865448" y="711752"/>
                  <a:pt x="4796496" y="759990"/>
                  <a:pt x="4700398" y="806337"/>
                </a:cubicBezTo>
                <a:cubicBezTo>
                  <a:pt x="4754311" y="899030"/>
                  <a:pt x="4804346" y="979805"/>
                  <a:pt x="4845301" y="1040434"/>
                </a:cubicBezTo>
                <a:cubicBezTo>
                  <a:pt x="4876619" y="1087415"/>
                  <a:pt x="4910660" y="1132513"/>
                  <a:pt x="4947264" y="1175502"/>
                </a:cubicBezTo>
                <a:cubicBezTo>
                  <a:pt x="5015460" y="1089524"/>
                  <a:pt x="5051308" y="1014707"/>
                  <a:pt x="5051308" y="957956"/>
                </a:cubicBezTo>
                <a:cubicBezTo>
                  <a:pt x="5052253" y="937725"/>
                  <a:pt x="5043760" y="918193"/>
                  <a:pt x="5028324" y="905083"/>
                </a:cubicBezTo>
                <a:cubicBezTo>
                  <a:pt x="5011203" y="890612"/>
                  <a:pt x="4985005" y="883612"/>
                  <a:pt x="4948021" y="883612"/>
                </a:cubicBezTo>
                <a:lnTo>
                  <a:pt x="4887014" y="883612"/>
                </a:lnTo>
                <a:lnTo>
                  <a:pt x="4887014" y="790541"/>
                </a:lnTo>
                <a:lnTo>
                  <a:pt x="5365898" y="790541"/>
                </a:lnTo>
                <a:lnTo>
                  <a:pt x="5365898" y="883802"/>
                </a:lnTo>
                <a:lnTo>
                  <a:pt x="5312458" y="883802"/>
                </a:lnTo>
                <a:cubicBezTo>
                  <a:pt x="5291203" y="883367"/>
                  <a:pt x="5270073" y="887188"/>
                  <a:pt x="5250314" y="895057"/>
                </a:cubicBezTo>
                <a:cubicBezTo>
                  <a:pt x="5233251" y="903078"/>
                  <a:pt x="5218242" y="914892"/>
                  <a:pt x="5206427" y="929581"/>
                </a:cubicBezTo>
                <a:cubicBezTo>
                  <a:pt x="5192145" y="945282"/>
                  <a:pt x="5175498" y="976873"/>
                  <a:pt x="5153270" y="1022841"/>
                </a:cubicBezTo>
                <a:cubicBezTo>
                  <a:pt x="5115928" y="1103721"/>
                  <a:pt x="5070310" y="1180524"/>
                  <a:pt x="5017162" y="1252021"/>
                </a:cubicBezTo>
                <a:cubicBezTo>
                  <a:pt x="5079399" y="1312366"/>
                  <a:pt x="5135583" y="1344241"/>
                  <a:pt x="5180227" y="1344241"/>
                </a:cubicBezTo>
                <a:cubicBezTo>
                  <a:pt x="5206086" y="1344241"/>
                  <a:pt x="5230499" y="1332342"/>
                  <a:pt x="5246437" y="1311988"/>
                </a:cubicBezTo>
                <a:cubicBezTo>
                  <a:pt x="5259583" y="1295435"/>
                  <a:pt x="5277365" y="1260534"/>
                  <a:pt x="5284271" y="1189595"/>
                </a:cubicBezTo>
                <a:lnTo>
                  <a:pt x="5284271" y="1187798"/>
                </a:lnTo>
                <a:lnTo>
                  <a:pt x="5288149" y="1172380"/>
                </a:lnTo>
                <a:lnTo>
                  <a:pt x="5370722" y="1171435"/>
                </a:lnTo>
                <a:lnTo>
                  <a:pt x="5370722" y="1191392"/>
                </a:lnTo>
                <a:cubicBezTo>
                  <a:pt x="5370722" y="1294679"/>
                  <a:pt x="5348777" y="1374130"/>
                  <a:pt x="5304511" y="1427854"/>
                </a:cubicBezTo>
                <a:cubicBezTo>
                  <a:pt x="5261456" y="1481266"/>
                  <a:pt x="5196335" y="1512035"/>
                  <a:pt x="5127732" y="1511373"/>
                </a:cubicBezTo>
                <a:cubicBezTo>
                  <a:pt x="5086457" y="1510985"/>
                  <a:pt x="5045888" y="1500600"/>
                  <a:pt x="5009501" y="1481106"/>
                </a:cubicBezTo>
                <a:cubicBezTo>
                  <a:pt x="4972234" y="1463229"/>
                  <a:pt x="4929955" y="1432962"/>
                  <a:pt x="4880865" y="1388980"/>
                </a:cubicBezTo>
                <a:cubicBezTo>
                  <a:pt x="4834150" y="1427306"/>
                  <a:pt x="4782043" y="1458538"/>
                  <a:pt x="4726219" y="1481673"/>
                </a:cubicBezTo>
                <a:cubicBezTo>
                  <a:pt x="4674841" y="1501167"/>
                  <a:pt x="4620370" y="1511221"/>
                  <a:pt x="4565426" y="1511373"/>
                </a:cubicBezTo>
                <a:cubicBezTo>
                  <a:pt x="4461665" y="1511373"/>
                  <a:pt x="4374363" y="1477417"/>
                  <a:pt x="4305885" y="1410545"/>
                </a:cubicBezTo>
                <a:cubicBezTo>
                  <a:pt x="4183010" y="1289259"/>
                  <a:pt x="4166950" y="1096485"/>
                  <a:pt x="4268050" y="956537"/>
                </a:cubicBezTo>
                <a:cubicBezTo>
                  <a:pt x="4310518" y="898462"/>
                  <a:pt x="4381930" y="842373"/>
                  <a:pt x="4480771" y="789500"/>
                </a:cubicBezTo>
                <a:cubicBezTo>
                  <a:pt x="4434992" y="692267"/>
                  <a:pt x="4411724" y="608938"/>
                  <a:pt x="4411724" y="540931"/>
                </a:cubicBezTo>
                <a:cubicBezTo>
                  <a:pt x="4410655" y="464176"/>
                  <a:pt x="4442502" y="390636"/>
                  <a:pt x="4499215" y="338898"/>
                </a:cubicBezTo>
                <a:cubicBezTo>
                  <a:pt x="4555295" y="283678"/>
                  <a:pt x="4631266" y="253399"/>
                  <a:pt x="4709950" y="254906"/>
                </a:cubicBezTo>
                <a:close/>
                <a:moveTo>
                  <a:pt x="2627370" y="249129"/>
                </a:moveTo>
                <a:cubicBezTo>
                  <a:pt x="2627938" y="249129"/>
                  <a:pt x="2628516" y="249131"/>
                  <a:pt x="2629083" y="249137"/>
                </a:cubicBezTo>
                <a:cubicBezTo>
                  <a:pt x="2717104" y="249920"/>
                  <a:pt x="2787816" y="321908"/>
                  <a:pt x="2787030" y="409922"/>
                </a:cubicBezTo>
                <a:cubicBezTo>
                  <a:pt x="2786245" y="497943"/>
                  <a:pt x="2714265" y="568664"/>
                  <a:pt x="2626246" y="567879"/>
                </a:cubicBezTo>
                <a:cubicBezTo>
                  <a:pt x="2538744" y="567094"/>
                  <a:pt x="2468240" y="495919"/>
                  <a:pt x="2468289" y="408418"/>
                </a:cubicBezTo>
                <a:cubicBezTo>
                  <a:pt x="2468231" y="320502"/>
                  <a:pt x="2539454" y="249185"/>
                  <a:pt x="2627370" y="249129"/>
                </a:cubicBezTo>
                <a:close/>
                <a:moveTo>
                  <a:pt x="4785335" y="124946"/>
                </a:moveTo>
                <a:cubicBezTo>
                  <a:pt x="4336095" y="124946"/>
                  <a:pt x="3971907" y="489136"/>
                  <a:pt x="3971907" y="938377"/>
                </a:cubicBezTo>
                <a:cubicBezTo>
                  <a:pt x="3971907" y="1387618"/>
                  <a:pt x="4336095" y="1751808"/>
                  <a:pt x="4785335" y="1751808"/>
                </a:cubicBezTo>
                <a:cubicBezTo>
                  <a:pt x="5234368" y="1751287"/>
                  <a:pt x="5598245" y="1387410"/>
                  <a:pt x="5598766" y="938377"/>
                </a:cubicBezTo>
                <a:cubicBezTo>
                  <a:pt x="5598766" y="489136"/>
                  <a:pt x="5234576" y="124946"/>
                  <a:pt x="4785335" y="124946"/>
                </a:cubicBezTo>
                <a:close/>
                <a:moveTo>
                  <a:pt x="4785335" y="0"/>
                </a:moveTo>
                <a:cubicBezTo>
                  <a:pt x="5303330" y="625"/>
                  <a:pt x="5723088" y="420382"/>
                  <a:pt x="5723712" y="938377"/>
                </a:cubicBezTo>
                <a:cubicBezTo>
                  <a:pt x="5723712" y="938443"/>
                  <a:pt x="5723712" y="938500"/>
                  <a:pt x="5723712" y="938566"/>
                </a:cubicBezTo>
                <a:cubicBezTo>
                  <a:pt x="5723656" y="1456873"/>
                  <a:pt x="5303452" y="1877000"/>
                  <a:pt x="4785146" y="1876943"/>
                </a:cubicBezTo>
                <a:cubicBezTo>
                  <a:pt x="4266839" y="1876887"/>
                  <a:pt x="3846713" y="1456683"/>
                  <a:pt x="3846771" y="938377"/>
                </a:cubicBezTo>
                <a:cubicBezTo>
                  <a:pt x="3846827" y="420070"/>
                  <a:pt x="4267029" y="-52"/>
                  <a:pt x="4785335" y="0"/>
                </a:cubicBezTo>
                <a:close/>
              </a:path>
            </a:pathLst>
          </a:custGeom>
          <a:solidFill>
            <a:schemeClr val="tx1"/>
          </a:solidFill>
          <a:ln w="9458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183347-7CCE-4A43-A702-1BD924895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366839"/>
            <a:ext cx="11658600" cy="242411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2A6CE-7C01-4DFB-AD45-43F9A37E0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5400" y="4000501"/>
            <a:ext cx="4521200" cy="184150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0" indent="0" algn="ctr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81951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179;p38">
            <a:extLst>
              <a:ext uri="{FF2B5EF4-FFF2-40B4-BE49-F238E27FC236}">
                <a16:creationId xmlns:a16="http://schemas.microsoft.com/office/drawing/2014/main" id="{80F63350-6C32-4A26-8064-E675D6B22E5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7742" t="8007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3A659-C574-4202-AA90-189C4A729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9823D-9808-4520-90CA-584C56F11821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89925-34AC-4A77-AFE5-80836AC15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8D052-F002-488D-BE0A-4609BC8AB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0906FB7-5A1F-4F3F-BABC-E6344F248DCB}"/>
              </a:ext>
            </a:extLst>
          </p:cNvPr>
          <p:cNvSpPr>
            <a:spLocks noChangeAspect="1"/>
          </p:cNvSpPr>
          <p:nvPr/>
        </p:nvSpPr>
        <p:spPr>
          <a:xfrm>
            <a:off x="350520" y="6468618"/>
            <a:ext cx="1458119" cy="224434"/>
          </a:xfrm>
          <a:custGeom>
            <a:avLst/>
            <a:gdLst>
              <a:gd name="connsiteX0" fmla="*/ 4526550 w 12194269"/>
              <a:gd name="connsiteY0" fmla="*/ 886923 h 1876943"/>
              <a:gd name="connsiteX1" fmla="*/ 4386660 w 12194269"/>
              <a:gd name="connsiteY1" fmla="*/ 1081295 h 1876943"/>
              <a:gd name="connsiteX2" fmla="*/ 4461854 w 12194269"/>
              <a:gd name="connsiteY2" fmla="*/ 1279451 h 1876943"/>
              <a:gd name="connsiteX3" fmla="*/ 4638917 w 12194269"/>
              <a:gd name="connsiteY3" fmla="*/ 1379238 h 1876943"/>
              <a:gd name="connsiteX4" fmla="*/ 4811347 w 12194269"/>
              <a:gd name="connsiteY4" fmla="*/ 1316339 h 1876943"/>
              <a:gd name="connsiteX5" fmla="*/ 4811724 w 12194269"/>
              <a:gd name="connsiteY5" fmla="*/ 1316339 h 1876943"/>
              <a:gd name="connsiteX6" fmla="*/ 4686494 w 12194269"/>
              <a:gd name="connsiteY6" fmla="*/ 1149018 h 1876943"/>
              <a:gd name="connsiteX7" fmla="*/ 4526550 w 12194269"/>
              <a:gd name="connsiteY7" fmla="*/ 886923 h 1876943"/>
              <a:gd name="connsiteX8" fmla="*/ 7361261 w 12194269"/>
              <a:gd name="connsiteY8" fmla="*/ 866492 h 1876943"/>
              <a:gd name="connsiteX9" fmla="*/ 7172092 w 12194269"/>
              <a:gd name="connsiteY9" fmla="*/ 1068715 h 1876943"/>
              <a:gd name="connsiteX10" fmla="*/ 7361261 w 12194269"/>
              <a:gd name="connsiteY10" fmla="*/ 1270938 h 1876943"/>
              <a:gd name="connsiteX11" fmla="*/ 7550431 w 12194269"/>
              <a:gd name="connsiteY11" fmla="*/ 1068715 h 1876943"/>
              <a:gd name="connsiteX12" fmla="*/ 7361261 w 12194269"/>
              <a:gd name="connsiteY12" fmla="*/ 866492 h 1876943"/>
              <a:gd name="connsiteX13" fmla="*/ 10418531 w 12194269"/>
              <a:gd name="connsiteY13" fmla="*/ 818822 h 1876943"/>
              <a:gd name="connsiteX14" fmla="*/ 10249129 w 12194269"/>
              <a:gd name="connsiteY14" fmla="*/ 984818 h 1876943"/>
              <a:gd name="connsiteX15" fmla="*/ 10581216 w 12194269"/>
              <a:gd name="connsiteY15" fmla="*/ 984818 h 1876943"/>
              <a:gd name="connsiteX16" fmla="*/ 10418531 w 12194269"/>
              <a:gd name="connsiteY16" fmla="*/ 818822 h 1876943"/>
              <a:gd name="connsiteX17" fmla="*/ 2504231 w 12194269"/>
              <a:gd name="connsiteY17" fmla="*/ 671270 h 1876943"/>
              <a:gd name="connsiteX18" fmla="*/ 2755542 w 12194269"/>
              <a:gd name="connsiteY18" fmla="*/ 671270 h 1876943"/>
              <a:gd name="connsiteX19" fmla="*/ 2755542 w 12194269"/>
              <a:gd name="connsiteY19" fmla="*/ 1463040 h 1876943"/>
              <a:gd name="connsiteX20" fmla="*/ 2504231 w 12194269"/>
              <a:gd name="connsiteY20" fmla="*/ 1463040 h 1876943"/>
              <a:gd name="connsiteX21" fmla="*/ 3346320 w 12194269"/>
              <a:gd name="connsiteY21" fmla="*/ 671175 h 1876943"/>
              <a:gd name="connsiteX22" fmla="*/ 3636696 w 12194269"/>
              <a:gd name="connsiteY22" fmla="*/ 671175 h 1876943"/>
              <a:gd name="connsiteX23" fmla="*/ 3370534 w 12194269"/>
              <a:gd name="connsiteY23" fmla="*/ 1063702 h 1876943"/>
              <a:gd name="connsiteX24" fmla="*/ 3641614 w 12194269"/>
              <a:gd name="connsiteY24" fmla="*/ 1463040 h 1876943"/>
              <a:gd name="connsiteX25" fmla="*/ 3350860 w 12194269"/>
              <a:gd name="connsiteY25" fmla="*/ 1463040 h 1876943"/>
              <a:gd name="connsiteX26" fmla="*/ 3221468 w 12194269"/>
              <a:gd name="connsiteY26" fmla="*/ 1233009 h 1876943"/>
              <a:gd name="connsiteX27" fmla="*/ 3091319 w 12194269"/>
              <a:gd name="connsiteY27" fmla="*/ 1463040 h 1876943"/>
              <a:gd name="connsiteX28" fmla="*/ 2800565 w 12194269"/>
              <a:gd name="connsiteY28" fmla="*/ 1463040 h 1876943"/>
              <a:gd name="connsiteX29" fmla="*/ 3073253 w 12194269"/>
              <a:gd name="connsiteY29" fmla="*/ 1063797 h 1876943"/>
              <a:gd name="connsiteX30" fmla="*/ 2805294 w 12194269"/>
              <a:gd name="connsiteY30" fmla="*/ 671269 h 1876943"/>
              <a:gd name="connsiteX31" fmla="*/ 3096048 w 12194269"/>
              <a:gd name="connsiteY31" fmla="*/ 671269 h 1876943"/>
              <a:gd name="connsiteX32" fmla="*/ 3221468 w 12194269"/>
              <a:gd name="connsiteY32" fmla="*/ 894584 h 1876943"/>
              <a:gd name="connsiteX33" fmla="*/ 11405146 w 12194269"/>
              <a:gd name="connsiteY33" fmla="*/ 659352 h 1876943"/>
              <a:gd name="connsiteX34" fmla="*/ 11428320 w 12194269"/>
              <a:gd name="connsiteY34" fmla="*/ 660108 h 1876943"/>
              <a:gd name="connsiteX35" fmla="*/ 11428320 w 12194269"/>
              <a:gd name="connsiteY35" fmla="*/ 891179 h 1876943"/>
              <a:gd name="connsiteX36" fmla="*/ 11391998 w 12194269"/>
              <a:gd name="connsiteY36" fmla="*/ 889477 h 1876943"/>
              <a:gd name="connsiteX37" fmla="*/ 11163482 w 12194269"/>
              <a:gd name="connsiteY37" fmla="*/ 1155828 h 1876943"/>
              <a:gd name="connsiteX38" fmla="*/ 11163482 w 12194269"/>
              <a:gd name="connsiteY38" fmla="*/ 1464837 h 1876943"/>
              <a:gd name="connsiteX39" fmla="*/ 10911980 w 12194269"/>
              <a:gd name="connsiteY39" fmla="*/ 1464837 h 1876943"/>
              <a:gd name="connsiteX40" fmla="*/ 10911980 w 12194269"/>
              <a:gd name="connsiteY40" fmla="*/ 672499 h 1876943"/>
              <a:gd name="connsiteX41" fmla="*/ 11163482 w 12194269"/>
              <a:gd name="connsiteY41" fmla="*/ 672499 h 1876943"/>
              <a:gd name="connsiteX42" fmla="*/ 11163482 w 12194269"/>
              <a:gd name="connsiteY42" fmla="*/ 801229 h 1876943"/>
              <a:gd name="connsiteX43" fmla="*/ 11405146 w 12194269"/>
              <a:gd name="connsiteY43" fmla="*/ 659352 h 1876943"/>
              <a:gd name="connsiteX44" fmla="*/ 8390345 w 12194269"/>
              <a:gd name="connsiteY44" fmla="*/ 659352 h 1876943"/>
              <a:gd name="connsiteX45" fmla="*/ 8413519 w 12194269"/>
              <a:gd name="connsiteY45" fmla="*/ 660108 h 1876943"/>
              <a:gd name="connsiteX46" fmla="*/ 8413519 w 12194269"/>
              <a:gd name="connsiteY46" fmla="*/ 891179 h 1876943"/>
              <a:gd name="connsiteX47" fmla="*/ 8377198 w 12194269"/>
              <a:gd name="connsiteY47" fmla="*/ 889477 h 1876943"/>
              <a:gd name="connsiteX48" fmla="*/ 8148681 w 12194269"/>
              <a:gd name="connsiteY48" fmla="*/ 1155828 h 1876943"/>
              <a:gd name="connsiteX49" fmla="*/ 8148681 w 12194269"/>
              <a:gd name="connsiteY49" fmla="*/ 1464837 h 1876943"/>
              <a:gd name="connsiteX50" fmla="*/ 7897180 w 12194269"/>
              <a:gd name="connsiteY50" fmla="*/ 1464837 h 1876943"/>
              <a:gd name="connsiteX51" fmla="*/ 7897180 w 12194269"/>
              <a:gd name="connsiteY51" fmla="*/ 672499 h 1876943"/>
              <a:gd name="connsiteX52" fmla="*/ 8148681 w 12194269"/>
              <a:gd name="connsiteY52" fmla="*/ 672499 h 1876943"/>
              <a:gd name="connsiteX53" fmla="*/ 8148681 w 12194269"/>
              <a:gd name="connsiteY53" fmla="*/ 801229 h 1876943"/>
              <a:gd name="connsiteX54" fmla="*/ 8390345 w 12194269"/>
              <a:gd name="connsiteY54" fmla="*/ 659352 h 1876943"/>
              <a:gd name="connsiteX55" fmla="*/ 9636597 w 12194269"/>
              <a:gd name="connsiteY55" fmla="*/ 652731 h 1876943"/>
              <a:gd name="connsiteX56" fmla="*/ 9858493 w 12194269"/>
              <a:gd name="connsiteY56" fmla="*/ 743154 h 1876943"/>
              <a:gd name="connsiteX57" fmla="*/ 9921015 w 12194269"/>
              <a:gd name="connsiteY57" fmla="*/ 994750 h 1876943"/>
              <a:gd name="connsiteX58" fmla="*/ 9921015 w 12194269"/>
              <a:gd name="connsiteY58" fmla="*/ 1464837 h 1876943"/>
              <a:gd name="connsiteX59" fmla="*/ 9669418 w 12194269"/>
              <a:gd name="connsiteY59" fmla="*/ 1464837 h 1876943"/>
              <a:gd name="connsiteX60" fmla="*/ 9669418 w 12194269"/>
              <a:gd name="connsiteY60" fmla="*/ 1058784 h 1876943"/>
              <a:gd name="connsiteX61" fmla="*/ 9529716 w 12194269"/>
              <a:gd name="connsiteY61" fmla="*/ 866493 h 1876943"/>
              <a:gd name="connsiteX62" fmla="*/ 9376867 w 12194269"/>
              <a:gd name="connsiteY62" fmla="*/ 1067013 h 1876943"/>
              <a:gd name="connsiteX63" fmla="*/ 9376867 w 12194269"/>
              <a:gd name="connsiteY63" fmla="*/ 1464837 h 1876943"/>
              <a:gd name="connsiteX64" fmla="*/ 9125272 w 12194269"/>
              <a:gd name="connsiteY64" fmla="*/ 1464837 h 1876943"/>
              <a:gd name="connsiteX65" fmla="*/ 9125272 w 12194269"/>
              <a:gd name="connsiteY65" fmla="*/ 672499 h 1876943"/>
              <a:gd name="connsiteX66" fmla="*/ 9376867 w 12194269"/>
              <a:gd name="connsiteY66" fmla="*/ 672499 h 1876943"/>
              <a:gd name="connsiteX67" fmla="*/ 9376867 w 12194269"/>
              <a:gd name="connsiteY67" fmla="*/ 787609 h 1876943"/>
              <a:gd name="connsiteX68" fmla="*/ 9636597 w 12194269"/>
              <a:gd name="connsiteY68" fmla="*/ 652731 h 1876943"/>
              <a:gd name="connsiteX69" fmla="*/ 7308767 w 12194269"/>
              <a:gd name="connsiteY69" fmla="*/ 652258 h 1876943"/>
              <a:gd name="connsiteX70" fmla="*/ 7550431 w 12194269"/>
              <a:gd name="connsiteY70" fmla="*/ 785433 h 1876943"/>
              <a:gd name="connsiteX71" fmla="*/ 7550431 w 12194269"/>
              <a:gd name="connsiteY71" fmla="*/ 671931 h 1876943"/>
              <a:gd name="connsiteX72" fmla="*/ 7801933 w 12194269"/>
              <a:gd name="connsiteY72" fmla="*/ 672499 h 1876943"/>
              <a:gd name="connsiteX73" fmla="*/ 7801933 w 12194269"/>
              <a:gd name="connsiteY73" fmla="*/ 1464837 h 1876943"/>
              <a:gd name="connsiteX74" fmla="*/ 7550431 w 12194269"/>
              <a:gd name="connsiteY74" fmla="*/ 1464837 h 1876943"/>
              <a:gd name="connsiteX75" fmla="*/ 7550431 w 12194269"/>
              <a:gd name="connsiteY75" fmla="*/ 1353132 h 1876943"/>
              <a:gd name="connsiteX76" fmla="*/ 7308767 w 12194269"/>
              <a:gd name="connsiteY76" fmla="*/ 1484605 h 1876943"/>
              <a:gd name="connsiteX77" fmla="*/ 6922388 w 12194269"/>
              <a:gd name="connsiteY77" fmla="*/ 1068431 h 1876943"/>
              <a:gd name="connsiteX78" fmla="*/ 7308767 w 12194269"/>
              <a:gd name="connsiteY78" fmla="*/ 652258 h 1876943"/>
              <a:gd name="connsiteX79" fmla="*/ 11840616 w 12194269"/>
              <a:gd name="connsiteY79" fmla="*/ 651123 h 1876943"/>
              <a:gd name="connsiteX80" fmla="*/ 12182541 w 12194269"/>
              <a:gd name="connsiteY80" fmla="*/ 919082 h 1876943"/>
              <a:gd name="connsiteX81" fmla="*/ 11934350 w 12194269"/>
              <a:gd name="connsiteY81" fmla="*/ 919082 h 1876943"/>
              <a:gd name="connsiteX82" fmla="*/ 11830306 w 12194269"/>
              <a:gd name="connsiteY82" fmla="*/ 815038 h 1876943"/>
              <a:gd name="connsiteX83" fmla="*/ 11736572 w 12194269"/>
              <a:gd name="connsiteY83" fmla="*/ 885693 h 1876943"/>
              <a:gd name="connsiteX84" fmla="*/ 11938795 w 12194269"/>
              <a:gd name="connsiteY84" fmla="*/ 997493 h 1876943"/>
              <a:gd name="connsiteX85" fmla="*/ 12194269 w 12194269"/>
              <a:gd name="connsiteY85" fmla="*/ 1231401 h 1876943"/>
              <a:gd name="connsiteX86" fmla="*/ 11835887 w 12194269"/>
              <a:gd name="connsiteY86" fmla="*/ 1486213 h 1876943"/>
              <a:gd name="connsiteX87" fmla="*/ 11470884 w 12194269"/>
              <a:gd name="connsiteY87" fmla="*/ 1200188 h 1876943"/>
              <a:gd name="connsiteX88" fmla="*/ 11717466 w 12194269"/>
              <a:gd name="connsiteY88" fmla="*/ 1200188 h 1876943"/>
              <a:gd name="connsiteX89" fmla="*/ 11844115 w 12194269"/>
              <a:gd name="connsiteY89" fmla="*/ 1316906 h 1876943"/>
              <a:gd name="connsiteX90" fmla="*/ 11947685 w 12194269"/>
              <a:gd name="connsiteY90" fmla="*/ 1242941 h 1876943"/>
              <a:gd name="connsiteX91" fmla="*/ 11735627 w 12194269"/>
              <a:gd name="connsiteY91" fmla="*/ 1124615 h 1876943"/>
              <a:gd name="connsiteX92" fmla="*/ 11490652 w 12194269"/>
              <a:gd name="connsiteY92" fmla="*/ 892787 h 1876943"/>
              <a:gd name="connsiteX93" fmla="*/ 11840616 w 12194269"/>
              <a:gd name="connsiteY93" fmla="*/ 651123 h 1876943"/>
              <a:gd name="connsiteX94" fmla="*/ 10420138 w 12194269"/>
              <a:gd name="connsiteY94" fmla="*/ 651123 h 1876943"/>
              <a:gd name="connsiteX95" fmla="*/ 10827800 w 12194269"/>
              <a:gd name="connsiteY95" fmla="*/ 1012815 h 1876943"/>
              <a:gd name="connsiteX96" fmla="*/ 10819571 w 12194269"/>
              <a:gd name="connsiteY96" fmla="*/ 1129533 h 1876943"/>
              <a:gd name="connsiteX97" fmla="*/ 10249129 w 12194269"/>
              <a:gd name="connsiteY97" fmla="*/ 1129533 h 1876943"/>
              <a:gd name="connsiteX98" fmla="*/ 10425057 w 12194269"/>
              <a:gd name="connsiteY98" fmla="*/ 1305367 h 1876943"/>
              <a:gd name="connsiteX99" fmla="*/ 10571379 w 12194269"/>
              <a:gd name="connsiteY99" fmla="*/ 1215038 h 1876943"/>
              <a:gd name="connsiteX100" fmla="*/ 10817963 w 12194269"/>
              <a:gd name="connsiteY100" fmla="*/ 1215038 h 1876943"/>
              <a:gd name="connsiteX101" fmla="*/ 10426665 w 12194269"/>
              <a:gd name="connsiteY101" fmla="*/ 1486213 h 1876943"/>
              <a:gd name="connsiteX102" fmla="*/ 9999330 w 12194269"/>
              <a:gd name="connsiteY102" fmla="*/ 1068715 h 1876943"/>
              <a:gd name="connsiteX103" fmla="*/ 10420138 w 12194269"/>
              <a:gd name="connsiteY103" fmla="*/ 651123 h 1876943"/>
              <a:gd name="connsiteX104" fmla="*/ 197682 w 12194269"/>
              <a:gd name="connsiteY104" fmla="*/ 638543 h 1876943"/>
              <a:gd name="connsiteX105" fmla="*/ 414471 w 12194269"/>
              <a:gd name="connsiteY105" fmla="*/ 736722 h 1876943"/>
              <a:gd name="connsiteX106" fmla="*/ 663324 w 12194269"/>
              <a:gd name="connsiteY106" fmla="*/ 646488 h 1876943"/>
              <a:gd name="connsiteX107" fmla="*/ 874627 w 12194269"/>
              <a:gd name="connsiteY107" fmla="*/ 753842 h 1876943"/>
              <a:gd name="connsiteX108" fmla="*/ 1154976 w 12194269"/>
              <a:gd name="connsiteY108" fmla="*/ 646488 h 1876943"/>
              <a:gd name="connsiteX109" fmla="*/ 1360320 w 12194269"/>
              <a:gd name="connsiteY109" fmla="*/ 727925 h 1876943"/>
              <a:gd name="connsiteX110" fmla="*/ 1393047 w 12194269"/>
              <a:gd name="connsiteY110" fmla="*/ 997682 h 1876943"/>
              <a:gd name="connsiteX111" fmla="*/ 1339701 w 12194269"/>
              <a:gd name="connsiteY111" fmla="*/ 1239914 h 1876943"/>
              <a:gd name="connsiteX112" fmla="*/ 1349159 w 12194269"/>
              <a:gd name="connsiteY112" fmla="*/ 1379710 h 1876943"/>
              <a:gd name="connsiteX113" fmla="*/ 1462188 w 12194269"/>
              <a:gd name="connsiteY113" fmla="*/ 1419720 h 1876943"/>
              <a:gd name="connsiteX114" fmla="*/ 1556773 w 12194269"/>
              <a:gd name="connsiteY114" fmla="*/ 1408653 h 1876943"/>
              <a:gd name="connsiteX115" fmla="*/ 1511656 w 12194269"/>
              <a:gd name="connsiteY115" fmla="*/ 1612011 h 1876943"/>
              <a:gd name="connsiteX116" fmla="*/ 1418017 w 12194269"/>
              <a:gd name="connsiteY116" fmla="*/ 1620240 h 1876943"/>
              <a:gd name="connsiteX117" fmla="*/ 1163867 w 12194269"/>
              <a:gd name="connsiteY117" fmla="*/ 1518845 h 1876943"/>
              <a:gd name="connsiteX118" fmla="*/ 1120737 w 12194269"/>
              <a:gd name="connsiteY118" fmla="*/ 1258736 h 1876943"/>
              <a:gd name="connsiteX119" fmla="*/ 1181933 w 12194269"/>
              <a:gd name="connsiteY119" fmla="*/ 992574 h 1876943"/>
              <a:gd name="connsiteX120" fmla="*/ 1176163 w 12194269"/>
              <a:gd name="connsiteY120" fmla="*/ 862047 h 1876943"/>
              <a:gd name="connsiteX121" fmla="*/ 1104941 w 12194269"/>
              <a:gd name="connsiteY121" fmla="*/ 833009 h 1876943"/>
              <a:gd name="connsiteX122" fmla="*/ 886071 w 12194269"/>
              <a:gd name="connsiteY122" fmla="*/ 1030314 h 1876943"/>
              <a:gd name="connsiteX123" fmla="*/ 786284 w 12194269"/>
              <a:gd name="connsiteY123" fmla="*/ 1461148 h 1876943"/>
              <a:gd name="connsiteX124" fmla="*/ 573752 w 12194269"/>
              <a:gd name="connsiteY124" fmla="*/ 1461148 h 1876943"/>
              <a:gd name="connsiteX125" fmla="*/ 682430 w 12194269"/>
              <a:gd name="connsiteY125" fmla="*/ 992480 h 1876943"/>
              <a:gd name="connsiteX126" fmla="*/ 676660 w 12194269"/>
              <a:gd name="connsiteY126" fmla="*/ 861763 h 1876943"/>
              <a:gd name="connsiteX127" fmla="*/ 607046 w 12194269"/>
              <a:gd name="connsiteY127" fmla="*/ 833388 h 1876943"/>
              <a:gd name="connsiteX128" fmla="*/ 369543 w 12194269"/>
              <a:gd name="connsiteY128" fmla="*/ 1097374 h 1876943"/>
              <a:gd name="connsiteX129" fmla="*/ 285173 w 12194269"/>
              <a:gd name="connsiteY129" fmla="*/ 1461526 h 1876943"/>
              <a:gd name="connsiteX130" fmla="*/ 72452 w 12194269"/>
              <a:gd name="connsiteY130" fmla="*/ 1461526 h 1876943"/>
              <a:gd name="connsiteX131" fmla="*/ 198912 w 12194269"/>
              <a:gd name="connsiteY131" fmla="*/ 938944 h 1876943"/>
              <a:gd name="connsiteX132" fmla="*/ 187467 w 12194269"/>
              <a:gd name="connsiteY132" fmla="*/ 838117 h 1876943"/>
              <a:gd name="connsiteX133" fmla="*/ 45590 w 12194269"/>
              <a:gd name="connsiteY133" fmla="*/ 833293 h 1876943"/>
              <a:gd name="connsiteX134" fmla="*/ 0 w 12194269"/>
              <a:gd name="connsiteY134" fmla="*/ 852210 h 1876943"/>
              <a:gd name="connsiteX135" fmla="*/ 37834 w 12194269"/>
              <a:gd name="connsiteY135" fmla="*/ 670229 h 1876943"/>
              <a:gd name="connsiteX136" fmla="*/ 51454 w 12194269"/>
              <a:gd name="connsiteY136" fmla="*/ 665310 h 1876943"/>
              <a:gd name="connsiteX137" fmla="*/ 197682 w 12194269"/>
              <a:gd name="connsiteY137" fmla="*/ 638543 h 1876943"/>
              <a:gd name="connsiteX138" fmla="*/ 6277980 w 12194269"/>
              <a:gd name="connsiteY138" fmla="*/ 531662 h 1876943"/>
              <a:gd name="connsiteX139" fmla="*/ 6277980 w 12194269"/>
              <a:gd name="connsiteY139" fmla="*/ 929486 h 1876943"/>
              <a:gd name="connsiteX140" fmla="*/ 6460435 w 12194269"/>
              <a:gd name="connsiteY140" fmla="*/ 929486 h 1876943"/>
              <a:gd name="connsiteX141" fmla="*/ 6644591 w 12194269"/>
              <a:gd name="connsiteY141" fmla="*/ 730007 h 1876943"/>
              <a:gd name="connsiteX142" fmla="*/ 6644686 w 12194269"/>
              <a:gd name="connsiteY142" fmla="*/ 730290 h 1876943"/>
              <a:gd name="connsiteX143" fmla="*/ 6460529 w 12194269"/>
              <a:gd name="connsiteY143" fmla="*/ 531662 h 1876943"/>
              <a:gd name="connsiteX144" fmla="*/ 8605338 w 12194269"/>
              <a:gd name="connsiteY144" fmla="*/ 437361 h 1876943"/>
              <a:gd name="connsiteX145" fmla="*/ 8855231 w 12194269"/>
              <a:gd name="connsiteY145" fmla="*/ 437361 h 1876943"/>
              <a:gd name="connsiteX146" fmla="*/ 8855231 w 12194269"/>
              <a:gd name="connsiteY146" fmla="*/ 672499 h 1876943"/>
              <a:gd name="connsiteX147" fmla="*/ 9036077 w 12194269"/>
              <a:gd name="connsiteY147" fmla="*/ 672499 h 1876943"/>
              <a:gd name="connsiteX148" fmla="*/ 9036077 w 12194269"/>
              <a:gd name="connsiteY148" fmla="*/ 859872 h 1876943"/>
              <a:gd name="connsiteX149" fmla="*/ 8855231 w 12194269"/>
              <a:gd name="connsiteY149" fmla="*/ 859872 h 1876943"/>
              <a:gd name="connsiteX150" fmla="*/ 8855231 w 12194269"/>
              <a:gd name="connsiteY150" fmla="*/ 1142681 h 1876943"/>
              <a:gd name="connsiteX151" fmla="*/ 8963719 w 12194269"/>
              <a:gd name="connsiteY151" fmla="*/ 1277464 h 1876943"/>
              <a:gd name="connsiteX152" fmla="*/ 9054143 w 12194269"/>
              <a:gd name="connsiteY152" fmla="*/ 1272546 h 1876943"/>
              <a:gd name="connsiteX153" fmla="*/ 9054332 w 12194269"/>
              <a:gd name="connsiteY153" fmla="*/ 1464837 h 1876943"/>
              <a:gd name="connsiteX154" fmla="*/ 8886633 w 12194269"/>
              <a:gd name="connsiteY154" fmla="*/ 1477984 h 1876943"/>
              <a:gd name="connsiteX155" fmla="*/ 8605526 w 12194269"/>
              <a:gd name="connsiteY155" fmla="*/ 1198580 h 1876943"/>
              <a:gd name="connsiteX156" fmla="*/ 8605526 w 12194269"/>
              <a:gd name="connsiteY156" fmla="*/ 859872 h 1876943"/>
              <a:gd name="connsiteX157" fmla="*/ 8480391 w 12194269"/>
              <a:gd name="connsiteY157" fmla="*/ 859872 h 1876943"/>
              <a:gd name="connsiteX158" fmla="*/ 8480391 w 12194269"/>
              <a:gd name="connsiteY158" fmla="*/ 672499 h 1876943"/>
              <a:gd name="connsiteX159" fmla="*/ 8605338 w 12194269"/>
              <a:gd name="connsiteY159" fmla="*/ 672499 h 1876943"/>
              <a:gd name="connsiteX160" fmla="*/ 4701627 w 12194269"/>
              <a:gd name="connsiteY160" fmla="*/ 356112 h 1876943"/>
              <a:gd name="connsiteX161" fmla="*/ 4617919 w 12194269"/>
              <a:gd name="connsiteY161" fmla="*/ 390257 h 1876943"/>
              <a:gd name="connsiteX162" fmla="*/ 4583206 w 12194269"/>
              <a:gd name="connsiteY162" fmla="*/ 486734 h 1876943"/>
              <a:gd name="connsiteX163" fmla="*/ 4651119 w 12194269"/>
              <a:gd name="connsiteY163" fmla="*/ 712414 h 1876943"/>
              <a:gd name="connsiteX164" fmla="*/ 4782971 w 12194269"/>
              <a:gd name="connsiteY164" fmla="*/ 620855 h 1876943"/>
              <a:gd name="connsiteX165" fmla="*/ 4821655 w 12194269"/>
              <a:gd name="connsiteY165" fmla="*/ 497422 h 1876943"/>
              <a:gd name="connsiteX166" fmla="*/ 4788268 w 12194269"/>
              <a:gd name="connsiteY166" fmla="*/ 391582 h 1876943"/>
              <a:gd name="connsiteX167" fmla="*/ 4701627 w 12194269"/>
              <a:gd name="connsiteY167" fmla="*/ 356112 h 1876943"/>
              <a:gd name="connsiteX168" fmla="*/ 6011724 w 12194269"/>
              <a:gd name="connsiteY168" fmla="*/ 314117 h 1876943"/>
              <a:gd name="connsiteX169" fmla="*/ 6493445 w 12194269"/>
              <a:gd name="connsiteY169" fmla="*/ 314117 h 1876943"/>
              <a:gd name="connsiteX170" fmla="*/ 6912645 w 12194269"/>
              <a:gd name="connsiteY170" fmla="*/ 730290 h 1876943"/>
              <a:gd name="connsiteX171" fmla="*/ 6493445 w 12194269"/>
              <a:gd name="connsiteY171" fmla="*/ 1146464 h 1876943"/>
              <a:gd name="connsiteX172" fmla="*/ 6277980 w 12194269"/>
              <a:gd name="connsiteY172" fmla="*/ 1146464 h 1876943"/>
              <a:gd name="connsiteX173" fmla="*/ 6277980 w 12194269"/>
              <a:gd name="connsiteY173" fmla="*/ 1465310 h 1876943"/>
              <a:gd name="connsiteX174" fmla="*/ 6011724 w 12194269"/>
              <a:gd name="connsiteY174" fmla="*/ 1465310 h 1876943"/>
              <a:gd name="connsiteX175" fmla="*/ 1969637 w 12194269"/>
              <a:gd name="connsiteY175" fmla="*/ 283661 h 1876943"/>
              <a:gd name="connsiteX176" fmla="*/ 2378622 w 12194269"/>
              <a:gd name="connsiteY176" fmla="*/ 649988 h 1876943"/>
              <a:gd name="connsiteX177" fmla="*/ 2112176 w 12194269"/>
              <a:gd name="connsiteY177" fmla="*/ 649988 h 1876943"/>
              <a:gd name="connsiteX178" fmla="*/ 1969353 w 12194269"/>
              <a:gd name="connsiteY178" fmla="*/ 484086 h 1876943"/>
              <a:gd name="connsiteX179" fmla="*/ 1829651 w 12194269"/>
              <a:gd name="connsiteY179" fmla="*/ 602317 h 1876943"/>
              <a:gd name="connsiteX180" fmla="*/ 1993944 w 12194269"/>
              <a:gd name="connsiteY180" fmla="*/ 753653 h 1876943"/>
              <a:gd name="connsiteX181" fmla="*/ 2398011 w 12194269"/>
              <a:gd name="connsiteY181" fmla="*/ 1124899 h 1876943"/>
              <a:gd name="connsiteX182" fmla="*/ 1966043 w 12194269"/>
              <a:gd name="connsiteY182" fmla="*/ 1492835 h 1876943"/>
              <a:gd name="connsiteX183" fmla="*/ 1532371 w 12194269"/>
              <a:gd name="connsiteY183" fmla="*/ 1082241 h 1876943"/>
              <a:gd name="connsiteX184" fmla="*/ 1798437 w 12194269"/>
              <a:gd name="connsiteY184" fmla="*/ 1081958 h 1876943"/>
              <a:gd name="connsiteX185" fmla="*/ 1982500 w 12194269"/>
              <a:gd name="connsiteY185" fmla="*/ 1280586 h 1876943"/>
              <a:gd name="connsiteX186" fmla="*/ 2133835 w 12194269"/>
              <a:gd name="connsiteY186" fmla="*/ 1145897 h 1876943"/>
              <a:gd name="connsiteX187" fmla="*/ 1954786 w 12194269"/>
              <a:gd name="connsiteY187" fmla="*/ 985103 h 1876943"/>
              <a:gd name="connsiteX188" fmla="*/ 1565475 w 12194269"/>
              <a:gd name="connsiteY188" fmla="*/ 607330 h 1876943"/>
              <a:gd name="connsiteX189" fmla="*/ 1969637 w 12194269"/>
              <a:gd name="connsiteY189" fmla="*/ 283661 h 1876943"/>
              <a:gd name="connsiteX190" fmla="*/ 4709950 w 12194269"/>
              <a:gd name="connsiteY190" fmla="*/ 254906 h 1876943"/>
              <a:gd name="connsiteX191" fmla="*/ 4899120 w 12194269"/>
              <a:gd name="connsiteY191" fmla="*/ 317332 h 1876943"/>
              <a:gd name="connsiteX192" fmla="*/ 4971667 w 12194269"/>
              <a:gd name="connsiteY192" fmla="*/ 484653 h 1876943"/>
              <a:gd name="connsiteX193" fmla="*/ 4905457 w 12194269"/>
              <a:gd name="connsiteY193" fmla="*/ 662757 h 1876943"/>
              <a:gd name="connsiteX194" fmla="*/ 4700398 w 12194269"/>
              <a:gd name="connsiteY194" fmla="*/ 806337 h 1876943"/>
              <a:gd name="connsiteX195" fmla="*/ 4845301 w 12194269"/>
              <a:gd name="connsiteY195" fmla="*/ 1040434 h 1876943"/>
              <a:gd name="connsiteX196" fmla="*/ 4947264 w 12194269"/>
              <a:gd name="connsiteY196" fmla="*/ 1175502 h 1876943"/>
              <a:gd name="connsiteX197" fmla="*/ 5051308 w 12194269"/>
              <a:gd name="connsiteY197" fmla="*/ 957956 h 1876943"/>
              <a:gd name="connsiteX198" fmla="*/ 5028324 w 12194269"/>
              <a:gd name="connsiteY198" fmla="*/ 905083 h 1876943"/>
              <a:gd name="connsiteX199" fmla="*/ 4948021 w 12194269"/>
              <a:gd name="connsiteY199" fmla="*/ 883612 h 1876943"/>
              <a:gd name="connsiteX200" fmla="*/ 4887014 w 12194269"/>
              <a:gd name="connsiteY200" fmla="*/ 883612 h 1876943"/>
              <a:gd name="connsiteX201" fmla="*/ 4887014 w 12194269"/>
              <a:gd name="connsiteY201" fmla="*/ 790541 h 1876943"/>
              <a:gd name="connsiteX202" fmla="*/ 5365898 w 12194269"/>
              <a:gd name="connsiteY202" fmla="*/ 790541 h 1876943"/>
              <a:gd name="connsiteX203" fmla="*/ 5365898 w 12194269"/>
              <a:gd name="connsiteY203" fmla="*/ 883802 h 1876943"/>
              <a:gd name="connsiteX204" fmla="*/ 5312458 w 12194269"/>
              <a:gd name="connsiteY204" fmla="*/ 883802 h 1876943"/>
              <a:gd name="connsiteX205" fmla="*/ 5250314 w 12194269"/>
              <a:gd name="connsiteY205" fmla="*/ 895057 h 1876943"/>
              <a:gd name="connsiteX206" fmla="*/ 5206427 w 12194269"/>
              <a:gd name="connsiteY206" fmla="*/ 929581 h 1876943"/>
              <a:gd name="connsiteX207" fmla="*/ 5153270 w 12194269"/>
              <a:gd name="connsiteY207" fmla="*/ 1022841 h 1876943"/>
              <a:gd name="connsiteX208" fmla="*/ 5017162 w 12194269"/>
              <a:gd name="connsiteY208" fmla="*/ 1252021 h 1876943"/>
              <a:gd name="connsiteX209" fmla="*/ 5180227 w 12194269"/>
              <a:gd name="connsiteY209" fmla="*/ 1344241 h 1876943"/>
              <a:gd name="connsiteX210" fmla="*/ 5246437 w 12194269"/>
              <a:gd name="connsiteY210" fmla="*/ 1311988 h 1876943"/>
              <a:gd name="connsiteX211" fmla="*/ 5284271 w 12194269"/>
              <a:gd name="connsiteY211" fmla="*/ 1189595 h 1876943"/>
              <a:gd name="connsiteX212" fmla="*/ 5284271 w 12194269"/>
              <a:gd name="connsiteY212" fmla="*/ 1187798 h 1876943"/>
              <a:gd name="connsiteX213" fmla="*/ 5288149 w 12194269"/>
              <a:gd name="connsiteY213" fmla="*/ 1172380 h 1876943"/>
              <a:gd name="connsiteX214" fmla="*/ 5370722 w 12194269"/>
              <a:gd name="connsiteY214" fmla="*/ 1171435 h 1876943"/>
              <a:gd name="connsiteX215" fmla="*/ 5370722 w 12194269"/>
              <a:gd name="connsiteY215" fmla="*/ 1191392 h 1876943"/>
              <a:gd name="connsiteX216" fmla="*/ 5304511 w 12194269"/>
              <a:gd name="connsiteY216" fmla="*/ 1427854 h 1876943"/>
              <a:gd name="connsiteX217" fmla="*/ 5127732 w 12194269"/>
              <a:gd name="connsiteY217" fmla="*/ 1511373 h 1876943"/>
              <a:gd name="connsiteX218" fmla="*/ 5009501 w 12194269"/>
              <a:gd name="connsiteY218" fmla="*/ 1481106 h 1876943"/>
              <a:gd name="connsiteX219" fmla="*/ 4880865 w 12194269"/>
              <a:gd name="connsiteY219" fmla="*/ 1388980 h 1876943"/>
              <a:gd name="connsiteX220" fmla="*/ 4726219 w 12194269"/>
              <a:gd name="connsiteY220" fmla="*/ 1481673 h 1876943"/>
              <a:gd name="connsiteX221" fmla="*/ 4565426 w 12194269"/>
              <a:gd name="connsiteY221" fmla="*/ 1511373 h 1876943"/>
              <a:gd name="connsiteX222" fmla="*/ 4305885 w 12194269"/>
              <a:gd name="connsiteY222" fmla="*/ 1410545 h 1876943"/>
              <a:gd name="connsiteX223" fmla="*/ 4268050 w 12194269"/>
              <a:gd name="connsiteY223" fmla="*/ 956537 h 1876943"/>
              <a:gd name="connsiteX224" fmla="*/ 4480771 w 12194269"/>
              <a:gd name="connsiteY224" fmla="*/ 789500 h 1876943"/>
              <a:gd name="connsiteX225" fmla="*/ 4411724 w 12194269"/>
              <a:gd name="connsiteY225" fmla="*/ 540931 h 1876943"/>
              <a:gd name="connsiteX226" fmla="*/ 4499215 w 12194269"/>
              <a:gd name="connsiteY226" fmla="*/ 338898 h 1876943"/>
              <a:gd name="connsiteX227" fmla="*/ 4709950 w 12194269"/>
              <a:gd name="connsiteY227" fmla="*/ 254906 h 1876943"/>
              <a:gd name="connsiteX228" fmla="*/ 2627370 w 12194269"/>
              <a:gd name="connsiteY228" fmla="*/ 249129 h 1876943"/>
              <a:gd name="connsiteX229" fmla="*/ 2629083 w 12194269"/>
              <a:gd name="connsiteY229" fmla="*/ 249137 h 1876943"/>
              <a:gd name="connsiteX230" fmla="*/ 2787030 w 12194269"/>
              <a:gd name="connsiteY230" fmla="*/ 409922 h 1876943"/>
              <a:gd name="connsiteX231" fmla="*/ 2626246 w 12194269"/>
              <a:gd name="connsiteY231" fmla="*/ 567879 h 1876943"/>
              <a:gd name="connsiteX232" fmla="*/ 2468289 w 12194269"/>
              <a:gd name="connsiteY232" fmla="*/ 408418 h 1876943"/>
              <a:gd name="connsiteX233" fmla="*/ 2627370 w 12194269"/>
              <a:gd name="connsiteY233" fmla="*/ 249129 h 1876943"/>
              <a:gd name="connsiteX234" fmla="*/ 4785335 w 12194269"/>
              <a:gd name="connsiteY234" fmla="*/ 124946 h 1876943"/>
              <a:gd name="connsiteX235" fmla="*/ 3971907 w 12194269"/>
              <a:gd name="connsiteY235" fmla="*/ 938377 h 1876943"/>
              <a:gd name="connsiteX236" fmla="*/ 4785335 w 12194269"/>
              <a:gd name="connsiteY236" fmla="*/ 1751808 h 1876943"/>
              <a:gd name="connsiteX237" fmla="*/ 5598766 w 12194269"/>
              <a:gd name="connsiteY237" fmla="*/ 938377 h 1876943"/>
              <a:gd name="connsiteX238" fmla="*/ 4785335 w 12194269"/>
              <a:gd name="connsiteY238" fmla="*/ 124946 h 1876943"/>
              <a:gd name="connsiteX239" fmla="*/ 4785335 w 12194269"/>
              <a:gd name="connsiteY239" fmla="*/ 0 h 1876943"/>
              <a:gd name="connsiteX240" fmla="*/ 5723712 w 12194269"/>
              <a:gd name="connsiteY240" fmla="*/ 938377 h 1876943"/>
              <a:gd name="connsiteX241" fmla="*/ 5723712 w 12194269"/>
              <a:gd name="connsiteY241" fmla="*/ 938566 h 1876943"/>
              <a:gd name="connsiteX242" fmla="*/ 4785146 w 12194269"/>
              <a:gd name="connsiteY242" fmla="*/ 1876943 h 1876943"/>
              <a:gd name="connsiteX243" fmla="*/ 3846771 w 12194269"/>
              <a:gd name="connsiteY243" fmla="*/ 938377 h 1876943"/>
              <a:gd name="connsiteX244" fmla="*/ 4785335 w 12194269"/>
              <a:gd name="connsiteY244" fmla="*/ 0 h 1876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</a:cxnLst>
            <a:rect l="l" t="t" r="r" b="b"/>
            <a:pathLst>
              <a:path w="12194269" h="1876943">
                <a:moveTo>
                  <a:pt x="4526550" y="886923"/>
                </a:moveTo>
                <a:cubicBezTo>
                  <a:pt x="4433952" y="942823"/>
                  <a:pt x="4386660" y="1008181"/>
                  <a:pt x="4386660" y="1081295"/>
                </a:cubicBezTo>
                <a:cubicBezTo>
                  <a:pt x="4386660" y="1142870"/>
                  <a:pt x="4413616" y="1212295"/>
                  <a:pt x="4461854" y="1279451"/>
                </a:cubicBezTo>
                <a:cubicBezTo>
                  <a:pt x="4510092" y="1346606"/>
                  <a:pt x="4567979" y="1379238"/>
                  <a:pt x="4638917" y="1379238"/>
                </a:cubicBezTo>
                <a:cubicBezTo>
                  <a:pt x="4695385" y="1379238"/>
                  <a:pt x="4753365" y="1358051"/>
                  <a:pt x="4811347" y="1316339"/>
                </a:cubicBezTo>
                <a:lnTo>
                  <a:pt x="4811724" y="1316339"/>
                </a:lnTo>
                <a:cubicBezTo>
                  <a:pt x="4761783" y="1255048"/>
                  <a:pt x="4721963" y="1201702"/>
                  <a:pt x="4686494" y="1149018"/>
                </a:cubicBezTo>
                <a:cubicBezTo>
                  <a:pt x="4656510" y="1104468"/>
                  <a:pt x="4604678" y="1022463"/>
                  <a:pt x="4526550" y="886923"/>
                </a:cubicBezTo>
                <a:close/>
                <a:moveTo>
                  <a:pt x="7361261" y="866492"/>
                </a:moveTo>
                <a:cubicBezTo>
                  <a:pt x="7247759" y="866492"/>
                  <a:pt x="7172092" y="960226"/>
                  <a:pt x="7172092" y="1068715"/>
                </a:cubicBezTo>
                <a:cubicBezTo>
                  <a:pt x="7172092" y="1178812"/>
                  <a:pt x="7247759" y="1270938"/>
                  <a:pt x="7361261" y="1270938"/>
                </a:cubicBezTo>
                <a:cubicBezTo>
                  <a:pt x="7474763" y="1270938"/>
                  <a:pt x="7550431" y="1178812"/>
                  <a:pt x="7550431" y="1068715"/>
                </a:cubicBezTo>
                <a:cubicBezTo>
                  <a:pt x="7550431" y="960226"/>
                  <a:pt x="7474763" y="866492"/>
                  <a:pt x="7361261" y="866492"/>
                </a:cubicBezTo>
                <a:close/>
                <a:moveTo>
                  <a:pt x="10418531" y="818822"/>
                </a:moveTo>
                <a:cubicBezTo>
                  <a:pt x="10320162" y="818916"/>
                  <a:pt x="10249129" y="877937"/>
                  <a:pt x="10249129" y="984818"/>
                </a:cubicBezTo>
                <a:lnTo>
                  <a:pt x="10581216" y="984818"/>
                </a:lnTo>
                <a:cubicBezTo>
                  <a:pt x="10581216" y="882950"/>
                  <a:pt x="10513872" y="818822"/>
                  <a:pt x="10418531" y="818822"/>
                </a:cubicBezTo>
                <a:close/>
                <a:moveTo>
                  <a:pt x="2504231" y="671270"/>
                </a:moveTo>
                <a:lnTo>
                  <a:pt x="2755542" y="671270"/>
                </a:lnTo>
                <a:lnTo>
                  <a:pt x="2755542" y="1463040"/>
                </a:lnTo>
                <a:lnTo>
                  <a:pt x="2504231" y="1463040"/>
                </a:lnTo>
                <a:close/>
                <a:moveTo>
                  <a:pt x="3346320" y="671175"/>
                </a:moveTo>
                <a:lnTo>
                  <a:pt x="3636696" y="671175"/>
                </a:lnTo>
                <a:lnTo>
                  <a:pt x="3370534" y="1063702"/>
                </a:lnTo>
                <a:lnTo>
                  <a:pt x="3641614" y="1463040"/>
                </a:lnTo>
                <a:lnTo>
                  <a:pt x="3350860" y="1463040"/>
                </a:lnTo>
                <a:lnTo>
                  <a:pt x="3221468" y="1233009"/>
                </a:lnTo>
                <a:lnTo>
                  <a:pt x="3091319" y="1463040"/>
                </a:lnTo>
                <a:lnTo>
                  <a:pt x="2800565" y="1463040"/>
                </a:lnTo>
                <a:lnTo>
                  <a:pt x="3073253" y="1063797"/>
                </a:lnTo>
                <a:lnTo>
                  <a:pt x="2805294" y="671269"/>
                </a:lnTo>
                <a:lnTo>
                  <a:pt x="3096048" y="671269"/>
                </a:lnTo>
                <a:lnTo>
                  <a:pt x="3221468" y="894584"/>
                </a:lnTo>
                <a:close/>
                <a:moveTo>
                  <a:pt x="11405146" y="659352"/>
                </a:moveTo>
                <a:cubicBezTo>
                  <a:pt x="11413469" y="659352"/>
                  <a:pt x="11421131" y="659635"/>
                  <a:pt x="11428320" y="660108"/>
                </a:cubicBezTo>
                <a:lnTo>
                  <a:pt x="11428320" y="891179"/>
                </a:lnTo>
                <a:cubicBezTo>
                  <a:pt x="11416213" y="889978"/>
                  <a:pt x="11404105" y="889411"/>
                  <a:pt x="11391998" y="889477"/>
                </a:cubicBezTo>
                <a:cubicBezTo>
                  <a:pt x="11253904" y="889477"/>
                  <a:pt x="11163482" y="961834"/>
                  <a:pt x="11163482" y="1155828"/>
                </a:cubicBezTo>
                <a:lnTo>
                  <a:pt x="11163482" y="1464837"/>
                </a:lnTo>
                <a:lnTo>
                  <a:pt x="10911980" y="1464837"/>
                </a:lnTo>
                <a:lnTo>
                  <a:pt x="10911980" y="672499"/>
                </a:lnTo>
                <a:lnTo>
                  <a:pt x="11163482" y="672499"/>
                </a:lnTo>
                <a:lnTo>
                  <a:pt x="11163482" y="801229"/>
                </a:lnTo>
                <a:cubicBezTo>
                  <a:pt x="11199613" y="726696"/>
                  <a:pt x="11294954" y="659352"/>
                  <a:pt x="11405146" y="659352"/>
                </a:cubicBezTo>
                <a:close/>
                <a:moveTo>
                  <a:pt x="8390345" y="659352"/>
                </a:moveTo>
                <a:cubicBezTo>
                  <a:pt x="8398669" y="659352"/>
                  <a:pt x="8406330" y="659635"/>
                  <a:pt x="8413519" y="660108"/>
                </a:cubicBezTo>
                <a:lnTo>
                  <a:pt x="8413519" y="891179"/>
                </a:lnTo>
                <a:cubicBezTo>
                  <a:pt x="8401449" y="889978"/>
                  <a:pt x="8389324" y="889411"/>
                  <a:pt x="8377198" y="889477"/>
                </a:cubicBezTo>
                <a:cubicBezTo>
                  <a:pt x="8239104" y="889477"/>
                  <a:pt x="8148681" y="961834"/>
                  <a:pt x="8148681" y="1155828"/>
                </a:cubicBezTo>
                <a:lnTo>
                  <a:pt x="8148681" y="1464837"/>
                </a:lnTo>
                <a:lnTo>
                  <a:pt x="7897180" y="1464837"/>
                </a:lnTo>
                <a:lnTo>
                  <a:pt x="7897180" y="672499"/>
                </a:lnTo>
                <a:lnTo>
                  <a:pt x="8148681" y="672499"/>
                </a:lnTo>
                <a:lnTo>
                  <a:pt x="8148681" y="801229"/>
                </a:lnTo>
                <a:cubicBezTo>
                  <a:pt x="8184812" y="726696"/>
                  <a:pt x="8280154" y="659352"/>
                  <a:pt x="8390345" y="659352"/>
                </a:cubicBezTo>
                <a:close/>
                <a:moveTo>
                  <a:pt x="9636597" y="652731"/>
                </a:moveTo>
                <a:cubicBezTo>
                  <a:pt x="9738465" y="652731"/>
                  <a:pt x="9815742" y="687254"/>
                  <a:pt x="9858493" y="743154"/>
                </a:cubicBezTo>
                <a:cubicBezTo>
                  <a:pt x="9907867" y="803972"/>
                  <a:pt x="9921015" y="881248"/>
                  <a:pt x="9921015" y="994750"/>
                </a:cubicBezTo>
                <a:lnTo>
                  <a:pt x="9921015" y="1464837"/>
                </a:lnTo>
                <a:lnTo>
                  <a:pt x="9669418" y="1464837"/>
                </a:lnTo>
                <a:lnTo>
                  <a:pt x="9669418" y="1058784"/>
                </a:lnTo>
                <a:cubicBezTo>
                  <a:pt x="9669418" y="945282"/>
                  <a:pt x="9634895" y="866493"/>
                  <a:pt x="9529716" y="866493"/>
                </a:cubicBezTo>
                <a:cubicBezTo>
                  <a:pt x="9427754" y="866493"/>
                  <a:pt x="9376867" y="945376"/>
                  <a:pt x="9376867" y="1067013"/>
                </a:cubicBezTo>
                <a:lnTo>
                  <a:pt x="9376867" y="1464837"/>
                </a:lnTo>
                <a:lnTo>
                  <a:pt x="9125272" y="1464837"/>
                </a:lnTo>
                <a:lnTo>
                  <a:pt x="9125272" y="672499"/>
                </a:lnTo>
                <a:lnTo>
                  <a:pt x="9376867" y="672499"/>
                </a:lnTo>
                <a:lnTo>
                  <a:pt x="9376867" y="787609"/>
                </a:lnTo>
                <a:cubicBezTo>
                  <a:pt x="9421227" y="702482"/>
                  <a:pt x="9513258" y="652731"/>
                  <a:pt x="9636597" y="652731"/>
                </a:cubicBezTo>
                <a:close/>
                <a:moveTo>
                  <a:pt x="7308767" y="652258"/>
                </a:moveTo>
                <a:cubicBezTo>
                  <a:pt x="7410635" y="652258"/>
                  <a:pt x="7512597" y="713076"/>
                  <a:pt x="7550431" y="785433"/>
                </a:cubicBezTo>
                <a:lnTo>
                  <a:pt x="7550431" y="671931"/>
                </a:lnTo>
                <a:lnTo>
                  <a:pt x="7801933" y="672499"/>
                </a:lnTo>
                <a:lnTo>
                  <a:pt x="7801933" y="1464837"/>
                </a:lnTo>
                <a:lnTo>
                  <a:pt x="7550431" y="1464837"/>
                </a:lnTo>
                <a:lnTo>
                  <a:pt x="7550431" y="1353132"/>
                </a:lnTo>
                <a:cubicBezTo>
                  <a:pt x="7512597" y="1425395"/>
                  <a:pt x="7410635" y="1484605"/>
                  <a:pt x="7308767" y="1484605"/>
                </a:cubicBezTo>
                <a:cubicBezTo>
                  <a:pt x="7080249" y="1484605"/>
                  <a:pt x="6922388" y="1305367"/>
                  <a:pt x="6922388" y="1068431"/>
                </a:cubicBezTo>
                <a:cubicBezTo>
                  <a:pt x="6922388" y="831496"/>
                  <a:pt x="7080249" y="652258"/>
                  <a:pt x="7308767" y="652258"/>
                </a:cubicBezTo>
                <a:close/>
                <a:moveTo>
                  <a:pt x="11840616" y="651123"/>
                </a:moveTo>
                <a:cubicBezTo>
                  <a:pt x="12070741" y="651123"/>
                  <a:pt x="12182541" y="767841"/>
                  <a:pt x="12182541" y="919082"/>
                </a:cubicBezTo>
                <a:lnTo>
                  <a:pt x="11934350" y="919082"/>
                </a:lnTo>
                <a:cubicBezTo>
                  <a:pt x="11934350" y="852872"/>
                  <a:pt x="11899826" y="815038"/>
                  <a:pt x="11830306" y="815038"/>
                </a:cubicBezTo>
                <a:cubicBezTo>
                  <a:pt x="11779325" y="815038"/>
                  <a:pt x="11736572" y="838023"/>
                  <a:pt x="11736572" y="885693"/>
                </a:cubicBezTo>
                <a:cubicBezTo>
                  <a:pt x="11736572" y="943295"/>
                  <a:pt x="11805620" y="953132"/>
                  <a:pt x="11938795" y="997493"/>
                </a:cubicBezTo>
                <a:cubicBezTo>
                  <a:pt x="12079159" y="1039110"/>
                  <a:pt x="12194269" y="1076944"/>
                  <a:pt x="12194269" y="1231401"/>
                </a:cubicBezTo>
                <a:cubicBezTo>
                  <a:pt x="12194269" y="1418869"/>
                  <a:pt x="12033475" y="1486213"/>
                  <a:pt x="11835887" y="1486213"/>
                </a:cubicBezTo>
                <a:cubicBezTo>
                  <a:pt x="11610679" y="1486213"/>
                  <a:pt x="11470884" y="1382170"/>
                  <a:pt x="11470884" y="1200188"/>
                </a:cubicBezTo>
                <a:lnTo>
                  <a:pt x="11717466" y="1200188"/>
                </a:lnTo>
                <a:cubicBezTo>
                  <a:pt x="11717466" y="1284085"/>
                  <a:pt x="11770151" y="1316906"/>
                  <a:pt x="11844115" y="1316906"/>
                </a:cubicBezTo>
                <a:cubicBezTo>
                  <a:pt x="11904934" y="1316906"/>
                  <a:pt x="11947685" y="1295530"/>
                  <a:pt x="11947685" y="1242941"/>
                </a:cubicBezTo>
                <a:cubicBezTo>
                  <a:pt x="11947685" y="1182123"/>
                  <a:pt x="11885165" y="1173894"/>
                  <a:pt x="11735627" y="1124615"/>
                </a:cubicBezTo>
                <a:cubicBezTo>
                  <a:pt x="11604059" y="1083470"/>
                  <a:pt x="11490652" y="1045636"/>
                  <a:pt x="11490652" y="892787"/>
                </a:cubicBezTo>
                <a:cubicBezTo>
                  <a:pt x="11490652" y="728398"/>
                  <a:pt x="11627043" y="651123"/>
                  <a:pt x="11840616" y="651123"/>
                </a:cubicBezTo>
                <a:close/>
                <a:moveTo>
                  <a:pt x="10420138" y="651123"/>
                </a:moveTo>
                <a:cubicBezTo>
                  <a:pt x="10668329" y="651123"/>
                  <a:pt x="10827800" y="818822"/>
                  <a:pt x="10827800" y="1012815"/>
                </a:cubicBezTo>
                <a:cubicBezTo>
                  <a:pt x="10828651" y="1051889"/>
                  <a:pt x="10825908" y="1090962"/>
                  <a:pt x="10819571" y="1129533"/>
                </a:cubicBezTo>
                <a:lnTo>
                  <a:pt x="10249129" y="1129533"/>
                </a:lnTo>
                <a:cubicBezTo>
                  <a:pt x="10254047" y="1224875"/>
                  <a:pt x="10293583" y="1305367"/>
                  <a:pt x="10425057" y="1305367"/>
                </a:cubicBezTo>
                <a:cubicBezTo>
                  <a:pt x="10512170" y="1305367"/>
                  <a:pt x="10554922" y="1265925"/>
                  <a:pt x="10571379" y="1215038"/>
                </a:cubicBezTo>
                <a:lnTo>
                  <a:pt x="10817963" y="1215038"/>
                </a:lnTo>
                <a:cubicBezTo>
                  <a:pt x="10794978" y="1364577"/>
                  <a:pt x="10653574" y="1486213"/>
                  <a:pt x="10426665" y="1486213"/>
                </a:cubicBezTo>
                <a:cubicBezTo>
                  <a:pt x="10148869" y="1486213"/>
                  <a:pt x="9999330" y="1313596"/>
                  <a:pt x="9999330" y="1068715"/>
                </a:cubicBezTo>
                <a:cubicBezTo>
                  <a:pt x="9999330" y="836887"/>
                  <a:pt x="10145559" y="651123"/>
                  <a:pt x="10420138" y="651123"/>
                </a:cubicBezTo>
                <a:close/>
                <a:moveTo>
                  <a:pt x="197682" y="638543"/>
                </a:moveTo>
                <a:cubicBezTo>
                  <a:pt x="297564" y="638543"/>
                  <a:pt x="382123" y="678647"/>
                  <a:pt x="414471" y="736722"/>
                </a:cubicBezTo>
                <a:cubicBezTo>
                  <a:pt x="494111" y="676850"/>
                  <a:pt x="578197" y="646488"/>
                  <a:pt x="663324" y="646488"/>
                </a:cubicBezTo>
                <a:cubicBezTo>
                  <a:pt x="766894" y="646488"/>
                  <a:pt x="837833" y="682525"/>
                  <a:pt x="874627" y="753842"/>
                </a:cubicBezTo>
                <a:cubicBezTo>
                  <a:pt x="964293" y="681673"/>
                  <a:pt x="1056324" y="646488"/>
                  <a:pt x="1154976" y="646488"/>
                </a:cubicBezTo>
                <a:cubicBezTo>
                  <a:pt x="1248332" y="646488"/>
                  <a:pt x="1317284" y="673917"/>
                  <a:pt x="1360320" y="727925"/>
                </a:cubicBezTo>
                <a:cubicBezTo>
                  <a:pt x="1409221" y="789595"/>
                  <a:pt x="1420287" y="880302"/>
                  <a:pt x="1393047" y="997682"/>
                </a:cubicBezTo>
                <a:lnTo>
                  <a:pt x="1339701" y="1239914"/>
                </a:lnTo>
                <a:cubicBezTo>
                  <a:pt x="1323338" y="1304042"/>
                  <a:pt x="1326648" y="1350673"/>
                  <a:pt x="1349159" y="1379710"/>
                </a:cubicBezTo>
                <a:cubicBezTo>
                  <a:pt x="1369779" y="1406289"/>
                  <a:pt x="1407707" y="1419720"/>
                  <a:pt x="1462188" y="1419720"/>
                </a:cubicBezTo>
                <a:cubicBezTo>
                  <a:pt x="1494007" y="1419228"/>
                  <a:pt x="1525702" y="1415520"/>
                  <a:pt x="1556773" y="1408653"/>
                </a:cubicBezTo>
                <a:lnTo>
                  <a:pt x="1511656" y="1612011"/>
                </a:lnTo>
                <a:cubicBezTo>
                  <a:pt x="1480718" y="1617270"/>
                  <a:pt x="1449400" y="1620022"/>
                  <a:pt x="1418017" y="1620240"/>
                </a:cubicBezTo>
                <a:cubicBezTo>
                  <a:pt x="1306880" y="1620240"/>
                  <a:pt x="1215511" y="1583352"/>
                  <a:pt x="1163867" y="1518845"/>
                </a:cubicBezTo>
                <a:cubicBezTo>
                  <a:pt x="1112224" y="1454338"/>
                  <a:pt x="1097469" y="1367509"/>
                  <a:pt x="1120737" y="1258736"/>
                </a:cubicBezTo>
                <a:lnTo>
                  <a:pt x="1181933" y="992574"/>
                </a:lnTo>
                <a:cubicBezTo>
                  <a:pt x="1196310" y="930053"/>
                  <a:pt x="1194418" y="885031"/>
                  <a:pt x="1176163" y="862047"/>
                </a:cubicBezTo>
                <a:cubicBezTo>
                  <a:pt x="1161030" y="843035"/>
                  <a:pt x="1136438" y="833009"/>
                  <a:pt x="1104941" y="833009"/>
                </a:cubicBezTo>
                <a:cubicBezTo>
                  <a:pt x="1003641" y="833009"/>
                  <a:pt x="913596" y="914163"/>
                  <a:pt x="886071" y="1030314"/>
                </a:cubicBezTo>
                <a:lnTo>
                  <a:pt x="786284" y="1461148"/>
                </a:lnTo>
                <a:lnTo>
                  <a:pt x="573752" y="1461148"/>
                </a:lnTo>
                <a:lnTo>
                  <a:pt x="682430" y="992480"/>
                </a:lnTo>
                <a:cubicBezTo>
                  <a:pt x="696901" y="929864"/>
                  <a:pt x="694915" y="884747"/>
                  <a:pt x="676660" y="861763"/>
                </a:cubicBezTo>
                <a:cubicBezTo>
                  <a:pt x="661905" y="843603"/>
                  <a:pt x="637218" y="833388"/>
                  <a:pt x="607046" y="833388"/>
                </a:cubicBezTo>
                <a:cubicBezTo>
                  <a:pt x="492503" y="833388"/>
                  <a:pt x="416835" y="917663"/>
                  <a:pt x="369543" y="1097374"/>
                </a:cubicBezTo>
                <a:lnTo>
                  <a:pt x="285173" y="1461526"/>
                </a:lnTo>
                <a:lnTo>
                  <a:pt x="72452" y="1461526"/>
                </a:lnTo>
                <a:lnTo>
                  <a:pt x="198912" y="938944"/>
                </a:lnTo>
                <a:cubicBezTo>
                  <a:pt x="208843" y="895719"/>
                  <a:pt x="204776" y="859777"/>
                  <a:pt x="187467" y="838117"/>
                </a:cubicBezTo>
                <a:cubicBezTo>
                  <a:pt x="163348" y="807755"/>
                  <a:pt x="111137" y="806053"/>
                  <a:pt x="45590" y="833293"/>
                </a:cubicBezTo>
                <a:lnTo>
                  <a:pt x="0" y="852210"/>
                </a:lnTo>
                <a:lnTo>
                  <a:pt x="37834" y="670229"/>
                </a:lnTo>
                <a:lnTo>
                  <a:pt x="51454" y="665310"/>
                </a:lnTo>
                <a:cubicBezTo>
                  <a:pt x="98252" y="647888"/>
                  <a:pt x="147748" y="638836"/>
                  <a:pt x="197682" y="638543"/>
                </a:cubicBezTo>
                <a:close/>
                <a:moveTo>
                  <a:pt x="6277980" y="531662"/>
                </a:moveTo>
                <a:lnTo>
                  <a:pt x="6277980" y="929486"/>
                </a:lnTo>
                <a:lnTo>
                  <a:pt x="6460435" y="929486"/>
                </a:lnTo>
                <a:cubicBezTo>
                  <a:pt x="6572234" y="928919"/>
                  <a:pt x="6644591" y="836888"/>
                  <a:pt x="6644591" y="730007"/>
                </a:cubicBezTo>
                <a:lnTo>
                  <a:pt x="6644686" y="730290"/>
                </a:lnTo>
                <a:cubicBezTo>
                  <a:pt x="6644686" y="623409"/>
                  <a:pt x="6572329" y="531662"/>
                  <a:pt x="6460529" y="531662"/>
                </a:cubicBezTo>
                <a:close/>
                <a:moveTo>
                  <a:pt x="8605338" y="437361"/>
                </a:moveTo>
                <a:lnTo>
                  <a:pt x="8855231" y="437361"/>
                </a:lnTo>
                <a:lnTo>
                  <a:pt x="8855231" y="672499"/>
                </a:lnTo>
                <a:lnTo>
                  <a:pt x="9036077" y="672499"/>
                </a:lnTo>
                <a:lnTo>
                  <a:pt x="9036077" y="859872"/>
                </a:lnTo>
                <a:lnTo>
                  <a:pt x="8855231" y="859872"/>
                </a:lnTo>
                <a:lnTo>
                  <a:pt x="8855231" y="1142681"/>
                </a:lnTo>
                <a:cubicBezTo>
                  <a:pt x="8855231" y="1259398"/>
                  <a:pt x="8901294" y="1277464"/>
                  <a:pt x="8963719" y="1277464"/>
                </a:cubicBezTo>
                <a:cubicBezTo>
                  <a:pt x="8993892" y="1277710"/>
                  <a:pt x="9024159" y="1276064"/>
                  <a:pt x="9054143" y="1272546"/>
                </a:cubicBezTo>
                <a:lnTo>
                  <a:pt x="9054332" y="1464837"/>
                </a:lnTo>
                <a:cubicBezTo>
                  <a:pt x="8998905" y="1474030"/>
                  <a:pt x="8942817" y="1478429"/>
                  <a:pt x="8886633" y="1477984"/>
                </a:cubicBezTo>
                <a:cubicBezTo>
                  <a:pt x="8768307" y="1477984"/>
                  <a:pt x="8605526" y="1463229"/>
                  <a:pt x="8605526" y="1198580"/>
                </a:cubicBezTo>
                <a:lnTo>
                  <a:pt x="8605526" y="859872"/>
                </a:lnTo>
                <a:lnTo>
                  <a:pt x="8480391" y="859872"/>
                </a:lnTo>
                <a:lnTo>
                  <a:pt x="8480391" y="672499"/>
                </a:lnTo>
                <a:lnTo>
                  <a:pt x="8605338" y="672499"/>
                </a:lnTo>
                <a:close/>
                <a:moveTo>
                  <a:pt x="4701627" y="356112"/>
                </a:moveTo>
                <a:cubicBezTo>
                  <a:pt x="4670130" y="355006"/>
                  <a:pt x="4639665" y="367434"/>
                  <a:pt x="4617919" y="390257"/>
                </a:cubicBezTo>
                <a:cubicBezTo>
                  <a:pt x="4594273" y="415322"/>
                  <a:pt x="4583206" y="445968"/>
                  <a:pt x="4583206" y="486734"/>
                </a:cubicBezTo>
                <a:cubicBezTo>
                  <a:pt x="4583206" y="545660"/>
                  <a:pt x="4606096" y="621518"/>
                  <a:pt x="4651119" y="712414"/>
                </a:cubicBezTo>
                <a:cubicBezTo>
                  <a:pt x="4715909" y="682336"/>
                  <a:pt x="4760270" y="651596"/>
                  <a:pt x="4782971" y="620855"/>
                </a:cubicBezTo>
                <a:cubicBezTo>
                  <a:pt x="4809151" y="585121"/>
                  <a:pt x="4822753" y="541707"/>
                  <a:pt x="4821655" y="497422"/>
                </a:cubicBezTo>
                <a:cubicBezTo>
                  <a:pt x="4821655" y="450035"/>
                  <a:pt x="4811347" y="417403"/>
                  <a:pt x="4788268" y="391582"/>
                </a:cubicBezTo>
                <a:cubicBezTo>
                  <a:pt x="4767079" y="367746"/>
                  <a:pt x="4738799" y="356112"/>
                  <a:pt x="4701627" y="356112"/>
                </a:cubicBezTo>
                <a:close/>
                <a:moveTo>
                  <a:pt x="6011724" y="314117"/>
                </a:moveTo>
                <a:lnTo>
                  <a:pt x="6493445" y="314117"/>
                </a:lnTo>
                <a:cubicBezTo>
                  <a:pt x="6748257" y="314117"/>
                  <a:pt x="6912645" y="506408"/>
                  <a:pt x="6912645" y="730290"/>
                </a:cubicBezTo>
                <a:cubicBezTo>
                  <a:pt x="6912645" y="954173"/>
                  <a:pt x="6748257" y="1146464"/>
                  <a:pt x="6493445" y="1146464"/>
                </a:cubicBezTo>
                <a:lnTo>
                  <a:pt x="6277980" y="1146464"/>
                </a:lnTo>
                <a:lnTo>
                  <a:pt x="6277980" y="1465310"/>
                </a:lnTo>
                <a:lnTo>
                  <a:pt x="6011724" y="1465310"/>
                </a:lnTo>
                <a:close/>
                <a:moveTo>
                  <a:pt x="1969637" y="283661"/>
                </a:moveTo>
                <a:cubicBezTo>
                  <a:pt x="2242231" y="283661"/>
                  <a:pt x="2378622" y="454481"/>
                  <a:pt x="2378622" y="649988"/>
                </a:cubicBezTo>
                <a:lnTo>
                  <a:pt x="2112176" y="649988"/>
                </a:lnTo>
                <a:cubicBezTo>
                  <a:pt x="2112176" y="548120"/>
                  <a:pt x="2061290" y="484086"/>
                  <a:pt x="1969353" y="484086"/>
                </a:cubicBezTo>
                <a:cubicBezTo>
                  <a:pt x="1893685" y="484086"/>
                  <a:pt x="1829651" y="523528"/>
                  <a:pt x="1829651" y="602317"/>
                </a:cubicBezTo>
                <a:cubicBezTo>
                  <a:pt x="1829651" y="677985"/>
                  <a:pt x="1896995" y="718940"/>
                  <a:pt x="1993944" y="753653"/>
                </a:cubicBezTo>
                <a:cubicBezTo>
                  <a:pt x="2183115" y="819863"/>
                  <a:pt x="2398011" y="894963"/>
                  <a:pt x="2398011" y="1124899"/>
                </a:cubicBezTo>
                <a:cubicBezTo>
                  <a:pt x="2398011" y="1361362"/>
                  <a:pt x="2218963" y="1492835"/>
                  <a:pt x="1966043" y="1492835"/>
                </a:cubicBezTo>
                <a:cubicBezTo>
                  <a:pt x="1720122" y="1492835"/>
                  <a:pt x="1532371" y="1344998"/>
                  <a:pt x="1532371" y="1082241"/>
                </a:cubicBezTo>
                <a:lnTo>
                  <a:pt x="1798437" y="1081958"/>
                </a:lnTo>
                <a:cubicBezTo>
                  <a:pt x="1798437" y="1206715"/>
                  <a:pt x="1874106" y="1280586"/>
                  <a:pt x="1982500" y="1280586"/>
                </a:cubicBezTo>
                <a:cubicBezTo>
                  <a:pt x="2067626" y="1280586"/>
                  <a:pt x="2133835" y="1226389"/>
                  <a:pt x="2133835" y="1145897"/>
                </a:cubicBezTo>
                <a:cubicBezTo>
                  <a:pt x="2133835" y="1053866"/>
                  <a:pt x="2055047" y="1022937"/>
                  <a:pt x="1954786" y="985103"/>
                </a:cubicBezTo>
                <a:cubicBezTo>
                  <a:pt x="1742917" y="907921"/>
                  <a:pt x="1565475" y="840577"/>
                  <a:pt x="1565475" y="607330"/>
                </a:cubicBezTo>
                <a:cubicBezTo>
                  <a:pt x="1565475" y="395365"/>
                  <a:pt x="1759374" y="283661"/>
                  <a:pt x="1969637" y="283661"/>
                </a:cubicBezTo>
                <a:close/>
                <a:moveTo>
                  <a:pt x="4709950" y="254906"/>
                </a:moveTo>
                <a:cubicBezTo>
                  <a:pt x="4789213" y="254906"/>
                  <a:pt x="4852868" y="275904"/>
                  <a:pt x="4899120" y="317332"/>
                </a:cubicBezTo>
                <a:cubicBezTo>
                  <a:pt x="4947170" y="359044"/>
                  <a:pt x="4971667" y="415322"/>
                  <a:pt x="4971667" y="484653"/>
                </a:cubicBezTo>
                <a:cubicBezTo>
                  <a:pt x="4971355" y="549983"/>
                  <a:pt x="4947898" y="613090"/>
                  <a:pt x="4905457" y="662757"/>
                </a:cubicBezTo>
                <a:cubicBezTo>
                  <a:pt x="4865448" y="711752"/>
                  <a:pt x="4796496" y="759990"/>
                  <a:pt x="4700398" y="806337"/>
                </a:cubicBezTo>
                <a:cubicBezTo>
                  <a:pt x="4754311" y="899030"/>
                  <a:pt x="4804346" y="979805"/>
                  <a:pt x="4845301" y="1040434"/>
                </a:cubicBezTo>
                <a:cubicBezTo>
                  <a:pt x="4876619" y="1087415"/>
                  <a:pt x="4910660" y="1132513"/>
                  <a:pt x="4947264" y="1175502"/>
                </a:cubicBezTo>
                <a:cubicBezTo>
                  <a:pt x="5015460" y="1089524"/>
                  <a:pt x="5051308" y="1014707"/>
                  <a:pt x="5051308" y="957956"/>
                </a:cubicBezTo>
                <a:cubicBezTo>
                  <a:pt x="5052253" y="937725"/>
                  <a:pt x="5043760" y="918193"/>
                  <a:pt x="5028324" y="905083"/>
                </a:cubicBezTo>
                <a:cubicBezTo>
                  <a:pt x="5011203" y="890612"/>
                  <a:pt x="4985005" y="883612"/>
                  <a:pt x="4948021" y="883612"/>
                </a:cubicBezTo>
                <a:lnTo>
                  <a:pt x="4887014" y="883612"/>
                </a:lnTo>
                <a:lnTo>
                  <a:pt x="4887014" y="790541"/>
                </a:lnTo>
                <a:lnTo>
                  <a:pt x="5365898" y="790541"/>
                </a:lnTo>
                <a:lnTo>
                  <a:pt x="5365898" y="883802"/>
                </a:lnTo>
                <a:lnTo>
                  <a:pt x="5312458" y="883802"/>
                </a:lnTo>
                <a:cubicBezTo>
                  <a:pt x="5291203" y="883367"/>
                  <a:pt x="5270073" y="887188"/>
                  <a:pt x="5250314" y="895057"/>
                </a:cubicBezTo>
                <a:cubicBezTo>
                  <a:pt x="5233251" y="903078"/>
                  <a:pt x="5218242" y="914892"/>
                  <a:pt x="5206427" y="929581"/>
                </a:cubicBezTo>
                <a:cubicBezTo>
                  <a:pt x="5192145" y="945282"/>
                  <a:pt x="5175498" y="976873"/>
                  <a:pt x="5153270" y="1022841"/>
                </a:cubicBezTo>
                <a:cubicBezTo>
                  <a:pt x="5115928" y="1103721"/>
                  <a:pt x="5070310" y="1180524"/>
                  <a:pt x="5017162" y="1252021"/>
                </a:cubicBezTo>
                <a:cubicBezTo>
                  <a:pt x="5079399" y="1312366"/>
                  <a:pt x="5135583" y="1344241"/>
                  <a:pt x="5180227" y="1344241"/>
                </a:cubicBezTo>
                <a:cubicBezTo>
                  <a:pt x="5206086" y="1344241"/>
                  <a:pt x="5230499" y="1332342"/>
                  <a:pt x="5246437" y="1311988"/>
                </a:cubicBezTo>
                <a:cubicBezTo>
                  <a:pt x="5259583" y="1295435"/>
                  <a:pt x="5277365" y="1260534"/>
                  <a:pt x="5284271" y="1189595"/>
                </a:cubicBezTo>
                <a:lnTo>
                  <a:pt x="5284271" y="1187798"/>
                </a:lnTo>
                <a:lnTo>
                  <a:pt x="5288149" y="1172380"/>
                </a:lnTo>
                <a:lnTo>
                  <a:pt x="5370722" y="1171435"/>
                </a:lnTo>
                <a:lnTo>
                  <a:pt x="5370722" y="1191392"/>
                </a:lnTo>
                <a:cubicBezTo>
                  <a:pt x="5370722" y="1294679"/>
                  <a:pt x="5348777" y="1374130"/>
                  <a:pt x="5304511" y="1427854"/>
                </a:cubicBezTo>
                <a:cubicBezTo>
                  <a:pt x="5261456" y="1481266"/>
                  <a:pt x="5196335" y="1512035"/>
                  <a:pt x="5127732" y="1511373"/>
                </a:cubicBezTo>
                <a:cubicBezTo>
                  <a:pt x="5086457" y="1510985"/>
                  <a:pt x="5045888" y="1500600"/>
                  <a:pt x="5009501" y="1481106"/>
                </a:cubicBezTo>
                <a:cubicBezTo>
                  <a:pt x="4972234" y="1463229"/>
                  <a:pt x="4929955" y="1432962"/>
                  <a:pt x="4880865" y="1388980"/>
                </a:cubicBezTo>
                <a:cubicBezTo>
                  <a:pt x="4834150" y="1427306"/>
                  <a:pt x="4782043" y="1458538"/>
                  <a:pt x="4726219" y="1481673"/>
                </a:cubicBezTo>
                <a:cubicBezTo>
                  <a:pt x="4674841" y="1501167"/>
                  <a:pt x="4620370" y="1511221"/>
                  <a:pt x="4565426" y="1511373"/>
                </a:cubicBezTo>
                <a:cubicBezTo>
                  <a:pt x="4461665" y="1511373"/>
                  <a:pt x="4374363" y="1477417"/>
                  <a:pt x="4305885" y="1410545"/>
                </a:cubicBezTo>
                <a:cubicBezTo>
                  <a:pt x="4183010" y="1289259"/>
                  <a:pt x="4166950" y="1096485"/>
                  <a:pt x="4268050" y="956537"/>
                </a:cubicBezTo>
                <a:cubicBezTo>
                  <a:pt x="4310518" y="898462"/>
                  <a:pt x="4381930" y="842373"/>
                  <a:pt x="4480771" y="789500"/>
                </a:cubicBezTo>
                <a:cubicBezTo>
                  <a:pt x="4434992" y="692267"/>
                  <a:pt x="4411724" y="608938"/>
                  <a:pt x="4411724" y="540931"/>
                </a:cubicBezTo>
                <a:cubicBezTo>
                  <a:pt x="4410655" y="464176"/>
                  <a:pt x="4442502" y="390636"/>
                  <a:pt x="4499215" y="338898"/>
                </a:cubicBezTo>
                <a:cubicBezTo>
                  <a:pt x="4555295" y="283678"/>
                  <a:pt x="4631266" y="253399"/>
                  <a:pt x="4709950" y="254906"/>
                </a:cubicBezTo>
                <a:close/>
                <a:moveTo>
                  <a:pt x="2627370" y="249129"/>
                </a:moveTo>
                <a:cubicBezTo>
                  <a:pt x="2627938" y="249129"/>
                  <a:pt x="2628516" y="249131"/>
                  <a:pt x="2629083" y="249137"/>
                </a:cubicBezTo>
                <a:cubicBezTo>
                  <a:pt x="2717104" y="249920"/>
                  <a:pt x="2787816" y="321908"/>
                  <a:pt x="2787030" y="409922"/>
                </a:cubicBezTo>
                <a:cubicBezTo>
                  <a:pt x="2786245" y="497943"/>
                  <a:pt x="2714265" y="568664"/>
                  <a:pt x="2626246" y="567879"/>
                </a:cubicBezTo>
                <a:cubicBezTo>
                  <a:pt x="2538744" y="567094"/>
                  <a:pt x="2468240" y="495919"/>
                  <a:pt x="2468289" y="408418"/>
                </a:cubicBezTo>
                <a:cubicBezTo>
                  <a:pt x="2468231" y="320502"/>
                  <a:pt x="2539454" y="249185"/>
                  <a:pt x="2627370" y="249129"/>
                </a:cubicBezTo>
                <a:close/>
                <a:moveTo>
                  <a:pt x="4785335" y="124946"/>
                </a:moveTo>
                <a:cubicBezTo>
                  <a:pt x="4336095" y="124946"/>
                  <a:pt x="3971907" y="489136"/>
                  <a:pt x="3971907" y="938377"/>
                </a:cubicBezTo>
                <a:cubicBezTo>
                  <a:pt x="3971907" y="1387618"/>
                  <a:pt x="4336095" y="1751808"/>
                  <a:pt x="4785335" y="1751808"/>
                </a:cubicBezTo>
                <a:cubicBezTo>
                  <a:pt x="5234368" y="1751287"/>
                  <a:pt x="5598245" y="1387410"/>
                  <a:pt x="5598766" y="938377"/>
                </a:cubicBezTo>
                <a:cubicBezTo>
                  <a:pt x="5598766" y="489136"/>
                  <a:pt x="5234576" y="124946"/>
                  <a:pt x="4785335" y="124946"/>
                </a:cubicBezTo>
                <a:close/>
                <a:moveTo>
                  <a:pt x="4785335" y="0"/>
                </a:moveTo>
                <a:cubicBezTo>
                  <a:pt x="5303330" y="625"/>
                  <a:pt x="5723088" y="420382"/>
                  <a:pt x="5723712" y="938377"/>
                </a:cubicBezTo>
                <a:cubicBezTo>
                  <a:pt x="5723712" y="938443"/>
                  <a:pt x="5723712" y="938500"/>
                  <a:pt x="5723712" y="938566"/>
                </a:cubicBezTo>
                <a:cubicBezTo>
                  <a:pt x="5723656" y="1456873"/>
                  <a:pt x="5303452" y="1877000"/>
                  <a:pt x="4785146" y="1876943"/>
                </a:cubicBezTo>
                <a:cubicBezTo>
                  <a:pt x="4266839" y="1876887"/>
                  <a:pt x="3846713" y="1456683"/>
                  <a:pt x="3846771" y="938377"/>
                </a:cubicBezTo>
                <a:cubicBezTo>
                  <a:pt x="3846827" y="420070"/>
                  <a:pt x="4267029" y="-52"/>
                  <a:pt x="4785335" y="0"/>
                </a:cubicBezTo>
                <a:close/>
              </a:path>
            </a:pathLst>
          </a:custGeom>
          <a:solidFill>
            <a:schemeClr val="tx1"/>
          </a:solidFill>
          <a:ln w="9458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183347-7CCE-4A43-A702-1BD924895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366839"/>
            <a:ext cx="11658600" cy="242411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2A6CE-7C01-4DFB-AD45-43F9A37E0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5400" y="4000501"/>
            <a:ext cx="4521200" cy="184150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0" indent="0" algn="ctr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54594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84;p39">
            <a:extLst>
              <a:ext uri="{FF2B5EF4-FFF2-40B4-BE49-F238E27FC236}">
                <a16:creationId xmlns:a16="http://schemas.microsoft.com/office/drawing/2014/main" id="{5297B1F1-8843-4326-980B-5028D3345C9C}"/>
              </a:ext>
            </a:extLst>
          </p:cNvPr>
          <p:cNvPicPr preferRelativeResize="0"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" y="10"/>
            <a:ext cx="12191971" cy="685798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3A659-C574-4202-AA90-189C4A729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9823D-9808-4520-90CA-584C56F11821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89925-34AC-4A77-AFE5-80836AC15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8D052-F002-488D-BE0A-4609BC8AB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0906FB7-5A1F-4F3F-BABC-E6344F248DCB}"/>
              </a:ext>
            </a:extLst>
          </p:cNvPr>
          <p:cNvSpPr>
            <a:spLocks noChangeAspect="1"/>
          </p:cNvSpPr>
          <p:nvPr/>
        </p:nvSpPr>
        <p:spPr>
          <a:xfrm>
            <a:off x="350520" y="6468618"/>
            <a:ext cx="1458119" cy="224434"/>
          </a:xfrm>
          <a:custGeom>
            <a:avLst/>
            <a:gdLst>
              <a:gd name="connsiteX0" fmla="*/ 4526550 w 12194269"/>
              <a:gd name="connsiteY0" fmla="*/ 886923 h 1876943"/>
              <a:gd name="connsiteX1" fmla="*/ 4386660 w 12194269"/>
              <a:gd name="connsiteY1" fmla="*/ 1081295 h 1876943"/>
              <a:gd name="connsiteX2" fmla="*/ 4461854 w 12194269"/>
              <a:gd name="connsiteY2" fmla="*/ 1279451 h 1876943"/>
              <a:gd name="connsiteX3" fmla="*/ 4638917 w 12194269"/>
              <a:gd name="connsiteY3" fmla="*/ 1379238 h 1876943"/>
              <a:gd name="connsiteX4" fmla="*/ 4811347 w 12194269"/>
              <a:gd name="connsiteY4" fmla="*/ 1316339 h 1876943"/>
              <a:gd name="connsiteX5" fmla="*/ 4811724 w 12194269"/>
              <a:gd name="connsiteY5" fmla="*/ 1316339 h 1876943"/>
              <a:gd name="connsiteX6" fmla="*/ 4686494 w 12194269"/>
              <a:gd name="connsiteY6" fmla="*/ 1149018 h 1876943"/>
              <a:gd name="connsiteX7" fmla="*/ 4526550 w 12194269"/>
              <a:gd name="connsiteY7" fmla="*/ 886923 h 1876943"/>
              <a:gd name="connsiteX8" fmla="*/ 7361261 w 12194269"/>
              <a:gd name="connsiteY8" fmla="*/ 866492 h 1876943"/>
              <a:gd name="connsiteX9" fmla="*/ 7172092 w 12194269"/>
              <a:gd name="connsiteY9" fmla="*/ 1068715 h 1876943"/>
              <a:gd name="connsiteX10" fmla="*/ 7361261 w 12194269"/>
              <a:gd name="connsiteY10" fmla="*/ 1270938 h 1876943"/>
              <a:gd name="connsiteX11" fmla="*/ 7550431 w 12194269"/>
              <a:gd name="connsiteY11" fmla="*/ 1068715 h 1876943"/>
              <a:gd name="connsiteX12" fmla="*/ 7361261 w 12194269"/>
              <a:gd name="connsiteY12" fmla="*/ 866492 h 1876943"/>
              <a:gd name="connsiteX13" fmla="*/ 10418531 w 12194269"/>
              <a:gd name="connsiteY13" fmla="*/ 818822 h 1876943"/>
              <a:gd name="connsiteX14" fmla="*/ 10249129 w 12194269"/>
              <a:gd name="connsiteY14" fmla="*/ 984818 h 1876943"/>
              <a:gd name="connsiteX15" fmla="*/ 10581216 w 12194269"/>
              <a:gd name="connsiteY15" fmla="*/ 984818 h 1876943"/>
              <a:gd name="connsiteX16" fmla="*/ 10418531 w 12194269"/>
              <a:gd name="connsiteY16" fmla="*/ 818822 h 1876943"/>
              <a:gd name="connsiteX17" fmla="*/ 2504231 w 12194269"/>
              <a:gd name="connsiteY17" fmla="*/ 671270 h 1876943"/>
              <a:gd name="connsiteX18" fmla="*/ 2755542 w 12194269"/>
              <a:gd name="connsiteY18" fmla="*/ 671270 h 1876943"/>
              <a:gd name="connsiteX19" fmla="*/ 2755542 w 12194269"/>
              <a:gd name="connsiteY19" fmla="*/ 1463040 h 1876943"/>
              <a:gd name="connsiteX20" fmla="*/ 2504231 w 12194269"/>
              <a:gd name="connsiteY20" fmla="*/ 1463040 h 1876943"/>
              <a:gd name="connsiteX21" fmla="*/ 3346320 w 12194269"/>
              <a:gd name="connsiteY21" fmla="*/ 671175 h 1876943"/>
              <a:gd name="connsiteX22" fmla="*/ 3636696 w 12194269"/>
              <a:gd name="connsiteY22" fmla="*/ 671175 h 1876943"/>
              <a:gd name="connsiteX23" fmla="*/ 3370534 w 12194269"/>
              <a:gd name="connsiteY23" fmla="*/ 1063702 h 1876943"/>
              <a:gd name="connsiteX24" fmla="*/ 3641614 w 12194269"/>
              <a:gd name="connsiteY24" fmla="*/ 1463040 h 1876943"/>
              <a:gd name="connsiteX25" fmla="*/ 3350860 w 12194269"/>
              <a:gd name="connsiteY25" fmla="*/ 1463040 h 1876943"/>
              <a:gd name="connsiteX26" fmla="*/ 3221468 w 12194269"/>
              <a:gd name="connsiteY26" fmla="*/ 1233009 h 1876943"/>
              <a:gd name="connsiteX27" fmla="*/ 3091319 w 12194269"/>
              <a:gd name="connsiteY27" fmla="*/ 1463040 h 1876943"/>
              <a:gd name="connsiteX28" fmla="*/ 2800565 w 12194269"/>
              <a:gd name="connsiteY28" fmla="*/ 1463040 h 1876943"/>
              <a:gd name="connsiteX29" fmla="*/ 3073253 w 12194269"/>
              <a:gd name="connsiteY29" fmla="*/ 1063797 h 1876943"/>
              <a:gd name="connsiteX30" fmla="*/ 2805294 w 12194269"/>
              <a:gd name="connsiteY30" fmla="*/ 671269 h 1876943"/>
              <a:gd name="connsiteX31" fmla="*/ 3096048 w 12194269"/>
              <a:gd name="connsiteY31" fmla="*/ 671269 h 1876943"/>
              <a:gd name="connsiteX32" fmla="*/ 3221468 w 12194269"/>
              <a:gd name="connsiteY32" fmla="*/ 894584 h 1876943"/>
              <a:gd name="connsiteX33" fmla="*/ 11405146 w 12194269"/>
              <a:gd name="connsiteY33" fmla="*/ 659352 h 1876943"/>
              <a:gd name="connsiteX34" fmla="*/ 11428320 w 12194269"/>
              <a:gd name="connsiteY34" fmla="*/ 660108 h 1876943"/>
              <a:gd name="connsiteX35" fmla="*/ 11428320 w 12194269"/>
              <a:gd name="connsiteY35" fmla="*/ 891179 h 1876943"/>
              <a:gd name="connsiteX36" fmla="*/ 11391998 w 12194269"/>
              <a:gd name="connsiteY36" fmla="*/ 889477 h 1876943"/>
              <a:gd name="connsiteX37" fmla="*/ 11163482 w 12194269"/>
              <a:gd name="connsiteY37" fmla="*/ 1155828 h 1876943"/>
              <a:gd name="connsiteX38" fmla="*/ 11163482 w 12194269"/>
              <a:gd name="connsiteY38" fmla="*/ 1464837 h 1876943"/>
              <a:gd name="connsiteX39" fmla="*/ 10911980 w 12194269"/>
              <a:gd name="connsiteY39" fmla="*/ 1464837 h 1876943"/>
              <a:gd name="connsiteX40" fmla="*/ 10911980 w 12194269"/>
              <a:gd name="connsiteY40" fmla="*/ 672499 h 1876943"/>
              <a:gd name="connsiteX41" fmla="*/ 11163482 w 12194269"/>
              <a:gd name="connsiteY41" fmla="*/ 672499 h 1876943"/>
              <a:gd name="connsiteX42" fmla="*/ 11163482 w 12194269"/>
              <a:gd name="connsiteY42" fmla="*/ 801229 h 1876943"/>
              <a:gd name="connsiteX43" fmla="*/ 11405146 w 12194269"/>
              <a:gd name="connsiteY43" fmla="*/ 659352 h 1876943"/>
              <a:gd name="connsiteX44" fmla="*/ 8390345 w 12194269"/>
              <a:gd name="connsiteY44" fmla="*/ 659352 h 1876943"/>
              <a:gd name="connsiteX45" fmla="*/ 8413519 w 12194269"/>
              <a:gd name="connsiteY45" fmla="*/ 660108 h 1876943"/>
              <a:gd name="connsiteX46" fmla="*/ 8413519 w 12194269"/>
              <a:gd name="connsiteY46" fmla="*/ 891179 h 1876943"/>
              <a:gd name="connsiteX47" fmla="*/ 8377198 w 12194269"/>
              <a:gd name="connsiteY47" fmla="*/ 889477 h 1876943"/>
              <a:gd name="connsiteX48" fmla="*/ 8148681 w 12194269"/>
              <a:gd name="connsiteY48" fmla="*/ 1155828 h 1876943"/>
              <a:gd name="connsiteX49" fmla="*/ 8148681 w 12194269"/>
              <a:gd name="connsiteY49" fmla="*/ 1464837 h 1876943"/>
              <a:gd name="connsiteX50" fmla="*/ 7897180 w 12194269"/>
              <a:gd name="connsiteY50" fmla="*/ 1464837 h 1876943"/>
              <a:gd name="connsiteX51" fmla="*/ 7897180 w 12194269"/>
              <a:gd name="connsiteY51" fmla="*/ 672499 h 1876943"/>
              <a:gd name="connsiteX52" fmla="*/ 8148681 w 12194269"/>
              <a:gd name="connsiteY52" fmla="*/ 672499 h 1876943"/>
              <a:gd name="connsiteX53" fmla="*/ 8148681 w 12194269"/>
              <a:gd name="connsiteY53" fmla="*/ 801229 h 1876943"/>
              <a:gd name="connsiteX54" fmla="*/ 8390345 w 12194269"/>
              <a:gd name="connsiteY54" fmla="*/ 659352 h 1876943"/>
              <a:gd name="connsiteX55" fmla="*/ 9636597 w 12194269"/>
              <a:gd name="connsiteY55" fmla="*/ 652731 h 1876943"/>
              <a:gd name="connsiteX56" fmla="*/ 9858493 w 12194269"/>
              <a:gd name="connsiteY56" fmla="*/ 743154 h 1876943"/>
              <a:gd name="connsiteX57" fmla="*/ 9921015 w 12194269"/>
              <a:gd name="connsiteY57" fmla="*/ 994750 h 1876943"/>
              <a:gd name="connsiteX58" fmla="*/ 9921015 w 12194269"/>
              <a:gd name="connsiteY58" fmla="*/ 1464837 h 1876943"/>
              <a:gd name="connsiteX59" fmla="*/ 9669418 w 12194269"/>
              <a:gd name="connsiteY59" fmla="*/ 1464837 h 1876943"/>
              <a:gd name="connsiteX60" fmla="*/ 9669418 w 12194269"/>
              <a:gd name="connsiteY60" fmla="*/ 1058784 h 1876943"/>
              <a:gd name="connsiteX61" fmla="*/ 9529716 w 12194269"/>
              <a:gd name="connsiteY61" fmla="*/ 866493 h 1876943"/>
              <a:gd name="connsiteX62" fmla="*/ 9376867 w 12194269"/>
              <a:gd name="connsiteY62" fmla="*/ 1067013 h 1876943"/>
              <a:gd name="connsiteX63" fmla="*/ 9376867 w 12194269"/>
              <a:gd name="connsiteY63" fmla="*/ 1464837 h 1876943"/>
              <a:gd name="connsiteX64" fmla="*/ 9125272 w 12194269"/>
              <a:gd name="connsiteY64" fmla="*/ 1464837 h 1876943"/>
              <a:gd name="connsiteX65" fmla="*/ 9125272 w 12194269"/>
              <a:gd name="connsiteY65" fmla="*/ 672499 h 1876943"/>
              <a:gd name="connsiteX66" fmla="*/ 9376867 w 12194269"/>
              <a:gd name="connsiteY66" fmla="*/ 672499 h 1876943"/>
              <a:gd name="connsiteX67" fmla="*/ 9376867 w 12194269"/>
              <a:gd name="connsiteY67" fmla="*/ 787609 h 1876943"/>
              <a:gd name="connsiteX68" fmla="*/ 9636597 w 12194269"/>
              <a:gd name="connsiteY68" fmla="*/ 652731 h 1876943"/>
              <a:gd name="connsiteX69" fmla="*/ 7308767 w 12194269"/>
              <a:gd name="connsiteY69" fmla="*/ 652258 h 1876943"/>
              <a:gd name="connsiteX70" fmla="*/ 7550431 w 12194269"/>
              <a:gd name="connsiteY70" fmla="*/ 785433 h 1876943"/>
              <a:gd name="connsiteX71" fmla="*/ 7550431 w 12194269"/>
              <a:gd name="connsiteY71" fmla="*/ 671931 h 1876943"/>
              <a:gd name="connsiteX72" fmla="*/ 7801933 w 12194269"/>
              <a:gd name="connsiteY72" fmla="*/ 672499 h 1876943"/>
              <a:gd name="connsiteX73" fmla="*/ 7801933 w 12194269"/>
              <a:gd name="connsiteY73" fmla="*/ 1464837 h 1876943"/>
              <a:gd name="connsiteX74" fmla="*/ 7550431 w 12194269"/>
              <a:gd name="connsiteY74" fmla="*/ 1464837 h 1876943"/>
              <a:gd name="connsiteX75" fmla="*/ 7550431 w 12194269"/>
              <a:gd name="connsiteY75" fmla="*/ 1353132 h 1876943"/>
              <a:gd name="connsiteX76" fmla="*/ 7308767 w 12194269"/>
              <a:gd name="connsiteY76" fmla="*/ 1484605 h 1876943"/>
              <a:gd name="connsiteX77" fmla="*/ 6922388 w 12194269"/>
              <a:gd name="connsiteY77" fmla="*/ 1068431 h 1876943"/>
              <a:gd name="connsiteX78" fmla="*/ 7308767 w 12194269"/>
              <a:gd name="connsiteY78" fmla="*/ 652258 h 1876943"/>
              <a:gd name="connsiteX79" fmla="*/ 11840616 w 12194269"/>
              <a:gd name="connsiteY79" fmla="*/ 651123 h 1876943"/>
              <a:gd name="connsiteX80" fmla="*/ 12182541 w 12194269"/>
              <a:gd name="connsiteY80" fmla="*/ 919082 h 1876943"/>
              <a:gd name="connsiteX81" fmla="*/ 11934350 w 12194269"/>
              <a:gd name="connsiteY81" fmla="*/ 919082 h 1876943"/>
              <a:gd name="connsiteX82" fmla="*/ 11830306 w 12194269"/>
              <a:gd name="connsiteY82" fmla="*/ 815038 h 1876943"/>
              <a:gd name="connsiteX83" fmla="*/ 11736572 w 12194269"/>
              <a:gd name="connsiteY83" fmla="*/ 885693 h 1876943"/>
              <a:gd name="connsiteX84" fmla="*/ 11938795 w 12194269"/>
              <a:gd name="connsiteY84" fmla="*/ 997493 h 1876943"/>
              <a:gd name="connsiteX85" fmla="*/ 12194269 w 12194269"/>
              <a:gd name="connsiteY85" fmla="*/ 1231401 h 1876943"/>
              <a:gd name="connsiteX86" fmla="*/ 11835887 w 12194269"/>
              <a:gd name="connsiteY86" fmla="*/ 1486213 h 1876943"/>
              <a:gd name="connsiteX87" fmla="*/ 11470884 w 12194269"/>
              <a:gd name="connsiteY87" fmla="*/ 1200188 h 1876943"/>
              <a:gd name="connsiteX88" fmla="*/ 11717466 w 12194269"/>
              <a:gd name="connsiteY88" fmla="*/ 1200188 h 1876943"/>
              <a:gd name="connsiteX89" fmla="*/ 11844115 w 12194269"/>
              <a:gd name="connsiteY89" fmla="*/ 1316906 h 1876943"/>
              <a:gd name="connsiteX90" fmla="*/ 11947685 w 12194269"/>
              <a:gd name="connsiteY90" fmla="*/ 1242941 h 1876943"/>
              <a:gd name="connsiteX91" fmla="*/ 11735627 w 12194269"/>
              <a:gd name="connsiteY91" fmla="*/ 1124615 h 1876943"/>
              <a:gd name="connsiteX92" fmla="*/ 11490652 w 12194269"/>
              <a:gd name="connsiteY92" fmla="*/ 892787 h 1876943"/>
              <a:gd name="connsiteX93" fmla="*/ 11840616 w 12194269"/>
              <a:gd name="connsiteY93" fmla="*/ 651123 h 1876943"/>
              <a:gd name="connsiteX94" fmla="*/ 10420138 w 12194269"/>
              <a:gd name="connsiteY94" fmla="*/ 651123 h 1876943"/>
              <a:gd name="connsiteX95" fmla="*/ 10827800 w 12194269"/>
              <a:gd name="connsiteY95" fmla="*/ 1012815 h 1876943"/>
              <a:gd name="connsiteX96" fmla="*/ 10819571 w 12194269"/>
              <a:gd name="connsiteY96" fmla="*/ 1129533 h 1876943"/>
              <a:gd name="connsiteX97" fmla="*/ 10249129 w 12194269"/>
              <a:gd name="connsiteY97" fmla="*/ 1129533 h 1876943"/>
              <a:gd name="connsiteX98" fmla="*/ 10425057 w 12194269"/>
              <a:gd name="connsiteY98" fmla="*/ 1305367 h 1876943"/>
              <a:gd name="connsiteX99" fmla="*/ 10571379 w 12194269"/>
              <a:gd name="connsiteY99" fmla="*/ 1215038 h 1876943"/>
              <a:gd name="connsiteX100" fmla="*/ 10817963 w 12194269"/>
              <a:gd name="connsiteY100" fmla="*/ 1215038 h 1876943"/>
              <a:gd name="connsiteX101" fmla="*/ 10426665 w 12194269"/>
              <a:gd name="connsiteY101" fmla="*/ 1486213 h 1876943"/>
              <a:gd name="connsiteX102" fmla="*/ 9999330 w 12194269"/>
              <a:gd name="connsiteY102" fmla="*/ 1068715 h 1876943"/>
              <a:gd name="connsiteX103" fmla="*/ 10420138 w 12194269"/>
              <a:gd name="connsiteY103" fmla="*/ 651123 h 1876943"/>
              <a:gd name="connsiteX104" fmla="*/ 197682 w 12194269"/>
              <a:gd name="connsiteY104" fmla="*/ 638543 h 1876943"/>
              <a:gd name="connsiteX105" fmla="*/ 414471 w 12194269"/>
              <a:gd name="connsiteY105" fmla="*/ 736722 h 1876943"/>
              <a:gd name="connsiteX106" fmla="*/ 663324 w 12194269"/>
              <a:gd name="connsiteY106" fmla="*/ 646488 h 1876943"/>
              <a:gd name="connsiteX107" fmla="*/ 874627 w 12194269"/>
              <a:gd name="connsiteY107" fmla="*/ 753842 h 1876943"/>
              <a:gd name="connsiteX108" fmla="*/ 1154976 w 12194269"/>
              <a:gd name="connsiteY108" fmla="*/ 646488 h 1876943"/>
              <a:gd name="connsiteX109" fmla="*/ 1360320 w 12194269"/>
              <a:gd name="connsiteY109" fmla="*/ 727925 h 1876943"/>
              <a:gd name="connsiteX110" fmla="*/ 1393047 w 12194269"/>
              <a:gd name="connsiteY110" fmla="*/ 997682 h 1876943"/>
              <a:gd name="connsiteX111" fmla="*/ 1339701 w 12194269"/>
              <a:gd name="connsiteY111" fmla="*/ 1239914 h 1876943"/>
              <a:gd name="connsiteX112" fmla="*/ 1349159 w 12194269"/>
              <a:gd name="connsiteY112" fmla="*/ 1379710 h 1876943"/>
              <a:gd name="connsiteX113" fmla="*/ 1462188 w 12194269"/>
              <a:gd name="connsiteY113" fmla="*/ 1419720 h 1876943"/>
              <a:gd name="connsiteX114" fmla="*/ 1556773 w 12194269"/>
              <a:gd name="connsiteY114" fmla="*/ 1408653 h 1876943"/>
              <a:gd name="connsiteX115" fmla="*/ 1511656 w 12194269"/>
              <a:gd name="connsiteY115" fmla="*/ 1612011 h 1876943"/>
              <a:gd name="connsiteX116" fmla="*/ 1418017 w 12194269"/>
              <a:gd name="connsiteY116" fmla="*/ 1620240 h 1876943"/>
              <a:gd name="connsiteX117" fmla="*/ 1163867 w 12194269"/>
              <a:gd name="connsiteY117" fmla="*/ 1518845 h 1876943"/>
              <a:gd name="connsiteX118" fmla="*/ 1120737 w 12194269"/>
              <a:gd name="connsiteY118" fmla="*/ 1258736 h 1876943"/>
              <a:gd name="connsiteX119" fmla="*/ 1181933 w 12194269"/>
              <a:gd name="connsiteY119" fmla="*/ 992574 h 1876943"/>
              <a:gd name="connsiteX120" fmla="*/ 1176163 w 12194269"/>
              <a:gd name="connsiteY120" fmla="*/ 862047 h 1876943"/>
              <a:gd name="connsiteX121" fmla="*/ 1104941 w 12194269"/>
              <a:gd name="connsiteY121" fmla="*/ 833009 h 1876943"/>
              <a:gd name="connsiteX122" fmla="*/ 886071 w 12194269"/>
              <a:gd name="connsiteY122" fmla="*/ 1030314 h 1876943"/>
              <a:gd name="connsiteX123" fmla="*/ 786284 w 12194269"/>
              <a:gd name="connsiteY123" fmla="*/ 1461148 h 1876943"/>
              <a:gd name="connsiteX124" fmla="*/ 573752 w 12194269"/>
              <a:gd name="connsiteY124" fmla="*/ 1461148 h 1876943"/>
              <a:gd name="connsiteX125" fmla="*/ 682430 w 12194269"/>
              <a:gd name="connsiteY125" fmla="*/ 992480 h 1876943"/>
              <a:gd name="connsiteX126" fmla="*/ 676660 w 12194269"/>
              <a:gd name="connsiteY126" fmla="*/ 861763 h 1876943"/>
              <a:gd name="connsiteX127" fmla="*/ 607046 w 12194269"/>
              <a:gd name="connsiteY127" fmla="*/ 833388 h 1876943"/>
              <a:gd name="connsiteX128" fmla="*/ 369543 w 12194269"/>
              <a:gd name="connsiteY128" fmla="*/ 1097374 h 1876943"/>
              <a:gd name="connsiteX129" fmla="*/ 285173 w 12194269"/>
              <a:gd name="connsiteY129" fmla="*/ 1461526 h 1876943"/>
              <a:gd name="connsiteX130" fmla="*/ 72452 w 12194269"/>
              <a:gd name="connsiteY130" fmla="*/ 1461526 h 1876943"/>
              <a:gd name="connsiteX131" fmla="*/ 198912 w 12194269"/>
              <a:gd name="connsiteY131" fmla="*/ 938944 h 1876943"/>
              <a:gd name="connsiteX132" fmla="*/ 187467 w 12194269"/>
              <a:gd name="connsiteY132" fmla="*/ 838117 h 1876943"/>
              <a:gd name="connsiteX133" fmla="*/ 45590 w 12194269"/>
              <a:gd name="connsiteY133" fmla="*/ 833293 h 1876943"/>
              <a:gd name="connsiteX134" fmla="*/ 0 w 12194269"/>
              <a:gd name="connsiteY134" fmla="*/ 852210 h 1876943"/>
              <a:gd name="connsiteX135" fmla="*/ 37834 w 12194269"/>
              <a:gd name="connsiteY135" fmla="*/ 670229 h 1876943"/>
              <a:gd name="connsiteX136" fmla="*/ 51454 w 12194269"/>
              <a:gd name="connsiteY136" fmla="*/ 665310 h 1876943"/>
              <a:gd name="connsiteX137" fmla="*/ 197682 w 12194269"/>
              <a:gd name="connsiteY137" fmla="*/ 638543 h 1876943"/>
              <a:gd name="connsiteX138" fmla="*/ 6277980 w 12194269"/>
              <a:gd name="connsiteY138" fmla="*/ 531662 h 1876943"/>
              <a:gd name="connsiteX139" fmla="*/ 6277980 w 12194269"/>
              <a:gd name="connsiteY139" fmla="*/ 929486 h 1876943"/>
              <a:gd name="connsiteX140" fmla="*/ 6460435 w 12194269"/>
              <a:gd name="connsiteY140" fmla="*/ 929486 h 1876943"/>
              <a:gd name="connsiteX141" fmla="*/ 6644591 w 12194269"/>
              <a:gd name="connsiteY141" fmla="*/ 730007 h 1876943"/>
              <a:gd name="connsiteX142" fmla="*/ 6644686 w 12194269"/>
              <a:gd name="connsiteY142" fmla="*/ 730290 h 1876943"/>
              <a:gd name="connsiteX143" fmla="*/ 6460529 w 12194269"/>
              <a:gd name="connsiteY143" fmla="*/ 531662 h 1876943"/>
              <a:gd name="connsiteX144" fmla="*/ 8605338 w 12194269"/>
              <a:gd name="connsiteY144" fmla="*/ 437361 h 1876943"/>
              <a:gd name="connsiteX145" fmla="*/ 8855231 w 12194269"/>
              <a:gd name="connsiteY145" fmla="*/ 437361 h 1876943"/>
              <a:gd name="connsiteX146" fmla="*/ 8855231 w 12194269"/>
              <a:gd name="connsiteY146" fmla="*/ 672499 h 1876943"/>
              <a:gd name="connsiteX147" fmla="*/ 9036077 w 12194269"/>
              <a:gd name="connsiteY147" fmla="*/ 672499 h 1876943"/>
              <a:gd name="connsiteX148" fmla="*/ 9036077 w 12194269"/>
              <a:gd name="connsiteY148" fmla="*/ 859872 h 1876943"/>
              <a:gd name="connsiteX149" fmla="*/ 8855231 w 12194269"/>
              <a:gd name="connsiteY149" fmla="*/ 859872 h 1876943"/>
              <a:gd name="connsiteX150" fmla="*/ 8855231 w 12194269"/>
              <a:gd name="connsiteY150" fmla="*/ 1142681 h 1876943"/>
              <a:gd name="connsiteX151" fmla="*/ 8963719 w 12194269"/>
              <a:gd name="connsiteY151" fmla="*/ 1277464 h 1876943"/>
              <a:gd name="connsiteX152" fmla="*/ 9054143 w 12194269"/>
              <a:gd name="connsiteY152" fmla="*/ 1272546 h 1876943"/>
              <a:gd name="connsiteX153" fmla="*/ 9054332 w 12194269"/>
              <a:gd name="connsiteY153" fmla="*/ 1464837 h 1876943"/>
              <a:gd name="connsiteX154" fmla="*/ 8886633 w 12194269"/>
              <a:gd name="connsiteY154" fmla="*/ 1477984 h 1876943"/>
              <a:gd name="connsiteX155" fmla="*/ 8605526 w 12194269"/>
              <a:gd name="connsiteY155" fmla="*/ 1198580 h 1876943"/>
              <a:gd name="connsiteX156" fmla="*/ 8605526 w 12194269"/>
              <a:gd name="connsiteY156" fmla="*/ 859872 h 1876943"/>
              <a:gd name="connsiteX157" fmla="*/ 8480391 w 12194269"/>
              <a:gd name="connsiteY157" fmla="*/ 859872 h 1876943"/>
              <a:gd name="connsiteX158" fmla="*/ 8480391 w 12194269"/>
              <a:gd name="connsiteY158" fmla="*/ 672499 h 1876943"/>
              <a:gd name="connsiteX159" fmla="*/ 8605338 w 12194269"/>
              <a:gd name="connsiteY159" fmla="*/ 672499 h 1876943"/>
              <a:gd name="connsiteX160" fmla="*/ 4701627 w 12194269"/>
              <a:gd name="connsiteY160" fmla="*/ 356112 h 1876943"/>
              <a:gd name="connsiteX161" fmla="*/ 4617919 w 12194269"/>
              <a:gd name="connsiteY161" fmla="*/ 390257 h 1876943"/>
              <a:gd name="connsiteX162" fmla="*/ 4583206 w 12194269"/>
              <a:gd name="connsiteY162" fmla="*/ 486734 h 1876943"/>
              <a:gd name="connsiteX163" fmla="*/ 4651119 w 12194269"/>
              <a:gd name="connsiteY163" fmla="*/ 712414 h 1876943"/>
              <a:gd name="connsiteX164" fmla="*/ 4782971 w 12194269"/>
              <a:gd name="connsiteY164" fmla="*/ 620855 h 1876943"/>
              <a:gd name="connsiteX165" fmla="*/ 4821655 w 12194269"/>
              <a:gd name="connsiteY165" fmla="*/ 497422 h 1876943"/>
              <a:gd name="connsiteX166" fmla="*/ 4788268 w 12194269"/>
              <a:gd name="connsiteY166" fmla="*/ 391582 h 1876943"/>
              <a:gd name="connsiteX167" fmla="*/ 4701627 w 12194269"/>
              <a:gd name="connsiteY167" fmla="*/ 356112 h 1876943"/>
              <a:gd name="connsiteX168" fmla="*/ 6011724 w 12194269"/>
              <a:gd name="connsiteY168" fmla="*/ 314117 h 1876943"/>
              <a:gd name="connsiteX169" fmla="*/ 6493445 w 12194269"/>
              <a:gd name="connsiteY169" fmla="*/ 314117 h 1876943"/>
              <a:gd name="connsiteX170" fmla="*/ 6912645 w 12194269"/>
              <a:gd name="connsiteY170" fmla="*/ 730290 h 1876943"/>
              <a:gd name="connsiteX171" fmla="*/ 6493445 w 12194269"/>
              <a:gd name="connsiteY171" fmla="*/ 1146464 h 1876943"/>
              <a:gd name="connsiteX172" fmla="*/ 6277980 w 12194269"/>
              <a:gd name="connsiteY172" fmla="*/ 1146464 h 1876943"/>
              <a:gd name="connsiteX173" fmla="*/ 6277980 w 12194269"/>
              <a:gd name="connsiteY173" fmla="*/ 1465310 h 1876943"/>
              <a:gd name="connsiteX174" fmla="*/ 6011724 w 12194269"/>
              <a:gd name="connsiteY174" fmla="*/ 1465310 h 1876943"/>
              <a:gd name="connsiteX175" fmla="*/ 1969637 w 12194269"/>
              <a:gd name="connsiteY175" fmla="*/ 283661 h 1876943"/>
              <a:gd name="connsiteX176" fmla="*/ 2378622 w 12194269"/>
              <a:gd name="connsiteY176" fmla="*/ 649988 h 1876943"/>
              <a:gd name="connsiteX177" fmla="*/ 2112176 w 12194269"/>
              <a:gd name="connsiteY177" fmla="*/ 649988 h 1876943"/>
              <a:gd name="connsiteX178" fmla="*/ 1969353 w 12194269"/>
              <a:gd name="connsiteY178" fmla="*/ 484086 h 1876943"/>
              <a:gd name="connsiteX179" fmla="*/ 1829651 w 12194269"/>
              <a:gd name="connsiteY179" fmla="*/ 602317 h 1876943"/>
              <a:gd name="connsiteX180" fmla="*/ 1993944 w 12194269"/>
              <a:gd name="connsiteY180" fmla="*/ 753653 h 1876943"/>
              <a:gd name="connsiteX181" fmla="*/ 2398011 w 12194269"/>
              <a:gd name="connsiteY181" fmla="*/ 1124899 h 1876943"/>
              <a:gd name="connsiteX182" fmla="*/ 1966043 w 12194269"/>
              <a:gd name="connsiteY182" fmla="*/ 1492835 h 1876943"/>
              <a:gd name="connsiteX183" fmla="*/ 1532371 w 12194269"/>
              <a:gd name="connsiteY183" fmla="*/ 1082241 h 1876943"/>
              <a:gd name="connsiteX184" fmla="*/ 1798437 w 12194269"/>
              <a:gd name="connsiteY184" fmla="*/ 1081958 h 1876943"/>
              <a:gd name="connsiteX185" fmla="*/ 1982500 w 12194269"/>
              <a:gd name="connsiteY185" fmla="*/ 1280586 h 1876943"/>
              <a:gd name="connsiteX186" fmla="*/ 2133835 w 12194269"/>
              <a:gd name="connsiteY186" fmla="*/ 1145897 h 1876943"/>
              <a:gd name="connsiteX187" fmla="*/ 1954786 w 12194269"/>
              <a:gd name="connsiteY187" fmla="*/ 985103 h 1876943"/>
              <a:gd name="connsiteX188" fmla="*/ 1565475 w 12194269"/>
              <a:gd name="connsiteY188" fmla="*/ 607330 h 1876943"/>
              <a:gd name="connsiteX189" fmla="*/ 1969637 w 12194269"/>
              <a:gd name="connsiteY189" fmla="*/ 283661 h 1876943"/>
              <a:gd name="connsiteX190" fmla="*/ 4709950 w 12194269"/>
              <a:gd name="connsiteY190" fmla="*/ 254906 h 1876943"/>
              <a:gd name="connsiteX191" fmla="*/ 4899120 w 12194269"/>
              <a:gd name="connsiteY191" fmla="*/ 317332 h 1876943"/>
              <a:gd name="connsiteX192" fmla="*/ 4971667 w 12194269"/>
              <a:gd name="connsiteY192" fmla="*/ 484653 h 1876943"/>
              <a:gd name="connsiteX193" fmla="*/ 4905457 w 12194269"/>
              <a:gd name="connsiteY193" fmla="*/ 662757 h 1876943"/>
              <a:gd name="connsiteX194" fmla="*/ 4700398 w 12194269"/>
              <a:gd name="connsiteY194" fmla="*/ 806337 h 1876943"/>
              <a:gd name="connsiteX195" fmla="*/ 4845301 w 12194269"/>
              <a:gd name="connsiteY195" fmla="*/ 1040434 h 1876943"/>
              <a:gd name="connsiteX196" fmla="*/ 4947264 w 12194269"/>
              <a:gd name="connsiteY196" fmla="*/ 1175502 h 1876943"/>
              <a:gd name="connsiteX197" fmla="*/ 5051308 w 12194269"/>
              <a:gd name="connsiteY197" fmla="*/ 957956 h 1876943"/>
              <a:gd name="connsiteX198" fmla="*/ 5028324 w 12194269"/>
              <a:gd name="connsiteY198" fmla="*/ 905083 h 1876943"/>
              <a:gd name="connsiteX199" fmla="*/ 4948021 w 12194269"/>
              <a:gd name="connsiteY199" fmla="*/ 883612 h 1876943"/>
              <a:gd name="connsiteX200" fmla="*/ 4887014 w 12194269"/>
              <a:gd name="connsiteY200" fmla="*/ 883612 h 1876943"/>
              <a:gd name="connsiteX201" fmla="*/ 4887014 w 12194269"/>
              <a:gd name="connsiteY201" fmla="*/ 790541 h 1876943"/>
              <a:gd name="connsiteX202" fmla="*/ 5365898 w 12194269"/>
              <a:gd name="connsiteY202" fmla="*/ 790541 h 1876943"/>
              <a:gd name="connsiteX203" fmla="*/ 5365898 w 12194269"/>
              <a:gd name="connsiteY203" fmla="*/ 883802 h 1876943"/>
              <a:gd name="connsiteX204" fmla="*/ 5312458 w 12194269"/>
              <a:gd name="connsiteY204" fmla="*/ 883802 h 1876943"/>
              <a:gd name="connsiteX205" fmla="*/ 5250314 w 12194269"/>
              <a:gd name="connsiteY205" fmla="*/ 895057 h 1876943"/>
              <a:gd name="connsiteX206" fmla="*/ 5206427 w 12194269"/>
              <a:gd name="connsiteY206" fmla="*/ 929581 h 1876943"/>
              <a:gd name="connsiteX207" fmla="*/ 5153270 w 12194269"/>
              <a:gd name="connsiteY207" fmla="*/ 1022841 h 1876943"/>
              <a:gd name="connsiteX208" fmla="*/ 5017162 w 12194269"/>
              <a:gd name="connsiteY208" fmla="*/ 1252021 h 1876943"/>
              <a:gd name="connsiteX209" fmla="*/ 5180227 w 12194269"/>
              <a:gd name="connsiteY209" fmla="*/ 1344241 h 1876943"/>
              <a:gd name="connsiteX210" fmla="*/ 5246437 w 12194269"/>
              <a:gd name="connsiteY210" fmla="*/ 1311988 h 1876943"/>
              <a:gd name="connsiteX211" fmla="*/ 5284271 w 12194269"/>
              <a:gd name="connsiteY211" fmla="*/ 1189595 h 1876943"/>
              <a:gd name="connsiteX212" fmla="*/ 5284271 w 12194269"/>
              <a:gd name="connsiteY212" fmla="*/ 1187798 h 1876943"/>
              <a:gd name="connsiteX213" fmla="*/ 5288149 w 12194269"/>
              <a:gd name="connsiteY213" fmla="*/ 1172380 h 1876943"/>
              <a:gd name="connsiteX214" fmla="*/ 5370722 w 12194269"/>
              <a:gd name="connsiteY214" fmla="*/ 1171435 h 1876943"/>
              <a:gd name="connsiteX215" fmla="*/ 5370722 w 12194269"/>
              <a:gd name="connsiteY215" fmla="*/ 1191392 h 1876943"/>
              <a:gd name="connsiteX216" fmla="*/ 5304511 w 12194269"/>
              <a:gd name="connsiteY216" fmla="*/ 1427854 h 1876943"/>
              <a:gd name="connsiteX217" fmla="*/ 5127732 w 12194269"/>
              <a:gd name="connsiteY217" fmla="*/ 1511373 h 1876943"/>
              <a:gd name="connsiteX218" fmla="*/ 5009501 w 12194269"/>
              <a:gd name="connsiteY218" fmla="*/ 1481106 h 1876943"/>
              <a:gd name="connsiteX219" fmla="*/ 4880865 w 12194269"/>
              <a:gd name="connsiteY219" fmla="*/ 1388980 h 1876943"/>
              <a:gd name="connsiteX220" fmla="*/ 4726219 w 12194269"/>
              <a:gd name="connsiteY220" fmla="*/ 1481673 h 1876943"/>
              <a:gd name="connsiteX221" fmla="*/ 4565426 w 12194269"/>
              <a:gd name="connsiteY221" fmla="*/ 1511373 h 1876943"/>
              <a:gd name="connsiteX222" fmla="*/ 4305885 w 12194269"/>
              <a:gd name="connsiteY222" fmla="*/ 1410545 h 1876943"/>
              <a:gd name="connsiteX223" fmla="*/ 4268050 w 12194269"/>
              <a:gd name="connsiteY223" fmla="*/ 956537 h 1876943"/>
              <a:gd name="connsiteX224" fmla="*/ 4480771 w 12194269"/>
              <a:gd name="connsiteY224" fmla="*/ 789500 h 1876943"/>
              <a:gd name="connsiteX225" fmla="*/ 4411724 w 12194269"/>
              <a:gd name="connsiteY225" fmla="*/ 540931 h 1876943"/>
              <a:gd name="connsiteX226" fmla="*/ 4499215 w 12194269"/>
              <a:gd name="connsiteY226" fmla="*/ 338898 h 1876943"/>
              <a:gd name="connsiteX227" fmla="*/ 4709950 w 12194269"/>
              <a:gd name="connsiteY227" fmla="*/ 254906 h 1876943"/>
              <a:gd name="connsiteX228" fmla="*/ 2627370 w 12194269"/>
              <a:gd name="connsiteY228" fmla="*/ 249129 h 1876943"/>
              <a:gd name="connsiteX229" fmla="*/ 2629083 w 12194269"/>
              <a:gd name="connsiteY229" fmla="*/ 249137 h 1876943"/>
              <a:gd name="connsiteX230" fmla="*/ 2787030 w 12194269"/>
              <a:gd name="connsiteY230" fmla="*/ 409922 h 1876943"/>
              <a:gd name="connsiteX231" fmla="*/ 2626246 w 12194269"/>
              <a:gd name="connsiteY231" fmla="*/ 567879 h 1876943"/>
              <a:gd name="connsiteX232" fmla="*/ 2468289 w 12194269"/>
              <a:gd name="connsiteY232" fmla="*/ 408418 h 1876943"/>
              <a:gd name="connsiteX233" fmla="*/ 2627370 w 12194269"/>
              <a:gd name="connsiteY233" fmla="*/ 249129 h 1876943"/>
              <a:gd name="connsiteX234" fmla="*/ 4785335 w 12194269"/>
              <a:gd name="connsiteY234" fmla="*/ 124946 h 1876943"/>
              <a:gd name="connsiteX235" fmla="*/ 3971907 w 12194269"/>
              <a:gd name="connsiteY235" fmla="*/ 938377 h 1876943"/>
              <a:gd name="connsiteX236" fmla="*/ 4785335 w 12194269"/>
              <a:gd name="connsiteY236" fmla="*/ 1751808 h 1876943"/>
              <a:gd name="connsiteX237" fmla="*/ 5598766 w 12194269"/>
              <a:gd name="connsiteY237" fmla="*/ 938377 h 1876943"/>
              <a:gd name="connsiteX238" fmla="*/ 4785335 w 12194269"/>
              <a:gd name="connsiteY238" fmla="*/ 124946 h 1876943"/>
              <a:gd name="connsiteX239" fmla="*/ 4785335 w 12194269"/>
              <a:gd name="connsiteY239" fmla="*/ 0 h 1876943"/>
              <a:gd name="connsiteX240" fmla="*/ 5723712 w 12194269"/>
              <a:gd name="connsiteY240" fmla="*/ 938377 h 1876943"/>
              <a:gd name="connsiteX241" fmla="*/ 5723712 w 12194269"/>
              <a:gd name="connsiteY241" fmla="*/ 938566 h 1876943"/>
              <a:gd name="connsiteX242" fmla="*/ 4785146 w 12194269"/>
              <a:gd name="connsiteY242" fmla="*/ 1876943 h 1876943"/>
              <a:gd name="connsiteX243" fmla="*/ 3846771 w 12194269"/>
              <a:gd name="connsiteY243" fmla="*/ 938377 h 1876943"/>
              <a:gd name="connsiteX244" fmla="*/ 4785335 w 12194269"/>
              <a:gd name="connsiteY244" fmla="*/ 0 h 1876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</a:cxnLst>
            <a:rect l="l" t="t" r="r" b="b"/>
            <a:pathLst>
              <a:path w="12194269" h="1876943">
                <a:moveTo>
                  <a:pt x="4526550" y="886923"/>
                </a:moveTo>
                <a:cubicBezTo>
                  <a:pt x="4433952" y="942823"/>
                  <a:pt x="4386660" y="1008181"/>
                  <a:pt x="4386660" y="1081295"/>
                </a:cubicBezTo>
                <a:cubicBezTo>
                  <a:pt x="4386660" y="1142870"/>
                  <a:pt x="4413616" y="1212295"/>
                  <a:pt x="4461854" y="1279451"/>
                </a:cubicBezTo>
                <a:cubicBezTo>
                  <a:pt x="4510092" y="1346606"/>
                  <a:pt x="4567979" y="1379238"/>
                  <a:pt x="4638917" y="1379238"/>
                </a:cubicBezTo>
                <a:cubicBezTo>
                  <a:pt x="4695385" y="1379238"/>
                  <a:pt x="4753365" y="1358051"/>
                  <a:pt x="4811347" y="1316339"/>
                </a:cubicBezTo>
                <a:lnTo>
                  <a:pt x="4811724" y="1316339"/>
                </a:lnTo>
                <a:cubicBezTo>
                  <a:pt x="4761783" y="1255048"/>
                  <a:pt x="4721963" y="1201702"/>
                  <a:pt x="4686494" y="1149018"/>
                </a:cubicBezTo>
                <a:cubicBezTo>
                  <a:pt x="4656510" y="1104468"/>
                  <a:pt x="4604678" y="1022463"/>
                  <a:pt x="4526550" y="886923"/>
                </a:cubicBezTo>
                <a:close/>
                <a:moveTo>
                  <a:pt x="7361261" y="866492"/>
                </a:moveTo>
                <a:cubicBezTo>
                  <a:pt x="7247759" y="866492"/>
                  <a:pt x="7172092" y="960226"/>
                  <a:pt x="7172092" y="1068715"/>
                </a:cubicBezTo>
                <a:cubicBezTo>
                  <a:pt x="7172092" y="1178812"/>
                  <a:pt x="7247759" y="1270938"/>
                  <a:pt x="7361261" y="1270938"/>
                </a:cubicBezTo>
                <a:cubicBezTo>
                  <a:pt x="7474763" y="1270938"/>
                  <a:pt x="7550431" y="1178812"/>
                  <a:pt x="7550431" y="1068715"/>
                </a:cubicBezTo>
                <a:cubicBezTo>
                  <a:pt x="7550431" y="960226"/>
                  <a:pt x="7474763" y="866492"/>
                  <a:pt x="7361261" y="866492"/>
                </a:cubicBezTo>
                <a:close/>
                <a:moveTo>
                  <a:pt x="10418531" y="818822"/>
                </a:moveTo>
                <a:cubicBezTo>
                  <a:pt x="10320162" y="818916"/>
                  <a:pt x="10249129" y="877937"/>
                  <a:pt x="10249129" y="984818"/>
                </a:cubicBezTo>
                <a:lnTo>
                  <a:pt x="10581216" y="984818"/>
                </a:lnTo>
                <a:cubicBezTo>
                  <a:pt x="10581216" y="882950"/>
                  <a:pt x="10513872" y="818822"/>
                  <a:pt x="10418531" y="818822"/>
                </a:cubicBezTo>
                <a:close/>
                <a:moveTo>
                  <a:pt x="2504231" y="671270"/>
                </a:moveTo>
                <a:lnTo>
                  <a:pt x="2755542" y="671270"/>
                </a:lnTo>
                <a:lnTo>
                  <a:pt x="2755542" y="1463040"/>
                </a:lnTo>
                <a:lnTo>
                  <a:pt x="2504231" y="1463040"/>
                </a:lnTo>
                <a:close/>
                <a:moveTo>
                  <a:pt x="3346320" y="671175"/>
                </a:moveTo>
                <a:lnTo>
                  <a:pt x="3636696" y="671175"/>
                </a:lnTo>
                <a:lnTo>
                  <a:pt x="3370534" y="1063702"/>
                </a:lnTo>
                <a:lnTo>
                  <a:pt x="3641614" y="1463040"/>
                </a:lnTo>
                <a:lnTo>
                  <a:pt x="3350860" y="1463040"/>
                </a:lnTo>
                <a:lnTo>
                  <a:pt x="3221468" y="1233009"/>
                </a:lnTo>
                <a:lnTo>
                  <a:pt x="3091319" y="1463040"/>
                </a:lnTo>
                <a:lnTo>
                  <a:pt x="2800565" y="1463040"/>
                </a:lnTo>
                <a:lnTo>
                  <a:pt x="3073253" y="1063797"/>
                </a:lnTo>
                <a:lnTo>
                  <a:pt x="2805294" y="671269"/>
                </a:lnTo>
                <a:lnTo>
                  <a:pt x="3096048" y="671269"/>
                </a:lnTo>
                <a:lnTo>
                  <a:pt x="3221468" y="894584"/>
                </a:lnTo>
                <a:close/>
                <a:moveTo>
                  <a:pt x="11405146" y="659352"/>
                </a:moveTo>
                <a:cubicBezTo>
                  <a:pt x="11413469" y="659352"/>
                  <a:pt x="11421131" y="659635"/>
                  <a:pt x="11428320" y="660108"/>
                </a:cubicBezTo>
                <a:lnTo>
                  <a:pt x="11428320" y="891179"/>
                </a:lnTo>
                <a:cubicBezTo>
                  <a:pt x="11416213" y="889978"/>
                  <a:pt x="11404105" y="889411"/>
                  <a:pt x="11391998" y="889477"/>
                </a:cubicBezTo>
                <a:cubicBezTo>
                  <a:pt x="11253904" y="889477"/>
                  <a:pt x="11163482" y="961834"/>
                  <a:pt x="11163482" y="1155828"/>
                </a:cubicBezTo>
                <a:lnTo>
                  <a:pt x="11163482" y="1464837"/>
                </a:lnTo>
                <a:lnTo>
                  <a:pt x="10911980" y="1464837"/>
                </a:lnTo>
                <a:lnTo>
                  <a:pt x="10911980" y="672499"/>
                </a:lnTo>
                <a:lnTo>
                  <a:pt x="11163482" y="672499"/>
                </a:lnTo>
                <a:lnTo>
                  <a:pt x="11163482" y="801229"/>
                </a:lnTo>
                <a:cubicBezTo>
                  <a:pt x="11199613" y="726696"/>
                  <a:pt x="11294954" y="659352"/>
                  <a:pt x="11405146" y="659352"/>
                </a:cubicBezTo>
                <a:close/>
                <a:moveTo>
                  <a:pt x="8390345" y="659352"/>
                </a:moveTo>
                <a:cubicBezTo>
                  <a:pt x="8398669" y="659352"/>
                  <a:pt x="8406330" y="659635"/>
                  <a:pt x="8413519" y="660108"/>
                </a:cubicBezTo>
                <a:lnTo>
                  <a:pt x="8413519" y="891179"/>
                </a:lnTo>
                <a:cubicBezTo>
                  <a:pt x="8401449" y="889978"/>
                  <a:pt x="8389324" y="889411"/>
                  <a:pt x="8377198" y="889477"/>
                </a:cubicBezTo>
                <a:cubicBezTo>
                  <a:pt x="8239104" y="889477"/>
                  <a:pt x="8148681" y="961834"/>
                  <a:pt x="8148681" y="1155828"/>
                </a:cubicBezTo>
                <a:lnTo>
                  <a:pt x="8148681" y="1464837"/>
                </a:lnTo>
                <a:lnTo>
                  <a:pt x="7897180" y="1464837"/>
                </a:lnTo>
                <a:lnTo>
                  <a:pt x="7897180" y="672499"/>
                </a:lnTo>
                <a:lnTo>
                  <a:pt x="8148681" y="672499"/>
                </a:lnTo>
                <a:lnTo>
                  <a:pt x="8148681" y="801229"/>
                </a:lnTo>
                <a:cubicBezTo>
                  <a:pt x="8184812" y="726696"/>
                  <a:pt x="8280154" y="659352"/>
                  <a:pt x="8390345" y="659352"/>
                </a:cubicBezTo>
                <a:close/>
                <a:moveTo>
                  <a:pt x="9636597" y="652731"/>
                </a:moveTo>
                <a:cubicBezTo>
                  <a:pt x="9738465" y="652731"/>
                  <a:pt x="9815742" y="687254"/>
                  <a:pt x="9858493" y="743154"/>
                </a:cubicBezTo>
                <a:cubicBezTo>
                  <a:pt x="9907867" y="803972"/>
                  <a:pt x="9921015" y="881248"/>
                  <a:pt x="9921015" y="994750"/>
                </a:cubicBezTo>
                <a:lnTo>
                  <a:pt x="9921015" y="1464837"/>
                </a:lnTo>
                <a:lnTo>
                  <a:pt x="9669418" y="1464837"/>
                </a:lnTo>
                <a:lnTo>
                  <a:pt x="9669418" y="1058784"/>
                </a:lnTo>
                <a:cubicBezTo>
                  <a:pt x="9669418" y="945282"/>
                  <a:pt x="9634895" y="866493"/>
                  <a:pt x="9529716" y="866493"/>
                </a:cubicBezTo>
                <a:cubicBezTo>
                  <a:pt x="9427754" y="866493"/>
                  <a:pt x="9376867" y="945376"/>
                  <a:pt x="9376867" y="1067013"/>
                </a:cubicBezTo>
                <a:lnTo>
                  <a:pt x="9376867" y="1464837"/>
                </a:lnTo>
                <a:lnTo>
                  <a:pt x="9125272" y="1464837"/>
                </a:lnTo>
                <a:lnTo>
                  <a:pt x="9125272" y="672499"/>
                </a:lnTo>
                <a:lnTo>
                  <a:pt x="9376867" y="672499"/>
                </a:lnTo>
                <a:lnTo>
                  <a:pt x="9376867" y="787609"/>
                </a:lnTo>
                <a:cubicBezTo>
                  <a:pt x="9421227" y="702482"/>
                  <a:pt x="9513258" y="652731"/>
                  <a:pt x="9636597" y="652731"/>
                </a:cubicBezTo>
                <a:close/>
                <a:moveTo>
                  <a:pt x="7308767" y="652258"/>
                </a:moveTo>
                <a:cubicBezTo>
                  <a:pt x="7410635" y="652258"/>
                  <a:pt x="7512597" y="713076"/>
                  <a:pt x="7550431" y="785433"/>
                </a:cubicBezTo>
                <a:lnTo>
                  <a:pt x="7550431" y="671931"/>
                </a:lnTo>
                <a:lnTo>
                  <a:pt x="7801933" y="672499"/>
                </a:lnTo>
                <a:lnTo>
                  <a:pt x="7801933" y="1464837"/>
                </a:lnTo>
                <a:lnTo>
                  <a:pt x="7550431" y="1464837"/>
                </a:lnTo>
                <a:lnTo>
                  <a:pt x="7550431" y="1353132"/>
                </a:lnTo>
                <a:cubicBezTo>
                  <a:pt x="7512597" y="1425395"/>
                  <a:pt x="7410635" y="1484605"/>
                  <a:pt x="7308767" y="1484605"/>
                </a:cubicBezTo>
                <a:cubicBezTo>
                  <a:pt x="7080249" y="1484605"/>
                  <a:pt x="6922388" y="1305367"/>
                  <a:pt x="6922388" y="1068431"/>
                </a:cubicBezTo>
                <a:cubicBezTo>
                  <a:pt x="6922388" y="831496"/>
                  <a:pt x="7080249" y="652258"/>
                  <a:pt x="7308767" y="652258"/>
                </a:cubicBezTo>
                <a:close/>
                <a:moveTo>
                  <a:pt x="11840616" y="651123"/>
                </a:moveTo>
                <a:cubicBezTo>
                  <a:pt x="12070741" y="651123"/>
                  <a:pt x="12182541" y="767841"/>
                  <a:pt x="12182541" y="919082"/>
                </a:cubicBezTo>
                <a:lnTo>
                  <a:pt x="11934350" y="919082"/>
                </a:lnTo>
                <a:cubicBezTo>
                  <a:pt x="11934350" y="852872"/>
                  <a:pt x="11899826" y="815038"/>
                  <a:pt x="11830306" y="815038"/>
                </a:cubicBezTo>
                <a:cubicBezTo>
                  <a:pt x="11779325" y="815038"/>
                  <a:pt x="11736572" y="838023"/>
                  <a:pt x="11736572" y="885693"/>
                </a:cubicBezTo>
                <a:cubicBezTo>
                  <a:pt x="11736572" y="943295"/>
                  <a:pt x="11805620" y="953132"/>
                  <a:pt x="11938795" y="997493"/>
                </a:cubicBezTo>
                <a:cubicBezTo>
                  <a:pt x="12079159" y="1039110"/>
                  <a:pt x="12194269" y="1076944"/>
                  <a:pt x="12194269" y="1231401"/>
                </a:cubicBezTo>
                <a:cubicBezTo>
                  <a:pt x="12194269" y="1418869"/>
                  <a:pt x="12033475" y="1486213"/>
                  <a:pt x="11835887" y="1486213"/>
                </a:cubicBezTo>
                <a:cubicBezTo>
                  <a:pt x="11610679" y="1486213"/>
                  <a:pt x="11470884" y="1382170"/>
                  <a:pt x="11470884" y="1200188"/>
                </a:cubicBezTo>
                <a:lnTo>
                  <a:pt x="11717466" y="1200188"/>
                </a:lnTo>
                <a:cubicBezTo>
                  <a:pt x="11717466" y="1284085"/>
                  <a:pt x="11770151" y="1316906"/>
                  <a:pt x="11844115" y="1316906"/>
                </a:cubicBezTo>
                <a:cubicBezTo>
                  <a:pt x="11904934" y="1316906"/>
                  <a:pt x="11947685" y="1295530"/>
                  <a:pt x="11947685" y="1242941"/>
                </a:cubicBezTo>
                <a:cubicBezTo>
                  <a:pt x="11947685" y="1182123"/>
                  <a:pt x="11885165" y="1173894"/>
                  <a:pt x="11735627" y="1124615"/>
                </a:cubicBezTo>
                <a:cubicBezTo>
                  <a:pt x="11604059" y="1083470"/>
                  <a:pt x="11490652" y="1045636"/>
                  <a:pt x="11490652" y="892787"/>
                </a:cubicBezTo>
                <a:cubicBezTo>
                  <a:pt x="11490652" y="728398"/>
                  <a:pt x="11627043" y="651123"/>
                  <a:pt x="11840616" y="651123"/>
                </a:cubicBezTo>
                <a:close/>
                <a:moveTo>
                  <a:pt x="10420138" y="651123"/>
                </a:moveTo>
                <a:cubicBezTo>
                  <a:pt x="10668329" y="651123"/>
                  <a:pt x="10827800" y="818822"/>
                  <a:pt x="10827800" y="1012815"/>
                </a:cubicBezTo>
                <a:cubicBezTo>
                  <a:pt x="10828651" y="1051889"/>
                  <a:pt x="10825908" y="1090962"/>
                  <a:pt x="10819571" y="1129533"/>
                </a:cubicBezTo>
                <a:lnTo>
                  <a:pt x="10249129" y="1129533"/>
                </a:lnTo>
                <a:cubicBezTo>
                  <a:pt x="10254047" y="1224875"/>
                  <a:pt x="10293583" y="1305367"/>
                  <a:pt x="10425057" y="1305367"/>
                </a:cubicBezTo>
                <a:cubicBezTo>
                  <a:pt x="10512170" y="1305367"/>
                  <a:pt x="10554922" y="1265925"/>
                  <a:pt x="10571379" y="1215038"/>
                </a:cubicBezTo>
                <a:lnTo>
                  <a:pt x="10817963" y="1215038"/>
                </a:lnTo>
                <a:cubicBezTo>
                  <a:pt x="10794978" y="1364577"/>
                  <a:pt x="10653574" y="1486213"/>
                  <a:pt x="10426665" y="1486213"/>
                </a:cubicBezTo>
                <a:cubicBezTo>
                  <a:pt x="10148869" y="1486213"/>
                  <a:pt x="9999330" y="1313596"/>
                  <a:pt x="9999330" y="1068715"/>
                </a:cubicBezTo>
                <a:cubicBezTo>
                  <a:pt x="9999330" y="836887"/>
                  <a:pt x="10145559" y="651123"/>
                  <a:pt x="10420138" y="651123"/>
                </a:cubicBezTo>
                <a:close/>
                <a:moveTo>
                  <a:pt x="197682" y="638543"/>
                </a:moveTo>
                <a:cubicBezTo>
                  <a:pt x="297564" y="638543"/>
                  <a:pt x="382123" y="678647"/>
                  <a:pt x="414471" y="736722"/>
                </a:cubicBezTo>
                <a:cubicBezTo>
                  <a:pt x="494111" y="676850"/>
                  <a:pt x="578197" y="646488"/>
                  <a:pt x="663324" y="646488"/>
                </a:cubicBezTo>
                <a:cubicBezTo>
                  <a:pt x="766894" y="646488"/>
                  <a:pt x="837833" y="682525"/>
                  <a:pt x="874627" y="753842"/>
                </a:cubicBezTo>
                <a:cubicBezTo>
                  <a:pt x="964293" y="681673"/>
                  <a:pt x="1056324" y="646488"/>
                  <a:pt x="1154976" y="646488"/>
                </a:cubicBezTo>
                <a:cubicBezTo>
                  <a:pt x="1248332" y="646488"/>
                  <a:pt x="1317284" y="673917"/>
                  <a:pt x="1360320" y="727925"/>
                </a:cubicBezTo>
                <a:cubicBezTo>
                  <a:pt x="1409221" y="789595"/>
                  <a:pt x="1420287" y="880302"/>
                  <a:pt x="1393047" y="997682"/>
                </a:cubicBezTo>
                <a:lnTo>
                  <a:pt x="1339701" y="1239914"/>
                </a:lnTo>
                <a:cubicBezTo>
                  <a:pt x="1323338" y="1304042"/>
                  <a:pt x="1326648" y="1350673"/>
                  <a:pt x="1349159" y="1379710"/>
                </a:cubicBezTo>
                <a:cubicBezTo>
                  <a:pt x="1369779" y="1406289"/>
                  <a:pt x="1407707" y="1419720"/>
                  <a:pt x="1462188" y="1419720"/>
                </a:cubicBezTo>
                <a:cubicBezTo>
                  <a:pt x="1494007" y="1419228"/>
                  <a:pt x="1525702" y="1415520"/>
                  <a:pt x="1556773" y="1408653"/>
                </a:cubicBezTo>
                <a:lnTo>
                  <a:pt x="1511656" y="1612011"/>
                </a:lnTo>
                <a:cubicBezTo>
                  <a:pt x="1480718" y="1617270"/>
                  <a:pt x="1449400" y="1620022"/>
                  <a:pt x="1418017" y="1620240"/>
                </a:cubicBezTo>
                <a:cubicBezTo>
                  <a:pt x="1306880" y="1620240"/>
                  <a:pt x="1215511" y="1583352"/>
                  <a:pt x="1163867" y="1518845"/>
                </a:cubicBezTo>
                <a:cubicBezTo>
                  <a:pt x="1112224" y="1454338"/>
                  <a:pt x="1097469" y="1367509"/>
                  <a:pt x="1120737" y="1258736"/>
                </a:cubicBezTo>
                <a:lnTo>
                  <a:pt x="1181933" y="992574"/>
                </a:lnTo>
                <a:cubicBezTo>
                  <a:pt x="1196310" y="930053"/>
                  <a:pt x="1194418" y="885031"/>
                  <a:pt x="1176163" y="862047"/>
                </a:cubicBezTo>
                <a:cubicBezTo>
                  <a:pt x="1161030" y="843035"/>
                  <a:pt x="1136438" y="833009"/>
                  <a:pt x="1104941" y="833009"/>
                </a:cubicBezTo>
                <a:cubicBezTo>
                  <a:pt x="1003641" y="833009"/>
                  <a:pt x="913596" y="914163"/>
                  <a:pt x="886071" y="1030314"/>
                </a:cubicBezTo>
                <a:lnTo>
                  <a:pt x="786284" y="1461148"/>
                </a:lnTo>
                <a:lnTo>
                  <a:pt x="573752" y="1461148"/>
                </a:lnTo>
                <a:lnTo>
                  <a:pt x="682430" y="992480"/>
                </a:lnTo>
                <a:cubicBezTo>
                  <a:pt x="696901" y="929864"/>
                  <a:pt x="694915" y="884747"/>
                  <a:pt x="676660" y="861763"/>
                </a:cubicBezTo>
                <a:cubicBezTo>
                  <a:pt x="661905" y="843603"/>
                  <a:pt x="637218" y="833388"/>
                  <a:pt x="607046" y="833388"/>
                </a:cubicBezTo>
                <a:cubicBezTo>
                  <a:pt x="492503" y="833388"/>
                  <a:pt x="416835" y="917663"/>
                  <a:pt x="369543" y="1097374"/>
                </a:cubicBezTo>
                <a:lnTo>
                  <a:pt x="285173" y="1461526"/>
                </a:lnTo>
                <a:lnTo>
                  <a:pt x="72452" y="1461526"/>
                </a:lnTo>
                <a:lnTo>
                  <a:pt x="198912" y="938944"/>
                </a:lnTo>
                <a:cubicBezTo>
                  <a:pt x="208843" y="895719"/>
                  <a:pt x="204776" y="859777"/>
                  <a:pt x="187467" y="838117"/>
                </a:cubicBezTo>
                <a:cubicBezTo>
                  <a:pt x="163348" y="807755"/>
                  <a:pt x="111137" y="806053"/>
                  <a:pt x="45590" y="833293"/>
                </a:cubicBezTo>
                <a:lnTo>
                  <a:pt x="0" y="852210"/>
                </a:lnTo>
                <a:lnTo>
                  <a:pt x="37834" y="670229"/>
                </a:lnTo>
                <a:lnTo>
                  <a:pt x="51454" y="665310"/>
                </a:lnTo>
                <a:cubicBezTo>
                  <a:pt x="98252" y="647888"/>
                  <a:pt x="147748" y="638836"/>
                  <a:pt x="197682" y="638543"/>
                </a:cubicBezTo>
                <a:close/>
                <a:moveTo>
                  <a:pt x="6277980" y="531662"/>
                </a:moveTo>
                <a:lnTo>
                  <a:pt x="6277980" y="929486"/>
                </a:lnTo>
                <a:lnTo>
                  <a:pt x="6460435" y="929486"/>
                </a:lnTo>
                <a:cubicBezTo>
                  <a:pt x="6572234" y="928919"/>
                  <a:pt x="6644591" y="836888"/>
                  <a:pt x="6644591" y="730007"/>
                </a:cubicBezTo>
                <a:lnTo>
                  <a:pt x="6644686" y="730290"/>
                </a:lnTo>
                <a:cubicBezTo>
                  <a:pt x="6644686" y="623409"/>
                  <a:pt x="6572329" y="531662"/>
                  <a:pt x="6460529" y="531662"/>
                </a:cubicBezTo>
                <a:close/>
                <a:moveTo>
                  <a:pt x="8605338" y="437361"/>
                </a:moveTo>
                <a:lnTo>
                  <a:pt x="8855231" y="437361"/>
                </a:lnTo>
                <a:lnTo>
                  <a:pt x="8855231" y="672499"/>
                </a:lnTo>
                <a:lnTo>
                  <a:pt x="9036077" y="672499"/>
                </a:lnTo>
                <a:lnTo>
                  <a:pt x="9036077" y="859872"/>
                </a:lnTo>
                <a:lnTo>
                  <a:pt x="8855231" y="859872"/>
                </a:lnTo>
                <a:lnTo>
                  <a:pt x="8855231" y="1142681"/>
                </a:lnTo>
                <a:cubicBezTo>
                  <a:pt x="8855231" y="1259398"/>
                  <a:pt x="8901294" y="1277464"/>
                  <a:pt x="8963719" y="1277464"/>
                </a:cubicBezTo>
                <a:cubicBezTo>
                  <a:pt x="8993892" y="1277710"/>
                  <a:pt x="9024159" y="1276064"/>
                  <a:pt x="9054143" y="1272546"/>
                </a:cubicBezTo>
                <a:lnTo>
                  <a:pt x="9054332" y="1464837"/>
                </a:lnTo>
                <a:cubicBezTo>
                  <a:pt x="8998905" y="1474030"/>
                  <a:pt x="8942817" y="1478429"/>
                  <a:pt x="8886633" y="1477984"/>
                </a:cubicBezTo>
                <a:cubicBezTo>
                  <a:pt x="8768307" y="1477984"/>
                  <a:pt x="8605526" y="1463229"/>
                  <a:pt x="8605526" y="1198580"/>
                </a:cubicBezTo>
                <a:lnTo>
                  <a:pt x="8605526" y="859872"/>
                </a:lnTo>
                <a:lnTo>
                  <a:pt x="8480391" y="859872"/>
                </a:lnTo>
                <a:lnTo>
                  <a:pt x="8480391" y="672499"/>
                </a:lnTo>
                <a:lnTo>
                  <a:pt x="8605338" y="672499"/>
                </a:lnTo>
                <a:close/>
                <a:moveTo>
                  <a:pt x="4701627" y="356112"/>
                </a:moveTo>
                <a:cubicBezTo>
                  <a:pt x="4670130" y="355006"/>
                  <a:pt x="4639665" y="367434"/>
                  <a:pt x="4617919" y="390257"/>
                </a:cubicBezTo>
                <a:cubicBezTo>
                  <a:pt x="4594273" y="415322"/>
                  <a:pt x="4583206" y="445968"/>
                  <a:pt x="4583206" y="486734"/>
                </a:cubicBezTo>
                <a:cubicBezTo>
                  <a:pt x="4583206" y="545660"/>
                  <a:pt x="4606096" y="621518"/>
                  <a:pt x="4651119" y="712414"/>
                </a:cubicBezTo>
                <a:cubicBezTo>
                  <a:pt x="4715909" y="682336"/>
                  <a:pt x="4760270" y="651596"/>
                  <a:pt x="4782971" y="620855"/>
                </a:cubicBezTo>
                <a:cubicBezTo>
                  <a:pt x="4809151" y="585121"/>
                  <a:pt x="4822753" y="541707"/>
                  <a:pt x="4821655" y="497422"/>
                </a:cubicBezTo>
                <a:cubicBezTo>
                  <a:pt x="4821655" y="450035"/>
                  <a:pt x="4811347" y="417403"/>
                  <a:pt x="4788268" y="391582"/>
                </a:cubicBezTo>
                <a:cubicBezTo>
                  <a:pt x="4767079" y="367746"/>
                  <a:pt x="4738799" y="356112"/>
                  <a:pt x="4701627" y="356112"/>
                </a:cubicBezTo>
                <a:close/>
                <a:moveTo>
                  <a:pt x="6011724" y="314117"/>
                </a:moveTo>
                <a:lnTo>
                  <a:pt x="6493445" y="314117"/>
                </a:lnTo>
                <a:cubicBezTo>
                  <a:pt x="6748257" y="314117"/>
                  <a:pt x="6912645" y="506408"/>
                  <a:pt x="6912645" y="730290"/>
                </a:cubicBezTo>
                <a:cubicBezTo>
                  <a:pt x="6912645" y="954173"/>
                  <a:pt x="6748257" y="1146464"/>
                  <a:pt x="6493445" y="1146464"/>
                </a:cubicBezTo>
                <a:lnTo>
                  <a:pt x="6277980" y="1146464"/>
                </a:lnTo>
                <a:lnTo>
                  <a:pt x="6277980" y="1465310"/>
                </a:lnTo>
                <a:lnTo>
                  <a:pt x="6011724" y="1465310"/>
                </a:lnTo>
                <a:close/>
                <a:moveTo>
                  <a:pt x="1969637" y="283661"/>
                </a:moveTo>
                <a:cubicBezTo>
                  <a:pt x="2242231" y="283661"/>
                  <a:pt x="2378622" y="454481"/>
                  <a:pt x="2378622" y="649988"/>
                </a:cubicBezTo>
                <a:lnTo>
                  <a:pt x="2112176" y="649988"/>
                </a:lnTo>
                <a:cubicBezTo>
                  <a:pt x="2112176" y="548120"/>
                  <a:pt x="2061290" y="484086"/>
                  <a:pt x="1969353" y="484086"/>
                </a:cubicBezTo>
                <a:cubicBezTo>
                  <a:pt x="1893685" y="484086"/>
                  <a:pt x="1829651" y="523528"/>
                  <a:pt x="1829651" y="602317"/>
                </a:cubicBezTo>
                <a:cubicBezTo>
                  <a:pt x="1829651" y="677985"/>
                  <a:pt x="1896995" y="718940"/>
                  <a:pt x="1993944" y="753653"/>
                </a:cubicBezTo>
                <a:cubicBezTo>
                  <a:pt x="2183115" y="819863"/>
                  <a:pt x="2398011" y="894963"/>
                  <a:pt x="2398011" y="1124899"/>
                </a:cubicBezTo>
                <a:cubicBezTo>
                  <a:pt x="2398011" y="1361362"/>
                  <a:pt x="2218963" y="1492835"/>
                  <a:pt x="1966043" y="1492835"/>
                </a:cubicBezTo>
                <a:cubicBezTo>
                  <a:pt x="1720122" y="1492835"/>
                  <a:pt x="1532371" y="1344998"/>
                  <a:pt x="1532371" y="1082241"/>
                </a:cubicBezTo>
                <a:lnTo>
                  <a:pt x="1798437" y="1081958"/>
                </a:lnTo>
                <a:cubicBezTo>
                  <a:pt x="1798437" y="1206715"/>
                  <a:pt x="1874106" y="1280586"/>
                  <a:pt x="1982500" y="1280586"/>
                </a:cubicBezTo>
                <a:cubicBezTo>
                  <a:pt x="2067626" y="1280586"/>
                  <a:pt x="2133835" y="1226389"/>
                  <a:pt x="2133835" y="1145897"/>
                </a:cubicBezTo>
                <a:cubicBezTo>
                  <a:pt x="2133835" y="1053866"/>
                  <a:pt x="2055047" y="1022937"/>
                  <a:pt x="1954786" y="985103"/>
                </a:cubicBezTo>
                <a:cubicBezTo>
                  <a:pt x="1742917" y="907921"/>
                  <a:pt x="1565475" y="840577"/>
                  <a:pt x="1565475" y="607330"/>
                </a:cubicBezTo>
                <a:cubicBezTo>
                  <a:pt x="1565475" y="395365"/>
                  <a:pt x="1759374" y="283661"/>
                  <a:pt x="1969637" y="283661"/>
                </a:cubicBezTo>
                <a:close/>
                <a:moveTo>
                  <a:pt x="4709950" y="254906"/>
                </a:moveTo>
                <a:cubicBezTo>
                  <a:pt x="4789213" y="254906"/>
                  <a:pt x="4852868" y="275904"/>
                  <a:pt x="4899120" y="317332"/>
                </a:cubicBezTo>
                <a:cubicBezTo>
                  <a:pt x="4947170" y="359044"/>
                  <a:pt x="4971667" y="415322"/>
                  <a:pt x="4971667" y="484653"/>
                </a:cubicBezTo>
                <a:cubicBezTo>
                  <a:pt x="4971355" y="549983"/>
                  <a:pt x="4947898" y="613090"/>
                  <a:pt x="4905457" y="662757"/>
                </a:cubicBezTo>
                <a:cubicBezTo>
                  <a:pt x="4865448" y="711752"/>
                  <a:pt x="4796496" y="759990"/>
                  <a:pt x="4700398" y="806337"/>
                </a:cubicBezTo>
                <a:cubicBezTo>
                  <a:pt x="4754311" y="899030"/>
                  <a:pt x="4804346" y="979805"/>
                  <a:pt x="4845301" y="1040434"/>
                </a:cubicBezTo>
                <a:cubicBezTo>
                  <a:pt x="4876619" y="1087415"/>
                  <a:pt x="4910660" y="1132513"/>
                  <a:pt x="4947264" y="1175502"/>
                </a:cubicBezTo>
                <a:cubicBezTo>
                  <a:pt x="5015460" y="1089524"/>
                  <a:pt x="5051308" y="1014707"/>
                  <a:pt x="5051308" y="957956"/>
                </a:cubicBezTo>
                <a:cubicBezTo>
                  <a:pt x="5052253" y="937725"/>
                  <a:pt x="5043760" y="918193"/>
                  <a:pt x="5028324" y="905083"/>
                </a:cubicBezTo>
                <a:cubicBezTo>
                  <a:pt x="5011203" y="890612"/>
                  <a:pt x="4985005" y="883612"/>
                  <a:pt x="4948021" y="883612"/>
                </a:cubicBezTo>
                <a:lnTo>
                  <a:pt x="4887014" y="883612"/>
                </a:lnTo>
                <a:lnTo>
                  <a:pt x="4887014" y="790541"/>
                </a:lnTo>
                <a:lnTo>
                  <a:pt x="5365898" y="790541"/>
                </a:lnTo>
                <a:lnTo>
                  <a:pt x="5365898" y="883802"/>
                </a:lnTo>
                <a:lnTo>
                  <a:pt x="5312458" y="883802"/>
                </a:lnTo>
                <a:cubicBezTo>
                  <a:pt x="5291203" y="883367"/>
                  <a:pt x="5270073" y="887188"/>
                  <a:pt x="5250314" y="895057"/>
                </a:cubicBezTo>
                <a:cubicBezTo>
                  <a:pt x="5233251" y="903078"/>
                  <a:pt x="5218242" y="914892"/>
                  <a:pt x="5206427" y="929581"/>
                </a:cubicBezTo>
                <a:cubicBezTo>
                  <a:pt x="5192145" y="945282"/>
                  <a:pt x="5175498" y="976873"/>
                  <a:pt x="5153270" y="1022841"/>
                </a:cubicBezTo>
                <a:cubicBezTo>
                  <a:pt x="5115928" y="1103721"/>
                  <a:pt x="5070310" y="1180524"/>
                  <a:pt x="5017162" y="1252021"/>
                </a:cubicBezTo>
                <a:cubicBezTo>
                  <a:pt x="5079399" y="1312366"/>
                  <a:pt x="5135583" y="1344241"/>
                  <a:pt x="5180227" y="1344241"/>
                </a:cubicBezTo>
                <a:cubicBezTo>
                  <a:pt x="5206086" y="1344241"/>
                  <a:pt x="5230499" y="1332342"/>
                  <a:pt x="5246437" y="1311988"/>
                </a:cubicBezTo>
                <a:cubicBezTo>
                  <a:pt x="5259583" y="1295435"/>
                  <a:pt x="5277365" y="1260534"/>
                  <a:pt x="5284271" y="1189595"/>
                </a:cubicBezTo>
                <a:lnTo>
                  <a:pt x="5284271" y="1187798"/>
                </a:lnTo>
                <a:lnTo>
                  <a:pt x="5288149" y="1172380"/>
                </a:lnTo>
                <a:lnTo>
                  <a:pt x="5370722" y="1171435"/>
                </a:lnTo>
                <a:lnTo>
                  <a:pt x="5370722" y="1191392"/>
                </a:lnTo>
                <a:cubicBezTo>
                  <a:pt x="5370722" y="1294679"/>
                  <a:pt x="5348777" y="1374130"/>
                  <a:pt x="5304511" y="1427854"/>
                </a:cubicBezTo>
                <a:cubicBezTo>
                  <a:pt x="5261456" y="1481266"/>
                  <a:pt x="5196335" y="1512035"/>
                  <a:pt x="5127732" y="1511373"/>
                </a:cubicBezTo>
                <a:cubicBezTo>
                  <a:pt x="5086457" y="1510985"/>
                  <a:pt x="5045888" y="1500600"/>
                  <a:pt x="5009501" y="1481106"/>
                </a:cubicBezTo>
                <a:cubicBezTo>
                  <a:pt x="4972234" y="1463229"/>
                  <a:pt x="4929955" y="1432962"/>
                  <a:pt x="4880865" y="1388980"/>
                </a:cubicBezTo>
                <a:cubicBezTo>
                  <a:pt x="4834150" y="1427306"/>
                  <a:pt x="4782043" y="1458538"/>
                  <a:pt x="4726219" y="1481673"/>
                </a:cubicBezTo>
                <a:cubicBezTo>
                  <a:pt x="4674841" y="1501167"/>
                  <a:pt x="4620370" y="1511221"/>
                  <a:pt x="4565426" y="1511373"/>
                </a:cubicBezTo>
                <a:cubicBezTo>
                  <a:pt x="4461665" y="1511373"/>
                  <a:pt x="4374363" y="1477417"/>
                  <a:pt x="4305885" y="1410545"/>
                </a:cubicBezTo>
                <a:cubicBezTo>
                  <a:pt x="4183010" y="1289259"/>
                  <a:pt x="4166950" y="1096485"/>
                  <a:pt x="4268050" y="956537"/>
                </a:cubicBezTo>
                <a:cubicBezTo>
                  <a:pt x="4310518" y="898462"/>
                  <a:pt x="4381930" y="842373"/>
                  <a:pt x="4480771" y="789500"/>
                </a:cubicBezTo>
                <a:cubicBezTo>
                  <a:pt x="4434992" y="692267"/>
                  <a:pt x="4411724" y="608938"/>
                  <a:pt x="4411724" y="540931"/>
                </a:cubicBezTo>
                <a:cubicBezTo>
                  <a:pt x="4410655" y="464176"/>
                  <a:pt x="4442502" y="390636"/>
                  <a:pt x="4499215" y="338898"/>
                </a:cubicBezTo>
                <a:cubicBezTo>
                  <a:pt x="4555295" y="283678"/>
                  <a:pt x="4631266" y="253399"/>
                  <a:pt x="4709950" y="254906"/>
                </a:cubicBezTo>
                <a:close/>
                <a:moveTo>
                  <a:pt x="2627370" y="249129"/>
                </a:moveTo>
                <a:cubicBezTo>
                  <a:pt x="2627938" y="249129"/>
                  <a:pt x="2628516" y="249131"/>
                  <a:pt x="2629083" y="249137"/>
                </a:cubicBezTo>
                <a:cubicBezTo>
                  <a:pt x="2717104" y="249920"/>
                  <a:pt x="2787816" y="321908"/>
                  <a:pt x="2787030" y="409922"/>
                </a:cubicBezTo>
                <a:cubicBezTo>
                  <a:pt x="2786245" y="497943"/>
                  <a:pt x="2714265" y="568664"/>
                  <a:pt x="2626246" y="567879"/>
                </a:cubicBezTo>
                <a:cubicBezTo>
                  <a:pt x="2538744" y="567094"/>
                  <a:pt x="2468240" y="495919"/>
                  <a:pt x="2468289" y="408418"/>
                </a:cubicBezTo>
                <a:cubicBezTo>
                  <a:pt x="2468231" y="320502"/>
                  <a:pt x="2539454" y="249185"/>
                  <a:pt x="2627370" y="249129"/>
                </a:cubicBezTo>
                <a:close/>
                <a:moveTo>
                  <a:pt x="4785335" y="124946"/>
                </a:moveTo>
                <a:cubicBezTo>
                  <a:pt x="4336095" y="124946"/>
                  <a:pt x="3971907" y="489136"/>
                  <a:pt x="3971907" y="938377"/>
                </a:cubicBezTo>
                <a:cubicBezTo>
                  <a:pt x="3971907" y="1387618"/>
                  <a:pt x="4336095" y="1751808"/>
                  <a:pt x="4785335" y="1751808"/>
                </a:cubicBezTo>
                <a:cubicBezTo>
                  <a:pt x="5234368" y="1751287"/>
                  <a:pt x="5598245" y="1387410"/>
                  <a:pt x="5598766" y="938377"/>
                </a:cubicBezTo>
                <a:cubicBezTo>
                  <a:pt x="5598766" y="489136"/>
                  <a:pt x="5234576" y="124946"/>
                  <a:pt x="4785335" y="124946"/>
                </a:cubicBezTo>
                <a:close/>
                <a:moveTo>
                  <a:pt x="4785335" y="0"/>
                </a:moveTo>
                <a:cubicBezTo>
                  <a:pt x="5303330" y="625"/>
                  <a:pt x="5723088" y="420382"/>
                  <a:pt x="5723712" y="938377"/>
                </a:cubicBezTo>
                <a:cubicBezTo>
                  <a:pt x="5723712" y="938443"/>
                  <a:pt x="5723712" y="938500"/>
                  <a:pt x="5723712" y="938566"/>
                </a:cubicBezTo>
                <a:cubicBezTo>
                  <a:pt x="5723656" y="1456873"/>
                  <a:pt x="5303452" y="1877000"/>
                  <a:pt x="4785146" y="1876943"/>
                </a:cubicBezTo>
                <a:cubicBezTo>
                  <a:pt x="4266839" y="1876887"/>
                  <a:pt x="3846713" y="1456683"/>
                  <a:pt x="3846771" y="938377"/>
                </a:cubicBezTo>
                <a:cubicBezTo>
                  <a:pt x="3846827" y="420070"/>
                  <a:pt x="4267029" y="-52"/>
                  <a:pt x="4785335" y="0"/>
                </a:cubicBezTo>
                <a:close/>
              </a:path>
            </a:pathLst>
          </a:custGeom>
          <a:solidFill>
            <a:schemeClr val="tx1"/>
          </a:solidFill>
          <a:ln w="9458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183347-7CCE-4A43-A702-1BD924895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366839"/>
            <a:ext cx="11658600" cy="242411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2A6CE-7C01-4DFB-AD45-43F9A37E0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5400" y="4000501"/>
            <a:ext cx="4521200" cy="184150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0" indent="0" algn="ctr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392932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F4DD5D8-1212-412D-B017-C4BE360B260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2A656-BE6E-42DC-83ED-722D61EA9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BE626E-A387-4754-8C0C-E05A4004ED62}" type="datetime1">
              <a:rPr lang="en-GB" smtClean="0"/>
              <a:pPr/>
              <a:t>29/06/2023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D0B45-71E8-4A32-B8B9-E1E96669A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B3362-333B-4FF1-B598-4D361C4C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98ED10F-5428-48C0-B933-141162BF19C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C8364A8-D595-42FB-8716-DC59A7F522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3850" y="1073150"/>
            <a:ext cx="4896000" cy="4432300"/>
          </a:xfrm>
        </p:spPr>
        <p:txBody>
          <a:bodyPr/>
          <a:lstStyle>
            <a:lvl1pPr>
              <a:lnSpc>
                <a:spcPct val="90000"/>
              </a:lnSpc>
              <a:spcAft>
                <a:spcPts val="600"/>
              </a:spcAft>
              <a:defRPr sz="6000">
                <a:solidFill>
                  <a:schemeClr val="tx1"/>
                </a:solidFill>
                <a:latin typeface="+mj-lt"/>
              </a:defRPr>
            </a:lvl1pPr>
            <a:lvl2pPr marL="0" indent="0">
              <a:buFontTx/>
              <a:buNone/>
              <a:defRPr/>
            </a:lvl2pPr>
            <a:lvl3pPr marL="190500" indent="-190500">
              <a:buFont typeface="Arial" panose="020B0604020202020204" pitchFamily="34" charset="0"/>
              <a:buChar char="•"/>
              <a:defRPr/>
            </a:lvl3pPr>
            <a:lvl4pPr marL="368300" indent="-177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20877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and image Opt.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F4DD5D8-1212-412D-B017-C4BE360B260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2A656-BE6E-42DC-83ED-722D61EA9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BE626E-A387-4754-8C0C-E05A4004ED62}" type="datetime1">
              <a:rPr lang="en-GB" smtClean="0"/>
              <a:pPr/>
              <a:t>29/06/2023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D0B45-71E8-4A32-B8B9-E1E96669A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B3362-333B-4FF1-B598-4D361C4C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98ED10F-5428-48C0-B933-141162BF19C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C8364A8-D595-42FB-8716-DC59A7F522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3850" y="1073150"/>
            <a:ext cx="4896000" cy="4432300"/>
          </a:xfrm>
        </p:spPr>
        <p:txBody>
          <a:bodyPr/>
          <a:lstStyle>
            <a:lvl1pPr>
              <a:lnSpc>
                <a:spcPct val="90000"/>
              </a:lnSpc>
              <a:spcAft>
                <a:spcPts val="600"/>
              </a:spcAft>
              <a:defRPr sz="6000">
                <a:solidFill>
                  <a:schemeClr val="tx1"/>
                </a:solidFill>
                <a:latin typeface="+mj-lt"/>
              </a:defRPr>
            </a:lvl1pPr>
            <a:lvl2pPr marL="0" indent="0">
              <a:buFontTx/>
              <a:buNone/>
              <a:defRPr/>
            </a:lvl2pPr>
            <a:lvl3pPr marL="190500" indent="-190500">
              <a:buFont typeface="Arial" panose="020B0604020202020204" pitchFamily="34" charset="0"/>
              <a:buChar char="•"/>
              <a:defRPr/>
            </a:lvl3pPr>
            <a:lvl4pPr marL="368300" indent="-177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4734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an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F4DD5D8-1212-412D-B017-C4BE360B260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2A656-BE6E-42DC-83ED-722D61EA9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4770-D288-44E0-BDDC-E3E7FD31E2E8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D0B45-71E8-4A32-B8B9-E1E96669A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B3362-333B-4FF1-B598-4D361C4C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C8364A8-D595-42FB-8716-DC59A7F522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35100" y="1073150"/>
            <a:ext cx="4896000" cy="4432300"/>
          </a:xfrm>
        </p:spPr>
        <p:txBody>
          <a:bodyPr/>
          <a:lstStyle>
            <a:lvl1pPr>
              <a:lnSpc>
                <a:spcPct val="90000"/>
              </a:lnSpc>
              <a:spcAft>
                <a:spcPts val="600"/>
              </a:spcAft>
              <a:defRPr sz="6000">
                <a:solidFill>
                  <a:schemeClr val="tx1"/>
                </a:solidFill>
                <a:latin typeface="+mj-lt"/>
              </a:defRPr>
            </a:lvl1pPr>
            <a:lvl2pPr marL="0" indent="0">
              <a:buFontTx/>
              <a:buNone/>
              <a:defRPr/>
            </a:lvl2pPr>
            <a:lvl3pPr marL="190500" indent="-190500">
              <a:buFont typeface="Arial" panose="020B0604020202020204" pitchFamily="34" charset="0"/>
              <a:buChar char="•"/>
              <a:defRPr/>
            </a:lvl3pPr>
            <a:lvl4pPr marL="368300" indent="-177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D87996-1AF7-4587-BE53-BBA2FCC6A2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0520" y="6468618"/>
            <a:ext cx="1458119" cy="224434"/>
          </a:xfrm>
          <a:custGeom>
            <a:avLst/>
            <a:gdLst>
              <a:gd name="connsiteX0" fmla="*/ 541258 w 1458119"/>
              <a:gd name="connsiteY0" fmla="*/ 106053 h 224434"/>
              <a:gd name="connsiteX1" fmla="*/ 524531 w 1458119"/>
              <a:gd name="connsiteY1" fmla="*/ 129295 h 224434"/>
              <a:gd name="connsiteX2" fmla="*/ 533522 w 1458119"/>
              <a:gd name="connsiteY2" fmla="*/ 152990 h 224434"/>
              <a:gd name="connsiteX3" fmla="*/ 554694 w 1458119"/>
              <a:gd name="connsiteY3" fmla="*/ 164922 h 224434"/>
              <a:gd name="connsiteX4" fmla="*/ 575313 w 1458119"/>
              <a:gd name="connsiteY4" fmla="*/ 157400 h 224434"/>
              <a:gd name="connsiteX5" fmla="*/ 575358 w 1458119"/>
              <a:gd name="connsiteY5" fmla="*/ 157400 h 224434"/>
              <a:gd name="connsiteX6" fmla="*/ 560383 w 1458119"/>
              <a:gd name="connsiteY6" fmla="*/ 137393 h 224434"/>
              <a:gd name="connsiteX7" fmla="*/ 541258 w 1458119"/>
              <a:gd name="connsiteY7" fmla="*/ 106053 h 224434"/>
              <a:gd name="connsiteX8" fmla="*/ 880216 w 1458119"/>
              <a:gd name="connsiteY8" fmla="*/ 103610 h 224434"/>
              <a:gd name="connsiteX9" fmla="*/ 857597 w 1458119"/>
              <a:gd name="connsiteY9" fmla="*/ 127791 h 224434"/>
              <a:gd name="connsiteX10" fmla="*/ 880216 w 1458119"/>
              <a:gd name="connsiteY10" fmla="*/ 151972 h 224434"/>
              <a:gd name="connsiteX11" fmla="*/ 902836 w 1458119"/>
              <a:gd name="connsiteY11" fmla="*/ 127791 h 224434"/>
              <a:gd name="connsiteX12" fmla="*/ 880216 w 1458119"/>
              <a:gd name="connsiteY12" fmla="*/ 103610 h 224434"/>
              <a:gd name="connsiteX13" fmla="*/ 1245787 w 1458119"/>
              <a:gd name="connsiteY13" fmla="*/ 97910 h 224434"/>
              <a:gd name="connsiteX14" fmla="*/ 1225531 w 1458119"/>
              <a:gd name="connsiteY14" fmla="*/ 117759 h 224434"/>
              <a:gd name="connsiteX15" fmla="*/ 1265240 w 1458119"/>
              <a:gd name="connsiteY15" fmla="*/ 117759 h 224434"/>
              <a:gd name="connsiteX16" fmla="*/ 1245787 w 1458119"/>
              <a:gd name="connsiteY16" fmla="*/ 97910 h 224434"/>
              <a:gd name="connsiteX17" fmla="*/ 299441 w 1458119"/>
              <a:gd name="connsiteY17" fmla="*/ 80267 h 224434"/>
              <a:gd name="connsiteX18" fmla="*/ 329492 w 1458119"/>
              <a:gd name="connsiteY18" fmla="*/ 80267 h 224434"/>
              <a:gd name="connsiteX19" fmla="*/ 329492 w 1458119"/>
              <a:gd name="connsiteY19" fmla="*/ 174942 h 224434"/>
              <a:gd name="connsiteX20" fmla="*/ 299441 w 1458119"/>
              <a:gd name="connsiteY20" fmla="*/ 174942 h 224434"/>
              <a:gd name="connsiteX21" fmla="*/ 400133 w 1458119"/>
              <a:gd name="connsiteY21" fmla="*/ 80255 h 224434"/>
              <a:gd name="connsiteX22" fmla="*/ 434855 w 1458119"/>
              <a:gd name="connsiteY22" fmla="*/ 80255 h 224434"/>
              <a:gd name="connsiteX23" fmla="*/ 403029 w 1458119"/>
              <a:gd name="connsiteY23" fmla="*/ 127192 h 224434"/>
              <a:gd name="connsiteX24" fmla="*/ 435443 w 1458119"/>
              <a:gd name="connsiteY24" fmla="*/ 174942 h 224434"/>
              <a:gd name="connsiteX25" fmla="*/ 400676 w 1458119"/>
              <a:gd name="connsiteY25" fmla="*/ 174942 h 224434"/>
              <a:gd name="connsiteX26" fmla="*/ 385204 w 1458119"/>
              <a:gd name="connsiteY26" fmla="*/ 147436 h 224434"/>
              <a:gd name="connsiteX27" fmla="*/ 369642 w 1458119"/>
              <a:gd name="connsiteY27" fmla="*/ 174942 h 224434"/>
              <a:gd name="connsiteX28" fmla="*/ 334875 w 1458119"/>
              <a:gd name="connsiteY28" fmla="*/ 174942 h 224434"/>
              <a:gd name="connsiteX29" fmla="*/ 367482 w 1458119"/>
              <a:gd name="connsiteY29" fmla="*/ 127203 h 224434"/>
              <a:gd name="connsiteX30" fmla="*/ 335441 w 1458119"/>
              <a:gd name="connsiteY30" fmla="*/ 80267 h 224434"/>
              <a:gd name="connsiteX31" fmla="*/ 370207 w 1458119"/>
              <a:gd name="connsiteY31" fmla="*/ 80267 h 224434"/>
              <a:gd name="connsiteX32" fmla="*/ 385204 w 1458119"/>
              <a:gd name="connsiteY32" fmla="*/ 106969 h 224434"/>
              <a:gd name="connsiteX33" fmla="*/ 1363760 w 1458119"/>
              <a:gd name="connsiteY33" fmla="*/ 78842 h 224434"/>
              <a:gd name="connsiteX34" fmla="*/ 1366531 w 1458119"/>
              <a:gd name="connsiteY34" fmla="*/ 78932 h 224434"/>
              <a:gd name="connsiteX35" fmla="*/ 1366531 w 1458119"/>
              <a:gd name="connsiteY35" fmla="*/ 106562 h 224434"/>
              <a:gd name="connsiteX36" fmla="*/ 1362188 w 1458119"/>
              <a:gd name="connsiteY36" fmla="*/ 106359 h 224434"/>
              <a:gd name="connsiteX37" fmla="*/ 1334864 w 1458119"/>
              <a:gd name="connsiteY37" fmla="*/ 138207 h 224434"/>
              <a:gd name="connsiteX38" fmla="*/ 1334864 w 1458119"/>
              <a:gd name="connsiteY38" fmla="*/ 175157 h 224434"/>
              <a:gd name="connsiteX39" fmla="*/ 1304790 w 1458119"/>
              <a:gd name="connsiteY39" fmla="*/ 175157 h 224434"/>
              <a:gd name="connsiteX40" fmla="*/ 1304790 w 1458119"/>
              <a:gd name="connsiteY40" fmla="*/ 80414 h 224434"/>
              <a:gd name="connsiteX41" fmla="*/ 1334864 w 1458119"/>
              <a:gd name="connsiteY41" fmla="*/ 80414 h 224434"/>
              <a:gd name="connsiteX42" fmla="*/ 1334864 w 1458119"/>
              <a:gd name="connsiteY42" fmla="*/ 95807 h 224434"/>
              <a:gd name="connsiteX43" fmla="*/ 1363760 w 1458119"/>
              <a:gd name="connsiteY43" fmla="*/ 78842 h 224434"/>
              <a:gd name="connsiteX44" fmla="*/ 1003268 w 1458119"/>
              <a:gd name="connsiteY44" fmla="*/ 78842 h 224434"/>
              <a:gd name="connsiteX45" fmla="*/ 1006039 w 1458119"/>
              <a:gd name="connsiteY45" fmla="*/ 78932 h 224434"/>
              <a:gd name="connsiteX46" fmla="*/ 1006039 w 1458119"/>
              <a:gd name="connsiteY46" fmla="*/ 106562 h 224434"/>
              <a:gd name="connsiteX47" fmla="*/ 1001696 w 1458119"/>
              <a:gd name="connsiteY47" fmla="*/ 106359 h 224434"/>
              <a:gd name="connsiteX48" fmla="*/ 974371 w 1458119"/>
              <a:gd name="connsiteY48" fmla="*/ 138207 h 224434"/>
              <a:gd name="connsiteX49" fmla="*/ 974371 w 1458119"/>
              <a:gd name="connsiteY49" fmla="*/ 175157 h 224434"/>
              <a:gd name="connsiteX50" fmla="*/ 944298 w 1458119"/>
              <a:gd name="connsiteY50" fmla="*/ 175157 h 224434"/>
              <a:gd name="connsiteX51" fmla="*/ 944298 w 1458119"/>
              <a:gd name="connsiteY51" fmla="*/ 80414 h 224434"/>
              <a:gd name="connsiteX52" fmla="*/ 974371 w 1458119"/>
              <a:gd name="connsiteY52" fmla="*/ 80414 h 224434"/>
              <a:gd name="connsiteX53" fmla="*/ 974371 w 1458119"/>
              <a:gd name="connsiteY53" fmla="*/ 95807 h 224434"/>
              <a:gd name="connsiteX54" fmla="*/ 1003268 w 1458119"/>
              <a:gd name="connsiteY54" fmla="*/ 78842 h 224434"/>
              <a:gd name="connsiteX55" fmla="*/ 1152288 w 1458119"/>
              <a:gd name="connsiteY55" fmla="*/ 78050 h 224434"/>
              <a:gd name="connsiteX56" fmla="*/ 1178821 w 1458119"/>
              <a:gd name="connsiteY56" fmla="*/ 88862 h 224434"/>
              <a:gd name="connsiteX57" fmla="*/ 1186297 w 1458119"/>
              <a:gd name="connsiteY57" fmla="*/ 118947 h 224434"/>
              <a:gd name="connsiteX58" fmla="*/ 1186297 w 1458119"/>
              <a:gd name="connsiteY58" fmla="*/ 175157 h 224434"/>
              <a:gd name="connsiteX59" fmla="*/ 1156212 w 1458119"/>
              <a:gd name="connsiteY59" fmla="*/ 175157 h 224434"/>
              <a:gd name="connsiteX60" fmla="*/ 1156212 w 1458119"/>
              <a:gd name="connsiteY60" fmla="*/ 126604 h 224434"/>
              <a:gd name="connsiteX61" fmla="*/ 1139507 w 1458119"/>
              <a:gd name="connsiteY61" fmla="*/ 103610 h 224434"/>
              <a:gd name="connsiteX62" fmla="*/ 1121231 w 1458119"/>
              <a:gd name="connsiteY62" fmla="*/ 127587 h 224434"/>
              <a:gd name="connsiteX63" fmla="*/ 1121231 w 1458119"/>
              <a:gd name="connsiteY63" fmla="*/ 175157 h 224434"/>
              <a:gd name="connsiteX64" fmla="*/ 1091146 w 1458119"/>
              <a:gd name="connsiteY64" fmla="*/ 175157 h 224434"/>
              <a:gd name="connsiteX65" fmla="*/ 1091146 w 1458119"/>
              <a:gd name="connsiteY65" fmla="*/ 80414 h 224434"/>
              <a:gd name="connsiteX66" fmla="*/ 1121231 w 1458119"/>
              <a:gd name="connsiteY66" fmla="*/ 80414 h 224434"/>
              <a:gd name="connsiteX67" fmla="*/ 1121231 w 1458119"/>
              <a:gd name="connsiteY67" fmla="*/ 94178 h 224434"/>
              <a:gd name="connsiteX68" fmla="*/ 1152288 w 1458119"/>
              <a:gd name="connsiteY68" fmla="*/ 78050 h 224434"/>
              <a:gd name="connsiteX69" fmla="*/ 873939 w 1458119"/>
              <a:gd name="connsiteY69" fmla="*/ 77993 h 224434"/>
              <a:gd name="connsiteX70" fmla="*/ 902836 w 1458119"/>
              <a:gd name="connsiteY70" fmla="*/ 93918 h 224434"/>
              <a:gd name="connsiteX71" fmla="*/ 902836 w 1458119"/>
              <a:gd name="connsiteY71" fmla="*/ 80346 h 224434"/>
              <a:gd name="connsiteX72" fmla="*/ 932909 w 1458119"/>
              <a:gd name="connsiteY72" fmla="*/ 80414 h 224434"/>
              <a:gd name="connsiteX73" fmla="*/ 932909 w 1458119"/>
              <a:gd name="connsiteY73" fmla="*/ 175157 h 224434"/>
              <a:gd name="connsiteX74" fmla="*/ 902836 w 1458119"/>
              <a:gd name="connsiteY74" fmla="*/ 175157 h 224434"/>
              <a:gd name="connsiteX75" fmla="*/ 902836 w 1458119"/>
              <a:gd name="connsiteY75" fmla="*/ 161800 h 224434"/>
              <a:gd name="connsiteX76" fmla="*/ 873939 w 1458119"/>
              <a:gd name="connsiteY76" fmla="*/ 177521 h 224434"/>
              <a:gd name="connsiteX77" fmla="*/ 827739 w 1458119"/>
              <a:gd name="connsiteY77" fmla="*/ 127757 h 224434"/>
              <a:gd name="connsiteX78" fmla="*/ 873939 w 1458119"/>
              <a:gd name="connsiteY78" fmla="*/ 77993 h 224434"/>
              <a:gd name="connsiteX79" fmla="*/ 1415831 w 1458119"/>
              <a:gd name="connsiteY79" fmla="*/ 77858 h 224434"/>
              <a:gd name="connsiteX80" fmla="*/ 1456717 w 1458119"/>
              <a:gd name="connsiteY80" fmla="*/ 109899 h 224434"/>
              <a:gd name="connsiteX81" fmla="*/ 1427039 w 1458119"/>
              <a:gd name="connsiteY81" fmla="*/ 109899 h 224434"/>
              <a:gd name="connsiteX82" fmla="*/ 1414599 w 1458119"/>
              <a:gd name="connsiteY82" fmla="*/ 97458 h 224434"/>
              <a:gd name="connsiteX83" fmla="*/ 1403390 w 1458119"/>
              <a:gd name="connsiteY83" fmla="*/ 105906 h 224434"/>
              <a:gd name="connsiteX84" fmla="*/ 1427571 w 1458119"/>
              <a:gd name="connsiteY84" fmla="*/ 119275 h 224434"/>
              <a:gd name="connsiteX85" fmla="*/ 1458119 w 1458119"/>
              <a:gd name="connsiteY85" fmla="*/ 147244 h 224434"/>
              <a:gd name="connsiteX86" fmla="*/ 1415266 w 1458119"/>
              <a:gd name="connsiteY86" fmla="*/ 177713 h 224434"/>
              <a:gd name="connsiteX87" fmla="*/ 1371621 w 1458119"/>
              <a:gd name="connsiteY87" fmla="*/ 143512 h 224434"/>
              <a:gd name="connsiteX88" fmla="*/ 1401106 w 1458119"/>
              <a:gd name="connsiteY88" fmla="*/ 143512 h 224434"/>
              <a:gd name="connsiteX89" fmla="*/ 1416250 w 1458119"/>
              <a:gd name="connsiteY89" fmla="*/ 157468 h 224434"/>
              <a:gd name="connsiteX90" fmla="*/ 1428634 w 1458119"/>
              <a:gd name="connsiteY90" fmla="*/ 148624 h 224434"/>
              <a:gd name="connsiteX91" fmla="*/ 1403277 w 1458119"/>
              <a:gd name="connsiteY91" fmla="*/ 134475 h 224434"/>
              <a:gd name="connsiteX92" fmla="*/ 1373985 w 1458119"/>
              <a:gd name="connsiteY92" fmla="*/ 106755 h 224434"/>
              <a:gd name="connsiteX93" fmla="*/ 1415831 w 1458119"/>
              <a:gd name="connsiteY93" fmla="*/ 77858 h 224434"/>
              <a:gd name="connsiteX94" fmla="*/ 1245979 w 1458119"/>
              <a:gd name="connsiteY94" fmla="*/ 77858 h 224434"/>
              <a:gd name="connsiteX95" fmla="*/ 1294725 w 1458119"/>
              <a:gd name="connsiteY95" fmla="*/ 121107 h 224434"/>
              <a:gd name="connsiteX96" fmla="*/ 1293741 w 1458119"/>
              <a:gd name="connsiteY96" fmla="*/ 135063 h 224434"/>
              <a:gd name="connsiteX97" fmla="*/ 1225531 w 1458119"/>
              <a:gd name="connsiteY97" fmla="*/ 135063 h 224434"/>
              <a:gd name="connsiteX98" fmla="*/ 1246567 w 1458119"/>
              <a:gd name="connsiteY98" fmla="*/ 156088 h 224434"/>
              <a:gd name="connsiteX99" fmla="*/ 1264063 w 1458119"/>
              <a:gd name="connsiteY99" fmla="*/ 145287 h 224434"/>
              <a:gd name="connsiteX100" fmla="*/ 1293548 w 1458119"/>
              <a:gd name="connsiteY100" fmla="*/ 145287 h 224434"/>
              <a:gd name="connsiteX101" fmla="*/ 1246759 w 1458119"/>
              <a:gd name="connsiteY101" fmla="*/ 177713 h 224434"/>
              <a:gd name="connsiteX102" fmla="*/ 1195661 w 1458119"/>
              <a:gd name="connsiteY102" fmla="*/ 127791 h 224434"/>
              <a:gd name="connsiteX103" fmla="*/ 1245979 w 1458119"/>
              <a:gd name="connsiteY103" fmla="*/ 77858 h 224434"/>
              <a:gd name="connsiteX104" fmla="*/ 23638 w 1458119"/>
              <a:gd name="connsiteY104" fmla="*/ 76354 h 224434"/>
              <a:gd name="connsiteX105" fmla="*/ 49560 w 1458119"/>
              <a:gd name="connsiteY105" fmla="*/ 88093 h 224434"/>
              <a:gd name="connsiteX106" fmla="*/ 79316 w 1458119"/>
              <a:gd name="connsiteY106" fmla="*/ 77304 h 224434"/>
              <a:gd name="connsiteX107" fmla="*/ 104583 w 1458119"/>
              <a:gd name="connsiteY107" fmla="*/ 90140 h 224434"/>
              <a:gd name="connsiteX108" fmla="*/ 138105 w 1458119"/>
              <a:gd name="connsiteY108" fmla="*/ 77304 h 224434"/>
              <a:gd name="connsiteX109" fmla="*/ 162659 w 1458119"/>
              <a:gd name="connsiteY109" fmla="*/ 87041 h 224434"/>
              <a:gd name="connsiteX110" fmla="*/ 166572 w 1458119"/>
              <a:gd name="connsiteY110" fmla="*/ 119297 h 224434"/>
              <a:gd name="connsiteX111" fmla="*/ 160194 w 1458119"/>
              <a:gd name="connsiteY111" fmla="*/ 148262 h 224434"/>
              <a:gd name="connsiteX112" fmla="*/ 161325 w 1458119"/>
              <a:gd name="connsiteY112" fmla="*/ 164978 h 224434"/>
              <a:gd name="connsiteX113" fmla="*/ 174840 w 1458119"/>
              <a:gd name="connsiteY113" fmla="*/ 169762 h 224434"/>
              <a:gd name="connsiteX114" fmla="*/ 186150 w 1458119"/>
              <a:gd name="connsiteY114" fmla="*/ 168439 h 224434"/>
              <a:gd name="connsiteX115" fmla="*/ 180755 w 1458119"/>
              <a:gd name="connsiteY115" fmla="*/ 192755 h 224434"/>
              <a:gd name="connsiteX116" fmla="*/ 169558 w 1458119"/>
              <a:gd name="connsiteY116" fmla="*/ 193739 h 224434"/>
              <a:gd name="connsiteX117" fmla="*/ 139168 w 1458119"/>
              <a:gd name="connsiteY117" fmla="*/ 181615 h 224434"/>
              <a:gd name="connsiteX118" fmla="*/ 134011 w 1458119"/>
              <a:gd name="connsiteY118" fmla="*/ 150513 h 224434"/>
              <a:gd name="connsiteX119" fmla="*/ 141329 w 1458119"/>
              <a:gd name="connsiteY119" fmla="*/ 118687 h 224434"/>
              <a:gd name="connsiteX120" fmla="*/ 140639 w 1458119"/>
              <a:gd name="connsiteY120" fmla="*/ 103079 h 224434"/>
              <a:gd name="connsiteX121" fmla="*/ 132122 w 1458119"/>
              <a:gd name="connsiteY121" fmla="*/ 99607 h 224434"/>
              <a:gd name="connsiteX122" fmla="*/ 105951 w 1458119"/>
              <a:gd name="connsiteY122" fmla="*/ 123199 h 224434"/>
              <a:gd name="connsiteX123" fmla="*/ 94019 w 1458119"/>
              <a:gd name="connsiteY123" fmla="*/ 174716 h 224434"/>
              <a:gd name="connsiteX124" fmla="*/ 68606 w 1458119"/>
              <a:gd name="connsiteY124" fmla="*/ 174716 h 224434"/>
              <a:gd name="connsiteX125" fmla="*/ 81601 w 1458119"/>
              <a:gd name="connsiteY125" fmla="*/ 118675 h 224434"/>
              <a:gd name="connsiteX126" fmla="*/ 80911 w 1458119"/>
              <a:gd name="connsiteY126" fmla="*/ 103045 h 224434"/>
              <a:gd name="connsiteX127" fmla="*/ 72587 w 1458119"/>
              <a:gd name="connsiteY127" fmla="*/ 99652 h 224434"/>
              <a:gd name="connsiteX128" fmla="*/ 44188 w 1458119"/>
              <a:gd name="connsiteY128" fmla="*/ 131218 h 224434"/>
              <a:gd name="connsiteX129" fmla="*/ 34099 w 1458119"/>
              <a:gd name="connsiteY129" fmla="*/ 174761 h 224434"/>
              <a:gd name="connsiteX130" fmla="*/ 8663 w 1458119"/>
              <a:gd name="connsiteY130" fmla="*/ 174761 h 224434"/>
              <a:gd name="connsiteX131" fmla="*/ 23785 w 1458119"/>
              <a:gd name="connsiteY131" fmla="*/ 112274 h 224434"/>
              <a:gd name="connsiteX132" fmla="*/ 22416 w 1458119"/>
              <a:gd name="connsiteY132" fmla="*/ 100217 h 224434"/>
              <a:gd name="connsiteX133" fmla="*/ 5451 w 1458119"/>
              <a:gd name="connsiteY133" fmla="*/ 99641 h 224434"/>
              <a:gd name="connsiteX134" fmla="*/ 0 w 1458119"/>
              <a:gd name="connsiteY134" fmla="*/ 101903 h 224434"/>
              <a:gd name="connsiteX135" fmla="*/ 4524 w 1458119"/>
              <a:gd name="connsiteY135" fmla="*/ 80142 h 224434"/>
              <a:gd name="connsiteX136" fmla="*/ 6153 w 1458119"/>
              <a:gd name="connsiteY136" fmla="*/ 79554 h 224434"/>
              <a:gd name="connsiteX137" fmla="*/ 23638 w 1458119"/>
              <a:gd name="connsiteY137" fmla="*/ 76354 h 224434"/>
              <a:gd name="connsiteX138" fmla="*/ 750684 w 1458119"/>
              <a:gd name="connsiteY138" fmla="*/ 63573 h 224434"/>
              <a:gd name="connsiteX139" fmla="*/ 750684 w 1458119"/>
              <a:gd name="connsiteY139" fmla="*/ 111143 h 224434"/>
              <a:gd name="connsiteX140" fmla="*/ 772501 w 1458119"/>
              <a:gd name="connsiteY140" fmla="*/ 111143 h 224434"/>
              <a:gd name="connsiteX141" fmla="*/ 788524 w 1458119"/>
              <a:gd name="connsiteY141" fmla="*/ 103984 h 224434"/>
              <a:gd name="connsiteX142" fmla="*/ 794521 w 1458119"/>
              <a:gd name="connsiteY142" fmla="*/ 87291 h 224434"/>
              <a:gd name="connsiteX143" fmla="*/ 794533 w 1458119"/>
              <a:gd name="connsiteY143" fmla="*/ 87324 h 224434"/>
              <a:gd name="connsiteX144" fmla="*/ 794521 w 1458119"/>
              <a:gd name="connsiteY144" fmla="*/ 87290 h 224434"/>
              <a:gd name="connsiteX145" fmla="*/ 794521 w 1458119"/>
              <a:gd name="connsiteY145" fmla="*/ 87291 h 224434"/>
              <a:gd name="connsiteX146" fmla="*/ 788536 w 1458119"/>
              <a:gd name="connsiteY146" fmla="*/ 70656 h 224434"/>
              <a:gd name="connsiteX147" fmla="*/ 772512 w 1458119"/>
              <a:gd name="connsiteY147" fmla="*/ 63573 h 224434"/>
              <a:gd name="connsiteX148" fmla="*/ 1028976 w 1458119"/>
              <a:gd name="connsiteY148" fmla="*/ 52297 h 224434"/>
              <a:gd name="connsiteX149" fmla="*/ 1058857 w 1458119"/>
              <a:gd name="connsiteY149" fmla="*/ 52297 h 224434"/>
              <a:gd name="connsiteX150" fmla="*/ 1058857 w 1458119"/>
              <a:gd name="connsiteY150" fmla="*/ 80414 h 224434"/>
              <a:gd name="connsiteX151" fmla="*/ 1080481 w 1458119"/>
              <a:gd name="connsiteY151" fmla="*/ 80414 h 224434"/>
              <a:gd name="connsiteX152" fmla="*/ 1080481 w 1458119"/>
              <a:gd name="connsiteY152" fmla="*/ 102819 h 224434"/>
              <a:gd name="connsiteX153" fmla="*/ 1058857 w 1458119"/>
              <a:gd name="connsiteY153" fmla="*/ 102819 h 224434"/>
              <a:gd name="connsiteX154" fmla="*/ 1058857 w 1458119"/>
              <a:gd name="connsiteY154" fmla="*/ 136635 h 224434"/>
              <a:gd name="connsiteX155" fmla="*/ 1071829 w 1458119"/>
              <a:gd name="connsiteY155" fmla="*/ 152752 h 224434"/>
              <a:gd name="connsiteX156" fmla="*/ 1082641 w 1458119"/>
              <a:gd name="connsiteY156" fmla="*/ 152164 h 224434"/>
              <a:gd name="connsiteX157" fmla="*/ 1082664 w 1458119"/>
              <a:gd name="connsiteY157" fmla="*/ 175157 h 224434"/>
              <a:gd name="connsiteX158" fmla="*/ 1062611 w 1458119"/>
              <a:gd name="connsiteY158" fmla="*/ 176729 h 224434"/>
              <a:gd name="connsiteX159" fmla="*/ 1028998 w 1458119"/>
              <a:gd name="connsiteY159" fmla="*/ 143320 h 224434"/>
              <a:gd name="connsiteX160" fmla="*/ 1028998 w 1458119"/>
              <a:gd name="connsiteY160" fmla="*/ 102819 h 224434"/>
              <a:gd name="connsiteX161" fmla="*/ 1014035 w 1458119"/>
              <a:gd name="connsiteY161" fmla="*/ 102819 h 224434"/>
              <a:gd name="connsiteX162" fmla="*/ 1014035 w 1458119"/>
              <a:gd name="connsiteY162" fmla="*/ 80414 h 224434"/>
              <a:gd name="connsiteX163" fmla="*/ 1028976 w 1458119"/>
              <a:gd name="connsiteY163" fmla="*/ 80414 h 224434"/>
              <a:gd name="connsiteX164" fmla="*/ 562193 w 1458119"/>
              <a:gd name="connsiteY164" fmla="*/ 42582 h 224434"/>
              <a:gd name="connsiteX165" fmla="*/ 552184 w 1458119"/>
              <a:gd name="connsiteY165" fmla="*/ 46664 h 224434"/>
              <a:gd name="connsiteX166" fmla="*/ 548033 w 1458119"/>
              <a:gd name="connsiteY166" fmla="*/ 58201 h 224434"/>
              <a:gd name="connsiteX167" fmla="*/ 556153 w 1458119"/>
              <a:gd name="connsiteY167" fmla="*/ 85187 h 224434"/>
              <a:gd name="connsiteX168" fmla="*/ 571920 w 1458119"/>
              <a:gd name="connsiteY168" fmla="*/ 74239 h 224434"/>
              <a:gd name="connsiteX169" fmla="*/ 576545 w 1458119"/>
              <a:gd name="connsiteY169" fmla="*/ 59479 h 224434"/>
              <a:gd name="connsiteX170" fmla="*/ 572553 w 1458119"/>
              <a:gd name="connsiteY170" fmla="*/ 46823 h 224434"/>
              <a:gd name="connsiteX171" fmla="*/ 562193 w 1458119"/>
              <a:gd name="connsiteY171" fmla="*/ 42582 h 224434"/>
              <a:gd name="connsiteX172" fmla="*/ 718847 w 1458119"/>
              <a:gd name="connsiteY172" fmla="*/ 37560 h 224434"/>
              <a:gd name="connsiteX173" fmla="*/ 776448 w 1458119"/>
              <a:gd name="connsiteY173" fmla="*/ 37560 h 224434"/>
              <a:gd name="connsiteX174" fmla="*/ 826574 w 1458119"/>
              <a:gd name="connsiteY174" fmla="*/ 87324 h 224434"/>
              <a:gd name="connsiteX175" fmla="*/ 776448 w 1458119"/>
              <a:gd name="connsiteY175" fmla="*/ 137088 h 224434"/>
              <a:gd name="connsiteX176" fmla="*/ 750684 w 1458119"/>
              <a:gd name="connsiteY176" fmla="*/ 137088 h 224434"/>
              <a:gd name="connsiteX177" fmla="*/ 750684 w 1458119"/>
              <a:gd name="connsiteY177" fmla="*/ 175214 h 224434"/>
              <a:gd name="connsiteX178" fmla="*/ 718847 w 1458119"/>
              <a:gd name="connsiteY178" fmla="*/ 175214 h 224434"/>
              <a:gd name="connsiteX179" fmla="*/ 235518 w 1458119"/>
              <a:gd name="connsiteY179" fmla="*/ 33918 h 224434"/>
              <a:gd name="connsiteX180" fmla="*/ 284422 w 1458119"/>
              <a:gd name="connsiteY180" fmla="*/ 77722 h 224434"/>
              <a:gd name="connsiteX181" fmla="*/ 252562 w 1458119"/>
              <a:gd name="connsiteY181" fmla="*/ 77722 h 224434"/>
              <a:gd name="connsiteX182" fmla="*/ 235484 w 1458119"/>
              <a:gd name="connsiteY182" fmla="*/ 57884 h 224434"/>
              <a:gd name="connsiteX183" fmla="*/ 218779 w 1458119"/>
              <a:gd name="connsiteY183" fmla="*/ 72022 h 224434"/>
              <a:gd name="connsiteX184" fmla="*/ 238424 w 1458119"/>
              <a:gd name="connsiteY184" fmla="*/ 90118 h 224434"/>
              <a:gd name="connsiteX185" fmla="*/ 286740 w 1458119"/>
              <a:gd name="connsiteY185" fmla="*/ 134509 h 224434"/>
              <a:gd name="connsiteX186" fmla="*/ 235088 w 1458119"/>
              <a:gd name="connsiteY186" fmla="*/ 178505 h 224434"/>
              <a:gd name="connsiteX187" fmla="*/ 183232 w 1458119"/>
              <a:gd name="connsiteY187" fmla="*/ 129408 h 224434"/>
              <a:gd name="connsiteX188" fmla="*/ 215047 w 1458119"/>
              <a:gd name="connsiteY188" fmla="*/ 129375 h 224434"/>
              <a:gd name="connsiteX189" fmla="*/ 237056 w 1458119"/>
              <a:gd name="connsiteY189" fmla="*/ 153125 h 224434"/>
              <a:gd name="connsiteX190" fmla="*/ 255151 w 1458119"/>
              <a:gd name="connsiteY190" fmla="*/ 137020 h 224434"/>
              <a:gd name="connsiteX191" fmla="*/ 233742 w 1458119"/>
              <a:gd name="connsiteY191" fmla="*/ 117793 h 224434"/>
              <a:gd name="connsiteX192" fmla="*/ 187190 w 1458119"/>
              <a:gd name="connsiteY192" fmla="*/ 72621 h 224434"/>
              <a:gd name="connsiteX193" fmla="*/ 235518 w 1458119"/>
              <a:gd name="connsiteY193" fmla="*/ 33918 h 224434"/>
              <a:gd name="connsiteX194" fmla="*/ 563188 w 1458119"/>
              <a:gd name="connsiteY194" fmla="*/ 30480 h 224434"/>
              <a:gd name="connsiteX195" fmla="*/ 585808 w 1458119"/>
              <a:gd name="connsiteY195" fmla="*/ 37944 h 224434"/>
              <a:gd name="connsiteX196" fmla="*/ 594483 w 1458119"/>
              <a:gd name="connsiteY196" fmla="*/ 57952 h 224434"/>
              <a:gd name="connsiteX197" fmla="*/ 586566 w 1458119"/>
              <a:gd name="connsiteY197" fmla="*/ 79249 h 224434"/>
              <a:gd name="connsiteX198" fmla="*/ 562046 w 1458119"/>
              <a:gd name="connsiteY198" fmla="*/ 96417 h 224434"/>
              <a:gd name="connsiteX199" fmla="*/ 579373 w 1458119"/>
              <a:gd name="connsiteY199" fmla="*/ 124409 h 224434"/>
              <a:gd name="connsiteX200" fmla="*/ 591565 w 1458119"/>
              <a:gd name="connsiteY200" fmla="*/ 140560 h 224434"/>
              <a:gd name="connsiteX201" fmla="*/ 604006 w 1458119"/>
              <a:gd name="connsiteY201" fmla="*/ 114547 h 224434"/>
              <a:gd name="connsiteX202" fmla="*/ 601257 w 1458119"/>
              <a:gd name="connsiteY202" fmla="*/ 108225 h 224434"/>
              <a:gd name="connsiteX203" fmla="*/ 591655 w 1458119"/>
              <a:gd name="connsiteY203" fmla="*/ 105657 h 224434"/>
              <a:gd name="connsiteX204" fmla="*/ 584360 w 1458119"/>
              <a:gd name="connsiteY204" fmla="*/ 105657 h 224434"/>
              <a:gd name="connsiteX205" fmla="*/ 584360 w 1458119"/>
              <a:gd name="connsiteY205" fmla="*/ 94529 h 224434"/>
              <a:gd name="connsiteX206" fmla="*/ 641623 w 1458119"/>
              <a:gd name="connsiteY206" fmla="*/ 94529 h 224434"/>
              <a:gd name="connsiteX207" fmla="*/ 641623 w 1458119"/>
              <a:gd name="connsiteY207" fmla="*/ 105680 h 224434"/>
              <a:gd name="connsiteX208" fmla="*/ 635233 w 1458119"/>
              <a:gd name="connsiteY208" fmla="*/ 105680 h 224434"/>
              <a:gd name="connsiteX209" fmla="*/ 627802 w 1458119"/>
              <a:gd name="connsiteY209" fmla="*/ 107026 h 224434"/>
              <a:gd name="connsiteX210" fmla="*/ 622554 w 1458119"/>
              <a:gd name="connsiteY210" fmla="*/ 111154 h 224434"/>
              <a:gd name="connsiteX211" fmla="*/ 616198 w 1458119"/>
              <a:gd name="connsiteY211" fmla="*/ 122306 h 224434"/>
              <a:gd name="connsiteX212" fmla="*/ 599923 w 1458119"/>
              <a:gd name="connsiteY212" fmla="*/ 149710 h 224434"/>
              <a:gd name="connsiteX213" fmla="*/ 619421 w 1458119"/>
              <a:gd name="connsiteY213" fmla="*/ 160737 h 224434"/>
              <a:gd name="connsiteX214" fmla="*/ 627338 w 1458119"/>
              <a:gd name="connsiteY214" fmla="*/ 156880 h 224434"/>
              <a:gd name="connsiteX215" fmla="*/ 631862 w 1458119"/>
              <a:gd name="connsiteY215" fmla="*/ 142245 h 224434"/>
              <a:gd name="connsiteX216" fmla="*/ 631862 w 1458119"/>
              <a:gd name="connsiteY216" fmla="*/ 142030 h 224434"/>
              <a:gd name="connsiteX217" fmla="*/ 632326 w 1458119"/>
              <a:gd name="connsiteY217" fmla="*/ 140187 h 224434"/>
              <a:gd name="connsiteX218" fmla="*/ 642199 w 1458119"/>
              <a:gd name="connsiteY218" fmla="*/ 140074 h 224434"/>
              <a:gd name="connsiteX219" fmla="*/ 642199 w 1458119"/>
              <a:gd name="connsiteY219" fmla="*/ 142460 h 224434"/>
              <a:gd name="connsiteX220" fmla="*/ 634282 w 1458119"/>
              <a:gd name="connsiteY220" fmla="*/ 170735 h 224434"/>
              <a:gd name="connsiteX221" fmla="*/ 613144 w 1458119"/>
              <a:gd name="connsiteY221" fmla="*/ 180721 h 224434"/>
              <a:gd name="connsiteX222" fmla="*/ 599007 w 1458119"/>
              <a:gd name="connsiteY222" fmla="*/ 177102 h 224434"/>
              <a:gd name="connsiteX223" fmla="*/ 583625 w 1458119"/>
              <a:gd name="connsiteY223" fmla="*/ 166086 h 224434"/>
              <a:gd name="connsiteX224" fmla="*/ 565134 w 1458119"/>
              <a:gd name="connsiteY224" fmla="*/ 177170 h 224434"/>
              <a:gd name="connsiteX225" fmla="*/ 545907 w 1458119"/>
              <a:gd name="connsiteY225" fmla="*/ 180721 h 224434"/>
              <a:gd name="connsiteX226" fmla="*/ 514872 w 1458119"/>
              <a:gd name="connsiteY226" fmla="*/ 168665 h 224434"/>
              <a:gd name="connsiteX227" fmla="*/ 510348 w 1458119"/>
              <a:gd name="connsiteY227" fmla="*/ 114377 h 224434"/>
              <a:gd name="connsiteX228" fmla="*/ 535784 w 1458119"/>
              <a:gd name="connsiteY228" fmla="*/ 94404 h 224434"/>
              <a:gd name="connsiteX229" fmla="*/ 527528 w 1458119"/>
              <a:gd name="connsiteY229" fmla="*/ 64681 h 224434"/>
              <a:gd name="connsiteX230" fmla="*/ 537990 w 1458119"/>
              <a:gd name="connsiteY230" fmla="*/ 40523 h 224434"/>
              <a:gd name="connsiteX231" fmla="*/ 563188 w 1458119"/>
              <a:gd name="connsiteY231" fmla="*/ 30480 h 224434"/>
              <a:gd name="connsiteX232" fmla="*/ 314166 w 1458119"/>
              <a:gd name="connsiteY232" fmla="*/ 29789 h 224434"/>
              <a:gd name="connsiteX233" fmla="*/ 314370 w 1458119"/>
              <a:gd name="connsiteY233" fmla="*/ 29790 h 224434"/>
              <a:gd name="connsiteX234" fmla="*/ 333257 w 1458119"/>
              <a:gd name="connsiteY234" fmla="*/ 49016 h 224434"/>
              <a:gd name="connsiteX235" fmla="*/ 314031 w 1458119"/>
              <a:gd name="connsiteY235" fmla="*/ 67904 h 224434"/>
              <a:gd name="connsiteX236" fmla="*/ 295144 w 1458119"/>
              <a:gd name="connsiteY236" fmla="*/ 48836 h 224434"/>
              <a:gd name="connsiteX237" fmla="*/ 314166 w 1458119"/>
              <a:gd name="connsiteY237" fmla="*/ 29789 h 224434"/>
              <a:gd name="connsiteX238" fmla="*/ 572202 w 1458119"/>
              <a:gd name="connsiteY238" fmla="*/ 14940 h 224434"/>
              <a:gd name="connsiteX239" fmla="*/ 474937 w 1458119"/>
              <a:gd name="connsiteY239" fmla="*/ 112206 h 224434"/>
              <a:gd name="connsiteX240" fmla="*/ 572202 w 1458119"/>
              <a:gd name="connsiteY240" fmla="*/ 209471 h 224434"/>
              <a:gd name="connsiteX241" fmla="*/ 669468 w 1458119"/>
              <a:gd name="connsiteY241" fmla="*/ 112206 h 224434"/>
              <a:gd name="connsiteX242" fmla="*/ 572202 w 1458119"/>
              <a:gd name="connsiteY242" fmla="*/ 14940 h 224434"/>
              <a:gd name="connsiteX243" fmla="*/ 572202 w 1458119"/>
              <a:gd name="connsiteY243" fmla="*/ 0 h 224434"/>
              <a:gd name="connsiteX244" fmla="*/ 684408 w 1458119"/>
              <a:gd name="connsiteY244" fmla="*/ 112206 h 224434"/>
              <a:gd name="connsiteX245" fmla="*/ 684408 w 1458119"/>
              <a:gd name="connsiteY245" fmla="*/ 112229 h 224434"/>
              <a:gd name="connsiteX246" fmla="*/ 572180 w 1458119"/>
              <a:gd name="connsiteY246" fmla="*/ 224434 h 224434"/>
              <a:gd name="connsiteX247" fmla="*/ 459974 w 1458119"/>
              <a:gd name="connsiteY247" fmla="*/ 112206 h 224434"/>
              <a:gd name="connsiteX248" fmla="*/ 572202 w 1458119"/>
              <a:gd name="connsiteY248" fmla="*/ 0 h 22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</a:cxnLst>
            <a:rect l="l" t="t" r="r" b="b"/>
            <a:pathLst>
              <a:path w="1458119" h="224434">
                <a:moveTo>
                  <a:pt x="541258" y="106053"/>
                </a:moveTo>
                <a:cubicBezTo>
                  <a:pt x="530186" y="112738"/>
                  <a:pt x="524531" y="120553"/>
                  <a:pt x="524531" y="129295"/>
                </a:cubicBezTo>
                <a:cubicBezTo>
                  <a:pt x="524531" y="136658"/>
                  <a:pt x="527754" y="144959"/>
                  <a:pt x="533522" y="152990"/>
                </a:cubicBezTo>
                <a:cubicBezTo>
                  <a:pt x="539290" y="161020"/>
                  <a:pt x="546212" y="164922"/>
                  <a:pt x="554694" y="164922"/>
                </a:cubicBezTo>
                <a:cubicBezTo>
                  <a:pt x="561447" y="164922"/>
                  <a:pt x="568379" y="162388"/>
                  <a:pt x="575313" y="157400"/>
                </a:cubicBezTo>
                <a:lnTo>
                  <a:pt x="575358" y="157400"/>
                </a:lnTo>
                <a:cubicBezTo>
                  <a:pt x="569386" y="150072"/>
                  <a:pt x="564625" y="143693"/>
                  <a:pt x="560383" y="137393"/>
                </a:cubicBezTo>
                <a:cubicBezTo>
                  <a:pt x="556798" y="132066"/>
                  <a:pt x="550600" y="122260"/>
                  <a:pt x="541258" y="106053"/>
                </a:cubicBezTo>
                <a:close/>
                <a:moveTo>
                  <a:pt x="880216" y="103610"/>
                </a:moveTo>
                <a:cubicBezTo>
                  <a:pt x="866645" y="103610"/>
                  <a:pt x="857597" y="114819"/>
                  <a:pt x="857597" y="127791"/>
                </a:cubicBezTo>
                <a:cubicBezTo>
                  <a:pt x="857597" y="140956"/>
                  <a:pt x="866645" y="151972"/>
                  <a:pt x="880216" y="151972"/>
                </a:cubicBezTo>
                <a:cubicBezTo>
                  <a:pt x="893788" y="151972"/>
                  <a:pt x="902836" y="140956"/>
                  <a:pt x="902836" y="127791"/>
                </a:cubicBezTo>
                <a:cubicBezTo>
                  <a:pt x="902836" y="114819"/>
                  <a:pt x="893788" y="103610"/>
                  <a:pt x="880216" y="103610"/>
                </a:cubicBezTo>
                <a:close/>
                <a:moveTo>
                  <a:pt x="1245787" y="97910"/>
                </a:moveTo>
                <a:cubicBezTo>
                  <a:pt x="1234024" y="97921"/>
                  <a:pt x="1225531" y="104979"/>
                  <a:pt x="1225531" y="117759"/>
                </a:cubicBezTo>
                <a:lnTo>
                  <a:pt x="1265240" y="117759"/>
                </a:lnTo>
                <a:cubicBezTo>
                  <a:pt x="1265240" y="105578"/>
                  <a:pt x="1257187" y="97910"/>
                  <a:pt x="1245787" y="97910"/>
                </a:cubicBezTo>
                <a:close/>
                <a:moveTo>
                  <a:pt x="299441" y="80267"/>
                </a:moveTo>
                <a:lnTo>
                  <a:pt x="329492" y="80267"/>
                </a:lnTo>
                <a:lnTo>
                  <a:pt x="329492" y="174942"/>
                </a:lnTo>
                <a:lnTo>
                  <a:pt x="299441" y="174942"/>
                </a:lnTo>
                <a:close/>
                <a:moveTo>
                  <a:pt x="400133" y="80255"/>
                </a:moveTo>
                <a:lnTo>
                  <a:pt x="434855" y="80255"/>
                </a:lnTo>
                <a:lnTo>
                  <a:pt x="403029" y="127192"/>
                </a:lnTo>
                <a:lnTo>
                  <a:pt x="435443" y="174942"/>
                </a:lnTo>
                <a:lnTo>
                  <a:pt x="400676" y="174942"/>
                </a:lnTo>
                <a:lnTo>
                  <a:pt x="385204" y="147436"/>
                </a:lnTo>
                <a:lnTo>
                  <a:pt x="369642" y="174942"/>
                </a:lnTo>
                <a:lnTo>
                  <a:pt x="334875" y="174942"/>
                </a:lnTo>
                <a:lnTo>
                  <a:pt x="367482" y="127203"/>
                </a:lnTo>
                <a:lnTo>
                  <a:pt x="335441" y="80267"/>
                </a:lnTo>
                <a:lnTo>
                  <a:pt x="370207" y="80267"/>
                </a:lnTo>
                <a:lnTo>
                  <a:pt x="385204" y="106969"/>
                </a:lnTo>
                <a:close/>
                <a:moveTo>
                  <a:pt x="1363760" y="78842"/>
                </a:moveTo>
                <a:cubicBezTo>
                  <a:pt x="1364756" y="78842"/>
                  <a:pt x="1365672" y="78876"/>
                  <a:pt x="1366531" y="78932"/>
                </a:cubicBezTo>
                <a:lnTo>
                  <a:pt x="1366531" y="106562"/>
                </a:lnTo>
                <a:cubicBezTo>
                  <a:pt x="1365084" y="106419"/>
                  <a:pt x="1363636" y="106351"/>
                  <a:pt x="1362188" y="106359"/>
                </a:cubicBezTo>
                <a:cubicBezTo>
                  <a:pt x="1345676" y="106359"/>
                  <a:pt x="1334864" y="115011"/>
                  <a:pt x="1334864" y="138207"/>
                </a:cubicBezTo>
                <a:lnTo>
                  <a:pt x="1334864" y="175157"/>
                </a:lnTo>
                <a:lnTo>
                  <a:pt x="1304790" y="175157"/>
                </a:lnTo>
                <a:lnTo>
                  <a:pt x="1304790" y="80414"/>
                </a:lnTo>
                <a:lnTo>
                  <a:pt x="1334864" y="80414"/>
                </a:lnTo>
                <a:lnTo>
                  <a:pt x="1334864" y="95807"/>
                </a:lnTo>
                <a:cubicBezTo>
                  <a:pt x="1339184" y="86894"/>
                  <a:pt x="1350584" y="78842"/>
                  <a:pt x="1363760" y="78842"/>
                </a:cubicBezTo>
                <a:close/>
                <a:moveTo>
                  <a:pt x="1003268" y="78842"/>
                </a:moveTo>
                <a:cubicBezTo>
                  <a:pt x="1004264" y="78842"/>
                  <a:pt x="1005180" y="78876"/>
                  <a:pt x="1006039" y="78932"/>
                </a:cubicBezTo>
                <a:lnTo>
                  <a:pt x="1006039" y="106562"/>
                </a:lnTo>
                <a:cubicBezTo>
                  <a:pt x="1004596" y="106419"/>
                  <a:pt x="1003146" y="106351"/>
                  <a:pt x="1001696" y="106359"/>
                </a:cubicBezTo>
                <a:cubicBezTo>
                  <a:pt x="985184" y="106359"/>
                  <a:pt x="974371" y="115011"/>
                  <a:pt x="974371" y="138207"/>
                </a:cubicBezTo>
                <a:lnTo>
                  <a:pt x="974371" y="175157"/>
                </a:lnTo>
                <a:lnTo>
                  <a:pt x="944298" y="175157"/>
                </a:lnTo>
                <a:lnTo>
                  <a:pt x="944298" y="80414"/>
                </a:lnTo>
                <a:lnTo>
                  <a:pt x="974371" y="80414"/>
                </a:lnTo>
                <a:lnTo>
                  <a:pt x="974371" y="95807"/>
                </a:lnTo>
                <a:cubicBezTo>
                  <a:pt x="978692" y="86894"/>
                  <a:pt x="990092" y="78842"/>
                  <a:pt x="1003268" y="78842"/>
                </a:cubicBezTo>
                <a:close/>
                <a:moveTo>
                  <a:pt x="1152288" y="78050"/>
                </a:moveTo>
                <a:cubicBezTo>
                  <a:pt x="1164468" y="78050"/>
                  <a:pt x="1173709" y="82178"/>
                  <a:pt x="1178821" y="88862"/>
                </a:cubicBezTo>
                <a:cubicBezTo>
                  <a:pt x="1184725" y="96135"/>
                  <a:pt x="1186297" y="105375"/>
                  <a:pt x="1186297" y="118947"/>
                </a:cubicBezTo>
                <a:lnTo>
                  <a:pt x="1186297" y="175157"/>
                </a:lnTo>
                <a:lnTo>
                  <a:pt x="1156212" y="175157"/>
                </a:lnTo>
                <a:lnTo>
                  <a:pt x="1156212" y="126604"/>
                </a:lnTo>
                <a:cubicBezTo>
                  <a:pt x="1156212" y="113032"/>
                  <a:pt x="1152084" y="103610"/>
                  <a:pt x="1139507" y="103610"/>
                </a:cubicBezTo>
                <a:cubicBezTo>
                  <a:pt x="1127315" y="103610"/>
                  <a:pt x="1121231" y="113043"/>
                  <a:pt x="1121231" y="127587"/>
                </a:cubicBezTo>
                <a:lnTo>
                  <a:pt x="1121231" y="175157"/>
                </a:lnTo>
                <a:lnTo>
                  <a:pt x="1091146" y="175157"/>
                </a:lnTo>
                <a:lnTo>
                  <a:pt x="1091146" y="80414"/>
                </a:lnTo>
                <a:lnTo>
                  <a:pt x="1121231" y="80414"/>
                </a:lnTo>
                <a:lnTo>
                  <a:pt x="1121231" y="94178"/>
                </a:lnTo>
                <a:cubicBezTo>
                  <a:pt x="1126535" y="83999"/>
                  <a:pt x="1137540" y="78050"/>
                  <a:pt x="1152288" y="78050"/>
                </a:cubicBezTo>
                <a:close/>
                <a:moveTo>
                  <a:pt x="873939" y="77993"/>
                </a:moveTo>
                <a:cubicBezTo>
                  <a:pt x="886120" y="77993"/>
                  <a:pt x="898312" y="85266"/>
                  <a:pt x="902836" y="93918"/>
                </a:cubicBezTo>
                <a:lnTo>
                  <a:pt x="902836" y="80346"/>
                </a:lnTo>
                <a:lnTo>
                  <a:pt x="932909" y="80414"/>
                </a:lnTo>
                <a:lnTo>
                  <a:pt x="932909" y="175157"/>
                </a:lnTo>
                <a:lnTo>
                  <a:pt x="902836" y="175157"/>
                </a:lnTo>
                <a:lnTo>
                  <a:pt x="902836" y="161800"/>
                </a:lnTo>
                <a:cubicBezTo>
                  <a:pt x="898312" y="170441"/>
                  <a:pt x="886120" y="177521"/>
                  <a:pt x="873939" y="177521"/>
                </a:cubicBezTo>
                <a:cubicBezTo>
                  <a:pt x="846615" y="177521"/>
                  <a:pt x="827739" y="156088"/>
                  <a:pt x="827739" y="127757"/>
                </a:cubicBezTo>
                <a:cubicBezTo>
                  <a:pt x="827739" y="99426"/>
                  <a:pt x="846615" y="77993"/>
                  <a:pt x="873939" y="77993"/>
                </a:cubicBezTo>
                <a:close/>
                <a:moveTo>
                  <a:pt x="1415831" y="77858"/>
                </a:moveTo>
                <a:cubicBezTo>
                  <a:pt x="1443348" y="77858"/>
                  <a:pt x="1456717" y="91814"/>
                  <a:pt x="1456717" y="109899"/>
                </a:cubicBezTo>
                <a:lnTo>
                  <a:pt x="1427039" y="109899"/>
                </a:lnTo>
                <a:cubicBezTo>
                  <a:pt x="1427039" y="101982"/>
                  <a:pt x="1422911" y="97458"/>
                  <a:pt x="1414599" y="97458"/>
                </a:cubicBezTo>
                <a:cubicBezTo>
                  <a:pt x="1408502" y="97458"/>
                  <a:pt x="1403390" y="100206"/>
                  <a:pt x="1403390" y="105906"/>
                </a:cubicBezTo>
                <a:cubicBezTo>
                  <a:pt x="1403390" y="112794"/>
                  <a:pt x="1411647" y="113970"/>
                  <a:pt x="1427571" y="119275"/>
                </a:cubicBezTo>
                <a:cubicBezTo>
                  <a:pt x="1444355" y="124251"/>
                  <a:pt x="1458119" y="128775"/>
                  <a:pt x="1458119" y="147244"/>
                </a:cubicBezTo>
                <a:cubicBezTo>
                  <a:pt x="1458119" y="169660"/>
                  <a:pt x="1438892" y="177713"/>
                  <a:pt x="1415266" y="177713"/>
                </a:cubicBezTo>
                <a:cubicBezTo>
                  <a:pt x="1388337" y="177713"/>
                  <a:pt x="1371621" y="165272"/>
                  <a:pt x="1371621" y="143512"/>
                </a:cubicBezTo>
                <a:lnTo>
                  <a:pt x="1401106" y="143512"/>
                </a:lnTo>
                <a:cubicBezTo>
                  <a:pt x="1401106" y="153544"/>
                  <a:pt x="1407406" y="157468"/>
                  <a:pt x="1416250" y="157468"/>
                </a:cubicBezTo>
                <a:cubicBezTo>
                  <a:pt x="1423522" y="157468"/>
                  <a:pt x="1428634" y="154912"/>
                  <a:pt x="1428634" y="148624"/>
                </a:cubicBezTo>
                <a:cubicBezTo>
                  <a:pt x="1428634" y="141352"/>
                  <a:pt x="1421158" y="140368"/>
                  <a:pt x="1403277" y="134475"/>
                </a:cubicBezTo>
                <a:cubicBezTo>
                  <a:pt x="1387545" y="129555"/>
                  <a:pt x="1373985" y="125031"/>
                  <a:pt x="1373985" y="106755"/>
                </a:cubicBezTo>
                <a:cubicBezTo>
                  <a:pt x="1373985" y="87098"/>
                  <a:pt x="1390294" y="77858"/>
                  <a:pt x="1415831" y="77858"/>
                </a:cubicBezTo>
                <a:close/>
                <a:moveTo>
                  <a:pt x="1245979" y="77858"/>
                </a:moveTo>
                <a:cubicBezTo>
                  <a:pt x="1275656" y="77858"/>
                  <a:pt x="1294725" y="97910"/>
                  <a:pt x="1294725" y="121107"/>
                </a:cubicBezTo>
                <a:cubicBezTo>
                  <a:pt x="1294826" y="125779"/>
                  <a:pt x="1294498" y="130451"/>
                  <a:pt x="1293741" y="135063"/>
                </a:cubicBezTo>
                <a:lnTo>
                  <a:pt x="1225531" y="135063"/>
                </a:lnTo>
                <a:cubicBezTo>
                  <a:pt x="1226119" y="146464"/>
                  <a:pt x="1230846" y="156088"/>
                  <a:pt x="1246567" y="156088"/>
                </a:cubicBezTo>
                <a:cubicBezTo>
                  <a:pt x="1256984" y="156088"/>
                  <a:pt x="1262096" y="151372"/>
                  <a:pt x="1264063" y="145287"/>
                </a:cubicBezTo>
                <a:lnTo>
                  <a:pt x="1293548" y="145287"/>
                </a:lnTo>
                <a:cubicBezTo>
                  <a:pt x="1290800" y="163168"/>
                  <a:pt x="1273892" y="177713"/>
                  <a:pt x="1246759" y="177713"/>
                </a:cubicBezTo>
                <a:cubicBezTo>
                  <a:pt x="1213542" y="177713"/>
                  <a:pt x="1195661" y="157072"/>
                  <a:pt x="1195661" y="127791"/>
                </a:cubicBezTo>
                <a:cubicBezTo>
                  <a:pt x="1195661" y="100070"/>
                  <a:pt x="1213146" y="77858"/>
                  <a:pt x="1245979" y="77858"/>
                </a:cubicBezTo>
                <a:close/>
                <a:moveTo>
                  <a:pt x="23638" y="76354"/>
                </a:moveTo>
                <a:cubicBezTo>
                  <a:pt x="35581" y="76354"/>
                  <a:pt x="45692" y="81149"/>
                  <a:pt x="49560" y="88093"/>
                </a:cubicBezTo>
                <a:cubicBezTo>
                  <a:pt x="59083" y="80934"/>
                  <a:pt x="69137" y="77304"/>
                  <a:pt x="79316" y="77304"/>
                </a:cubicBezTo>
                <a:cubicBezTo>
                  <a:pt x="91701" y="77304"/>
                  <a:pt x="100183" y="81613"/>
                  <a:pt x="104583" y="90140"/>
                </a:cubicBezTo>
                <a:cubicBezTo>
                  <a:pt x="115305" y="81511"/>
                  <a:pt x="126309" y="77304"/>
                  <a:pt x="138105" y="77304"/>
                </a:cubicBezTo>
                <a:cubicBezTo>
                  <a:pt x="149268" y="77304"/>
                  <a:pt x="157513" y="80583"/>
                  <a:pt x="162659" y="87041"/>
                </a:cubicBezTo>
                <a:cubicBezTo>
                  <a:pt x="168506" y="94415"/>
                  <a:pt x="169830" y="105262"/>
                  <a:pt x="166572" y="119297"/>
                </a:cubicBezTo>
                <a:lnTo>
                  <a:pt x="160194" y="148262"/>
                </a:lnTo>
                <a:cubicBezTo>
                  <a:pt x="158237" y="155930"/>
                  <a:pt x="158633" y="161506"/>
                  <a:pt x="161325" y="164978"/>
                </a:cubicBezTo>
                <a:cubicBezTo>
                  <a:pt x="163790" y="168156"/>
                  <a:pt x="168325" y="169762"/>
                  <a:pt x="174840" y="169762"/>
                </a:cubicBezTo>
                <a:cubicBezTo>
                  <a:pt x="178645" y="169703"/>
                  <a:pt x="182434" y="169260"/>
                  <a:pt x="186150" y="168439"/>
                </a:cubicBezTo>
                <a:lnTo>
                  <a:pt x="180755" y="192755"/>
                </a:lnTo>
                <a:cubicBezTo>
                  <a:pt x="177056" y="193384"/>
                  <a:pt x="173311" y="193713"/>
                  <a:pt x="169558" y="193739"/>
                </a:cubicBezTo>
                <a:cubicBezTo>
                  <a:pt x="156269" y="193739"/>
                  <a:pt x="145344" y="189328"/>
                  <a:pt x="139168" y="181615"/>
                </a:cubicBezTo>
                <a:cubicBezTo>
                  <a:pt x="132993" y="173902"/>
                  <a:pt x="131229" y="163519"/>
                  <a:pt x="134011" y="150513"/>
                </a:cubicBezTo>
                <a:lnTo>
                  <a:pt x="141329" y="118687"/>
                </a:lnTo>
                <a:cubicBezTo>
                  <a:pt x="143048" y="111211"/>
                  <a:pt x="142822" y="105827"/>
                  <a:pt x="140639" y="103079"/>
                </a:cubicBezTo>
                <a:cubicBezTo>
                  <a:pt x="138829" y="100806"/>
                  <a:pt x="135889" y="99607"/>
                  <a:pt x="132122" y="99607"/>
                </a:cubicBezTo>
                <a:cubicBezTo>
                  <a:pt x="120010" y="99607"/>
                  <a:pt x="109242" y="109311"/>
                  <a:pt x="105951" y="123199"/>
                </a:cubicBezTo>
                <a:lnTo>
                  <a:pt x="94019" y="174716"/>
                </a:lnTo>
                <a:lnTo>
                  <a:pt x="68606" y="174716"/>
                </a:lnTo>
                <a:lnTo>
                  <a:pt x="81601" y="118675"/>
                </a:lnTo>
                <a:cubicBezTo>
                  <a:pt x="83331" y="111188"/>
                  <a:pt x="83094" y="105793"/>
                  <a:pt x="80911" y="103045"/>
                </a:cubicBezTo>
                <a:cubicBezTo>
                  <a:pt x="79147" y="100873"/>
                  <a:pt x="76195" y="99652"/>
                  <a:pt x="72587" y="99652"/>
                </a:cubicBezTo>
                <a:cubicBezTo>
                  <a:pt x="58891" y="99652"/>
                  <a:pt x="49843" y="109729"/>
                  <a:pt x="44188" y="131218"/>
                </a:cubicBezTo>
                <a:lnTo>
                  <a:pt x="34099" y="174761"/>
                </a:lnTo>
                <a:lnTo>
                  <a:pt x="8663" y="174761"/>
                </a:lnTo>
                <a:lnTo>
                  <a:pt x="23785" y="112274"/>
                </a:lnTo>
                <a:cubicBezTo>
                  <a:pt x="24972" y="107105"/>
                  <a:pt x="24486" y="102807"/>
                  <a:pt x="22416" y="100217"/>
                </a:cubicBezTo>
                <a:cubicBezTo>
                  <a:pt x="19532" y="96587"/>
                  <a:pt x="13289" y="96383"/>
                  <a:pt x="5451" y="99641"/>
                </a:cubicBezTo>
                <a:lnTo>
                  <a:pt x="0" y="101903"/>
                </a:lnTo>
                <a:lnTo>
                  <a:pt x="4524" y="80142"/>
                </a:lnTo>
                <a:lnTo>
                  <a:pt x="6153" y="79554"/>
                </a:lnTo>
                <a:cubicBezTo>
                  <a:pt x="11748" y="77471"/>
                  <a:pt x="17667" y="76389"/>
                  <a:pt x="23638" y="76354"/>
                </a:cubicBezTo>
                <a:close/>
                <a:moveTo>
                  <a:pt x="750684" y="63573"/>
                </a:moveTo>
                <a:lnTo>
                  <a:pt x="750684" y="111143"/>
                </a:lnTo>
                <a:lnTo>
                  <a:pt x="772501" y="111143"/>
                </a:lnTo>
                <a:cubicBezTo>
                  <a:pt x="779185" y="111109"/>
                  <a:pt x="784690" y="108341"/>
                  <a:pt x="788524" y="103984"/>
                </a:cubicBezTo>
                <a:lnTo>
                  <a:pt x="794521" y="87291"/>
                </a:lnTo>
                <a:lnTo>
                  <a:pt x="794533" y="87324"/>
                </a:lnTo>
                <a:lnTo>
                  <a:pt x="794521" y="87290"/>
                </a:lnTo>
                <a:lnTo>
                  <a:pt x="794521" y="87291"/>
                </a:lnTo>
                <a:lnTo>
                  <a:pt x="788536" y="70656"/>
                </a:lnTo>
                <a:cubicBezTo>
                  <a:pt x="784701" y="66316"/>
                  <a:pt x="779196" y="63573"/>
                  <a:pt x="772512" y="63573"/>
                </a:cubicBezTo>
                <a:close/>
                <a:moveTo>
                  <a:pt x="1028976" y="52297"/>
                </a:moveTo>
                <a:lnTo>
                  <a:pt x="1058857" y="52297"/>
                </a:lnTo>
                <a:lnTo>
                  <a:pt x="1058857" y="80414"/>
                </a:lnTo>
                <a:lnTo>
                  <a:pt x="1080481" y="80414"/>
                </a:lnTo>
                <a:lnTo>
                  <a:pt x="1080481" y="102819"/>
                </a:lnTo>
                <a:lnTo>
                  <a:pt x="1058857" y="102819"/>
                </a:lnTo>
                <a:lnTo>
                  <a:pt x="1058857" y="136635"/>
                </a:lnTo>
                <a:cubicBezTo>
                  <a:pt x="1058857" y="150592"/>
                  <a:pt x="1064364" y="152752"/>
                  <a:pt x="1071829" y="152752"/>
                </a:cubicBezTo>
                <a:cubicBezTo>
                  <a:pt x="1075437" y="152781"/>
                  <a:pt x="1079056" y="152585"/>
                  <a:pt x="1082641" y="152164"/>
                </a:cubicBezTo>
                <a:lnTo>
                  <a:pt x="1082664" y="175157"/>
                </a:lnTo>
                <a:cubicBezTo>
                  <a:pt x="1076036" y="176256"/>
                  <a:pt x="1069330" y="176782"/>
                  <a:pt x="1062611" y="176729"/>
                </a:cubicBezTo>
                <a:cubicBezTo>
                  <a:pt x="1048463" y="176729"/>
                  <a:pt x="1028998" y="174965"/>
                  <a:pt x="1028998" y="143320"/>
                </a:cubicBezTo>
                <a:lnTo>
                  <a:pt x="1028998" y="102819"/>
                </a:lnTo>
                <a:lnTo>
                  <a:pt x="1014035" y="102819"/>
                </a:lnTo>
                <a:lnTo>
                  <a:pt x="1014035" y="80414"/>
                </a:lnTo>
                <a:lnTo>
                  <a:pt x="1028976" y="80414"/>
                </a:lnTo>
                <a:close/>
                <a:moveTo>
                  <a:pt x="562193" y="42582"/>
                </a:moveTo>
                <a:cubicBezTo>
                  <a:pt x="558427" y="42449"/>
                  <a:pt x="554784" y="43935"/>
                  <a:pt x="552184" y="46664"/>
                </a:cubicBezTo>
                <a:cubicBezTo>
                  <a:pt x="549356" y="49662"/>
                  <a:pt x="548033" y="53326"/>
                  <a:pt x="548033" y="58201"/>
                </a:cubicBezTo>
                <a:cubicBezTo>
                  <a:pt x="548033" y="65247"/>
                  <a:pt x="550770" y="74318"/>
                  <a:pt x="556153" y="85187"/>
                </a:cubicBezTo>
                <a:cubicBezTo>
                  <a:pt x="563901" y="81590"/>
                  <a:pt x="569205" y="77914"/>
                  <a:pt x="571920" y="74239"/>
                </a:cubicBezTo>
                <a:cubicBezTo>
                  <a:pt x="575050" y="69966"/>
                  <a:pt x="576676" y="64774"/>
                  <a:pt x="576545" y="59479"/>
                </a:cubicBezTo>
                <a:cubicBezTo>
                  <a:pt x="576545" y="53812"/>
                  <a:pt x="575313" y="49910"/>
                  <a:pt x="572553" y="46823"/>
                </a:cubicBezTo>
                <a:cubicBezTo>
                  <a:pt x="570019" y="43973"/>
                  <a:pt x="566638" y="42582"/>
                  <a:pt x="562193" y="42582"/>
                </a:cubicBezTo>
                <a:close/>
                <a:moveTo>
                  <a:pt x="718847" y="37560"/>
                </a:moveTo>
                <a:lnTo>
                  <a:pt x="776448" y="37560"/>
                </a:lnTo>
                <a:cubicBezTo>
                  <a:pt x="806917" y="37560"/>
                  <a:pt x="826574" y="60553"/>
                  <a:pt x="826574" y="87324"/>
                </a:cubicBezTo>
                <a:cubicBezTo>
                  <a:pt x="826574" y="114095"/>
                  <a:pt x="806917" y="137088"/>
                  <a:pt x="776448" y="137088"/>
                </a:cubicBezTo>
                <a:lnTo>
                  <a:pt x="750684" y="137088"/>
                </a:lnTo>
                <a:lnTo>
                  <a:pt x="750684" y="175214"/>
                </a:lnTo>
                <a:lnTo>
                  <a:pt x="718847" y="175214"/>
                </a:lnTo>
                <a:close/>
                <a:moveTo>
                  <a:pt x="235518" y="33918"/>
                </a:moveTo>
                <a:cubicBezTo>
                  <a:pt x="268113" y="33918"/>
                  <a:pt x="284422" y="54344"/>
                  <a:pt x="284422" y="77722"/>
                </a:cubicBezTo>
                <a:lnTo>
                  <a:pt x="252562" y="77722"/>
                </a:lnTo>
                <a:cubicBezTo>
                  <a:pt x="252562" y="65541"/>
                  <a:pt x="246477" y="57884"/>
                  <a:pt x="235484" y="57884"/>
                </a:cubicBezTo>
                <a:cubicBezTo>
                  <a:pt x="226436" y="57884"/>
                  <a:pt x="218779" y="62600"/>
                  <a:pt x="218779" y="72022"/>
                </a:cubicBezTo>
                <a:cubicBezTo>
                  <a:pt x="218779" y="81070"/>
                  <a:pt x="226832" y="85967"/>
                  <a:pt x="238424" y="90118"/>
                </a:cubicBezTo>
                <a:cubicBezTo>
                  <a:pt x="261044" y="98035"/>
                  <a:pt x="286740" y="107015"/>
                  <a:pt x="286740" y="134509"/>
                </a:cubicBezTo>
                <a:cubicBezTo>
                  <a:pt x="286740" y="162784"/>
                  <a:pt x="265331" y="178505"/>
                  <a:pt x="235088" y="178505"/>
                </a:cubicBezTo>
                <a:cubicBezTo>
                  <a:pt x="205682" y="178505"/>
                  <a:pt x="183232" y="160827"/>
                  <a:pt x="183232" y="129408"/>
                </a:cubicBezTo>
                <a:lnTo>
                  <a:pt x="215047" y="129375"/>
                </a:lnTo>
                <a:cubicBezTo>
                  <a:pt x="215047" y="144292"/>
                  <a:pt x="224095" y="153125"/>
                  <a:pt x="237056" y="153125"/>
                </a:cubicBezTo>
                <a:cubicBezTo>
                  <a:pt x="247235" y="153125"/>
                  <a:pt x="255151" y="146645"/>
                  <a:pt x="255151" y="137020"/>
                </a:cubicBezTo>
                <a:cubicBezTo>
                  <a:pt x="255151" y="126015"/>
                  <a:pt x="245730" y="122317"/>
                  <a:pt x="233742" y="117793"/>
                </a:cubicBezTo>
                <a:cubicBezTo>
                  <a:pt x="208408" y="108564"/>
                  <a:pt x="187190" y="100512"/>
                  <a:pt x="187190" y="72621"/>
                </a:cubicBezTo>
                <a:cubicBezTo>
                  <a:pt x="187190" y="47275"/>
                  <a:pt x="210376" y="33918"/>
                  <a:pt x="235518" y="33918"/>
                </a:cubicBezTo>
                <a:close/>
                <a:moveTo>
                  <a:pt x="563188" y="30480"/>
                </a:moveTo>
                <a:cubicBezTo>
                  <a:pt x="572666" y="30480"/>
                  <a:pt x="580278" y="32991"/>
                  <a:pt x="585808" y="37944"/>
                </a:cubicBezTo>
                <a:cubicBezTo>
                  <a:pt x="591554" y="42932"/>
                  <a:pt x="594483" y="49662"/>
                  <a:pt x="594483" y="57952"/>
                </a:cubicBezTo>
                <a:cubicBezTo>
                  <a:pt x="594445" y="65764"/>
                  <a:pt x="591641" y="73310"/>
                  <a:pt x="586566" y="79249"/>
                </a:cubicBezTo>
                <a:cubicBezTo>
                  <a:pt x="581782" y="85107"/>
                  <a:pt x="573537" y="90875"/>
                  <a:pt x="562046" y="96417"/>
                </a:cubicBezTo>
                <a:cubicBezTo>
                  <a:pt x="568493" y="107501"/>
                  <a:pt x="574475" y="117160"/>
                  <a:pt x="579373" y="124409"/>
                </a:cubicBezTo>
                <a:cubicBezTo>
                  <a:pt x="583117" y="130027"/>
                  <a:pt x="587188" y="135420"/>
                  <a:pt x="591565" y="140560"/>
                </a:cubicBezTo>
                <a:cubicBezTo>
                  <a:pt x="599719" y="130279"/>
                  <a:pt x="604006" y="121333"/>
                  <a:pt x="604006" y="114547"/>
                </a:cubicBezTo>
                <a:cubicBezTo>
                  <a:pt x="604119" y="112128"/>
                  <a:pt x="603103" y="109792"/>
                  <a:pt x="601257" y="108225"/>
                </a:cubicBezTo>
                <a:cubicBezTo>
                  <a:pt x="599210" y="106494"/>
                  <a:pt x="596078" y="105657"/>
                  <a:pt x="591655" y="105657"/>
                </a:cubicBezTo>
                <a:lnTo>
                  <a:pt x="584360" y="105657"/>
                </a:lnTo>
                <a:lnTo>
                  <a:pt x="584360" y="94529"/>
                </a:lnTo>
                <a:lnTo>
                  <a:pt x="641623" y="94529"/>
                </a:lnTo>
                <a:lnTo>
                  <a:pt x="641623" y="105680"/>
                </a:lnTo>
                <a:lnTo>
                  <a:pt x="635233" y="105680"/>
                </a:lnTo>
                <a:cubicBezTo>
                  <a:pt x="632691" y="105628"/>
                  <a:pt x="630164" y="106085"/>
                  <a:pt x="627802" y="107026"/>
                </a:cubicBezTo>
                <a:cubicBezTo>
                  <a:pt x="625761" y="107985"/>
                  <a:pt x="623967" y="109398"/>
                  <a:pt x="622554" y="111154"/>
                </a:cubicBezTo>
                <a:cubicBezTo>
                  <a:pt x="620846" y="113032"/>
                  <a:pt x="618856" y="116809"/>
                  <a:pt x="616198" y="122306"/>
                </a:cubicBezTo>
                <a:cubicBezTo>
                  <a:pt x="611733" y="131977"/>
                  <a:pt x="606278" y="141160"/>
                  <a:pt x="599923" y="149710"/>
                </a:cubicBezTo>
                <a:cubicBezTo>
                  <a:pt x="607365" y="156925"/>
                  <a:pt x="614083" y="160737"/>
                  <a:pt x="619421" y="160737"/>
                </a:cubicBezTo>
                <a:cubicBezTo>
                  <a:pt x="622513" y="160737"/>
                  <a:pt x="625432" y="159314"/>
                  <a:pt x="627338" y="156880"/>
                </a:cubicBezTo>
                <a:cubicBezTo>
                  <a:pt x="628910" y="154901"/>
                  <a:pt x="631036" y="150728"/>
                  <a:pt x="631862" y="142245"/>
                </a:cubicBezTo>
                <a:lnTo>
                  <a:pt x="631862" y="142030"/>
                </a:lnTo>
                <a:lnTo>
                  <a:pt x="632326" y="140187"/>
                </a:lnTo>
                <a:lnTo>
                  <a:pt x="642199" y="140074"/>
                </a:lnTo>
                <a:lnTo>
                  <a:pt x="642199" y="142460"/>
                </a:lnTo>
                <a:cubicBezTo>
                  <a:pt x="642199" y="154810"/>
                  <a:pt x="639575" y="164311"/>
                  <a:pt x="634282" y="170735"/>
                </a:cubicBezTo>
                <a:cubicBezTo>
                  <a:pt x="629134" y="177121"/>
                  <a:pt x="621347" y="180801"/>
                  <a:pt x="613144" y="180721"/>
                </a:cubicBezTo>
                <a:cubicBezTo>
                  <a:pt x="608209" y="180675"/>
                  <a:pt x="603358" y="179433"/>
                  <a:pt x="599007" y="177102"/>
                </a:cubicBezTo>
                <a:cubicBezTo>
                  <a:pt x="594551" y="174965"/>
                  <a:pt x="589495" y="171346"/>
                  <a:pt x="583625" y="166086"/>
                </a:cubicBezTo>
                <a:cubicBezTo>
                  <a:pt x="578039" y="170669"/>
                  <a:pt x="571809" y="174404"/>
                  <a:pt x="565134" y="177170"/>
                </a:cubicBezTo>
                <a:cubicBezTo>
                  <a:pt x="558990" y="179501"/>
                  <a:pt x="552477" y="180703"/>
                  <a:pt x="545907" y="180721"/>
                </a:cubicBezTo>
                <a:cubicBezTo>
                  <a:pt x="533500" y="180721"/>
                  <a:pt x="523061" y="176661"/>
                  <a:pt x="514872" y="168665"/>
                </a:cubicBezTo>
                <a:cubicBezTo>
                  <a:pt x="500180" y="154162"/>
                  <a:pt x="498259" y="131112"/>
                  <a:pt x="510348" y="114377"/>
                </a:cubicBezTo>
                <a:cubicBezTo>
                  <a:pt x="515426" y="107433"/>
                  <a:pt x="523965" y="100726"/>
                  <a:pt x="535784" y="94404"/>
                </a:cubicBezTo>
                <a:cubicBezTo>
                  <a:pt x="530310" y="82778"/>
                  <a:pt x="527528" y="72814"/>
                  <a:pt x="527528" y="64681"/>
                </a:cubicBezTo>
                <a:cubicBezTo>
                  <a:pt x="527400" y="55503"/>
                  <a:pt x="531208" y="46710"/>
                  <a:pt x="537990" y="40523"/>
                </a:cubicBezTo>
                <a:cubicBezTo>
                  <a:pt x="544695" y="33920"/>
                  <a:pt x="553780" y="30300"/>
                  <a:pt x="563188" y="30480"/>
                </a:cubicBezTo>
                <a:close/>
                <a:moveTo>
                  <a:pt x="314166" y="29789"/>
                </a:moveTo>
                <a:cubicBezTo>
                  <a:pt x="314233" y="29789"/>
                  <a:pt x="314303" y="29789"/>
                  <a:pt x="314370" y="29790"/>
                </a:cubicBezTo>
                <a:cubicBezTo>
                  <a:pt x="324895" y="29884"/>
                  <a:pt x="333351" y="38492"/>
                  <a:pt x="333257" y="49016"/>
                </a:cubicBezTo>
                <a:cubicBezTo>
                  <a:pt x="333163" y="59541"/>
                  <a:pt x="324556" y="67998"/>
                  <a:pt x="314031" y="67904"/>
                </a:cubicBezTo>
                <a:cubicBezTo>
                  <a:pt x="303568" y="67810"/>
                  <a:pt x="295138" y="59299"/>
                  <a:pt x="295144" y="48836"/>
                </a:cubicBezTo>
                <a:cubicBezTo>
                  <a:pt x="295137" y="38324"/>
                  <a:pt x="303653" y="29796"/>
                  <a:pt x="314166" y="29789"/>
                </a:cubicBezTo>
                <a:close/>
                <a:moveTo>
                  <a:pt x="572202" y="14940"/>
                </a:moveTo>
                <a:cubicBezTo>
                  <a:pt x="518485" y="14940"/>
                  <a:pt x="474937" y="58488"/>
                  <a:pt x="474937" y="112206"/>
                </a:cubicBezTo>
                <a:cubicBezTo>
                  <a:pt x="474937" y="165924"/>
                  <a:pt x="518485" y="209471"/>
                  <a:pt x="572202" y="209471"/>
                </a:cubicBezTo>
                <a:cubicBezTo>
                  <a:pt x="625895" y="209409"/>
                  <a:pt x="669405" y="165899"/>
                  <a:pt x="669468" y="112206"/>
                </a:cubicBezTo>
                <a:cubicBezTo>
                  <a:pt x="669468" y="58488"/>
                  <a:pt x="625920" y="14940"/>
                  <a:pt x="572202" y="14940"/>
                </a:cubicBezTo>
                <a:close/>
                <a:moveTo>
                  <a:pt x="572202" y="0"/>
                </a:moveTo>
                <a:cubicBezTo>
                  <a:pt x="634141" y="74"/>
                  <a:pt x="684333" y="50267"/>
                  <a:pt x="684408" y="112206"/>
                </a:cubicBezTo>
                <a:cubicBezTo>
                  <a:pt x="684408" y="112214"/>
                  <a:pt x="684408" y="112221"/>
                  <a:pt x="684408" y="112229"/>
                </a:cubicBezTo>
                <a:cubicBezTo>
                  <a:pt x="684401" y="174205"/>
                  <a:pt x="634156" y="224441"/>
                  <a:pt x="572180" y="224434"/>
                </a:cubicBezTo>
                <a:cubicBezTo>
                  <a:pt x="510204" y="224428"/>
                  <a:pt x="459967" y="174182"/>
                  <a:pt x="459974" y="112206"/>
                </a:cubicBezTo>
                <a:cubicBezTo>
                  <a:pt x="459981" y="50229"/>
                  <a:pt x="510226" y="-6"/>
                  <a:pt x="57220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  <a:lvl2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2pPr>
            <a:lvl3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3pPr>
            <a:lvl4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4pPr>
            <a:lvl5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5pPr>
            <a:lvl6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6pPr>
            <a:lvl7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7pPr>
            <a:lvl8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8pPr>
            <a:lvl9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67646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and image left Opt.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F4DD5D8-1212-412D-B017-C4BE360B260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2A656-BE6E-42DC-83ED-722D61EA9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4770-D288-44E0-BDDC-E3E7FD31E2E8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D0B45-71E8-4A32-B8B9-E1E96669A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B3362-333B-4FF1-B598-4D361C4C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C8364A8-D595-42FB-8716-DC59A7F522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35100" y="1073150"/>
            <a:ext cx="4896000" cy="4432300"/>
          </a:xfrm>
        </p:spPr>
        <p:txBody>
          <a:bodyPr/>
          <a:lstStyle>
            <a:lvl1pPr>
              <a:lnSpc>
                <a:spcPct val="90000"/>
              </a:lnSpc>
              <a:spcAft>
                <a:spcPts val="600"/>
              </a:spcAft>
              <a:defRPr sz="6000">
                <a:solidFill>
                  <a:schemeClr val="tx1"/>
                </a:solidFill>
                <a:latin typeface="+mj-lt"/>
              </a:defRPr>
            </a:lvl1pPr>
            <a:lvl2pPr marL="0" indent="0">
              <a:buFontTx/>
              <a:buNone/>
              <a:defRPr/>
            </a:lvl2pPr>
            <a:lvl3pPr marL="190500" indent="-190500">
              <a:buFont typeface="Arial" panose="020B0604020202020204" pitchFamily="34" charset="0"/>
              <a:buChar char="•"/>
              <a:defRPr/>
            </a:lvl3pPr>
            <a:lvl4pPr marL="368300" indent="-177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D87996-1AF7-4587-BE53-BBA2FCC6A2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0520" y="6468618"/>
            <a:ext cx="1458119" cy="224434"/>
          </a:xfrm>
          <a:custGeom>
            <a:avLst/>
            <a:gdLst>
              <a:gd name="connsiteX0" fmla="*/ 541258 w 1458119"/>
              <a:gd name="connsiteY0" fmla="*/ 106053 h 224434"/>
              <a:gd name="connsiteX1" fmla="*/ 524531 w 1458119"/>
              <a:gd name="connsiteY1" fmla="*/ 129295 h 224434"/>
              <a:gd name="connsiteX2" fmla="*/ 533522 w 1458119"/>
              <a:gd name="connsiteY2" fmla="*/ 152990 h 224434"/>
              <a:gd name="connsiteX3" fmla="*/ 554694 w 1458119"/>
              <a:gd name="connsiteY3" fmla="*/ 164922 h 224434"/>
              <a:gd name="connsiteX4" fmla="*/ 575313 w 1458119"/>
              <a:gd name="connsiteY4" fmla="*/ 157400 h 224434"/>
              <a:gd name="connsiteX5" fmla="*/ 575358 w 1458119"/>
              <a:gd name="connsiteY5" fmla="*/ 157400 h 224434"/>
              <a:gd name="connsiteX6" fmla="*/ 560383 w 1458119"/>
              <a:gd name="connsiteY6" fmla="*/ 137393 h 224434"/>
              <a:gd name="connsiteX7" fmla="*/ 541258 w 1458119"/>
              <a:gd name="connsiteY7" fmla="*/ 106053 h 224434"/>
              <a:gd name="connsiteX8" fmla="*/ 880216 w 1458119"/>
              <a:gd name="connsiteY8" fmla="*/ 103610 h 224434"/>
              <a:gd name="connsiteX9" fmla="*/ 857597 w 1458119"/>
              <a:gd name="connsiteY9" fmla="*/ 127791 h 224434"/>
              <a:gd name="connsiteX10" fmla="*/ 880216 w 1458119"/>
              <a:gd name="connsiteY10" fmla="*/ 151972 h 224434"/>
              <a:gd name="connsiteX11" fmla="*/ 902836 w 1458119"/>
              <a:gd name="connsiteY11" fmla="*/ 127791 h 224434"/>
              <a:gd name="connsiteX12" fmla="*/ 880216 w 1458119"/>
              <a:gd name="connsiteY12" fmla="*/ 103610 h 224434"/>
              <a:gd name="connsiteX13" fmla="*/ 1245787 w 1458119"/>
              <a:gd name="connsiteY13" fmla="*/ 97910 h 224434"/>
              <a:gd name="connsiteX14" fmla="*/ 1225531 w 1458119"/>
              <a:gd name="connsiteY14" fmla="*/ 117759 h 224434"/>
              <a:gd name="connsiteX15" fmla="*/ 1265240 w 1458119"/>
              <a:gd name="connsiteY15" fmla="*/ 117759 h 224434"/>
              <a:gd name="connsiteX16" fmla="*/ 1245787 w 1458119"/>
              <a:gd name="connsiteY16" fmla="*/ 97910 h 224434"/>
              <a:gd name="connsiteX17" fmla="*/ 299441 w 1458119"/>
              <a:gd name="connsiteY17" fmla="*/ 80267 h 224434"/>
              <a:gd name="connsiteX18" fmla="*/ 329492 w 1458119"/>
              <a:gd name="connsiteY18" fmla="*/ 80267 h 224434"/>
              <a:gd name="connsiteX19" fmla="*/ 329492 w 1458119"/>
              <a:gd name="connsiteY19" fmla="*/ 174942 h 224434"/>
              <a:gd name="connsiteX20" fmla="*/ 299441 w 1458119"/>
              <a:gd name="connsiteY20" fmla="*/ 174942 h 224434"/>
              <a:gd name="connsiteX21" fmla="*/ 400133 w 1458119"/>
              <a:gd name="connsiteY21" fmla="*/ 80255 h 224434"/>
              <a:gd name="connsiteX22" fmla="*/ 434855 w 1458119"/>
              <a:gd name="connsiteY22" fmla="*/ 80255 h 224434"/>
              <a:gd name="connsiteX23" fmla="*/ 403029 w 1458119"/>
              <a:gd name="connsiteY23" fmla="*/ 127192 h 224434"/>
              <a:gd name="connsiteX24" fmla="*/ 435443 w 1458119"/>
              <a:gd name="connsiteY24" fmla="*/ 174942 h 224434"/>
              <a:gd name="connsiteX25" fmla="*/ 400676 w 1458119"/>
              <a:gd name="connsiteY25" fmla="*/ 174942 h 224434"/>
              <a:gd name="connsiteX26" fmla="*/ 385204 w 1458119"/>
              <a:gd name="connsiteY26" fmla="*/ 147436 h 224434"/>
              <a:gd name="connsiteX27" fmla="*/ 369642 w 1458119"/>
              <a:gd name="connsiteY27" fmla="*/ 174942 h 224434"/>
              <a:gd name="connsiteX28" fmla="*/ 334875 w 1458119"/>
              <a:gd name="connsiteY28" fmla="*/ 174942 h 224434"/>
              <a:gd name="connsiteX29" fmla="*/ 367482 w 1458119"/>
              <a:gd name="connsiteY29" fmla="*/ 127203 h 224434"/>
              <a:gd name="connsiteX30" fmla="*/ 335441 w 1458119"/>
              <a:gd name="connsiteY30" fmla="*/ 80267 h 224434"/>
              <a:gd name="connsiteX31" fmla="*/ 370207 w 1458119"/>
              <a:gd name="connsiteY31" fmla="*/ 80267 h 224434"/>
              <a:gd name="connsiteX32" fmla="*/ 385204 w 1458119"/>
              <a:gd name="connsiteY32" fmla="*/ 106969 h 224434"/>
              <a:gd name="connsiteX33" fmla="*/ 1363760 w 1458119"/>
              <a:gd name="connsiteY33" fmla="*/ 78842 h 224434"/>
              <a:gd name="connsiteX34" fmla="*/ 1366531 w 1458119"/>
              <a:gd name="connsiteY34" fmla="*/ 78932 h 224434"/>
              <a:gd name="connsiteX35" fmla="*/ 1366531 w 1458119"/>
              <a:gd name="connsiteY35" fmla="*/ 106562 h 224434"/>
              <a:gd name="connsiteX36" fmla="*/ 1362188 w 1458119"/>
              <a:gd name="connsiteY36" fmla="*/ 106359 h 224434"/>
              <a:gd name="connsiteX37" fmla="*/ 1334864 w 1458119"/>
              <a:gd name="connsiteY37" fmla="*/ 138207 h 224434"/>
              <a:gd name="connsiteX38" fmla="*/ 1334864 w 1458119"/>
              <a:gd name="connsiteY38" fmla="*/ 175157 h 224434"/>
              <a:gd name="connsiteX39" fmla="*/ 1304790 w 1458119"/>
              <a:gd name="connsiteY39" fmla="*/ 175157 h 224434"/>
              <a:gd name="connsiteX40" fmla="*/ 1304790 w 1458119"/>
              <a:gd name="connsiteY40" fmla="*/ 80414 h 224434"/>
              <a:gd name="connsiteX41" fmla="*/ 1334864 w 1458119"/>
              <a:gd name="connsiteY41" fmla="*/ 80414 h 224434"/>
              <a:gd name="connsiteX42" fmla="*/ 1334864 w 1458119"/>
              <a:gd name="connsiteY42" fmla="*/ 95807 h 224434"/>
              <a:gd name="connsiteX43" fmla="*/ 1363760 w 1458119"/>
              <a:gd name="connsiteY43" fmla="*/ 78842 h 224434"/>
              <a:gd name="connsiteX44" fmla="*/ 1003268 w 1458119"/>
              <a:gd name="connsiteY44" fmla="*/ 78842 h 224434"/>
              <a:gd name="connsiteX45" fmla="*/ 1006039 w 1458119"/>
              <a:gd name="connsiteY45" fmla="*/ 78932 h 224434"/>
              <a:gd name="connsiteX46" fmla="*/ 1006039 w 1458119"/>
              <a:gd name="connsiteY46" fmla="*/ 106562 h 224434"/>
              <a:gd name="connsiteX47" fmla="*/ 1001696 w 1458119"/>
              <a:gd name="connsiteY47" fmla="*/ 106359 h 224434"/>
              <a:gd name="connsiteX48" fmla="*/ 974371 w 1458119"/>
              <a:gd name="connsiteY48" fmla="*/ 138207 h 224434"/>
              <a:gd name="connsiteX49" fmla="*/ 974371 w 1458119"/>
              <a:gd name="connsiteY49" fmla="*/ 175157 h 224434"/>
              <a:gd name="connsiteX50" fmla="*/ 944298 w 1458119"/>
              <a:gd name="connsiteY50" fmla="*/ 175157 h 224434"/>
              <a:gd name="connsiteX51" fmla="*/ 944298 w 1458119"/>
              <a:gd name="connsiteY51" fmla="*/ 80414 h 224434"/>
              <a:gd name="connsiteX52" fmla="*/ 974371 w 1458119"/>
              <a:gd name="connsiteY52" fmla="*/ 80414 h 224434"/>
              <a:gd name="connsiteX53" fmla="*/ 974371 w 1458119"/>
              <a:gd name="connsiteY53" fmla="*/ 95807 h 224434"/>
              <a:gd name="connsiteX54" fmla="*/ 1003268 w 1458119"/>
              <a:gd name="connsiteY54" fmla="*/ 78842 h 224434"/>
              <a:gd name="connsiteX55" fmla="*/ 1152288 w 1458119"/>
              <a:gd name="connsiteY55" fmla="*/ 78050 h 224434"/>
              <a:gd name="connsiteX56" fmla="*/ 1178821 w 1458119"/>
              <a:gd name="connsiteY56" fmla="*/ 88862 h 224434"/>
              <a:gd name="connsiteX57" fmla="*/ 1186297 w 1458119"/>
              <a:gd name="connsiteY57" fmla="*/ 118947 h 224434"/>
              <a:gd name="connsiteX58" fmla="*/ 1186297 w 1458119"/>
              <a:gd name="connsiteY58" fmla="*/ 175157 h 224434"/>
              <a:gd name="connsiteX59" fmla="*/ 1156212 w 1458119"/>
              <a:gd name="connsiteY59" fmla="*/ 175157 h 224434"/>
              <a:gd name="connsiteX60" fmla="*/ 1156212 w 1458119"/>
              <a:gd name="connsiteY60" fmla="*/ 126604 h 224434"/>
              <a:gd name="connsiteX61" fmla="*/ 1139507 w 1458119"/>
              <a:gd name="connsiteY61" fmla="*/ 103610 h 224434"/>
              <a:gd name="connsiteX62" fmla="*/ 1121231 w 1458119"/>
              <a:gd name="connsiteY62" fmla="*/ 127587 h 224434"/>
              <a:gd name="connsiteX63" fmla="*/ 1121231 w 1458119"/>
              <a:gd name="connsiteY63" fmla="*/ 175157 h 224434"/>
              <a:gd name="connsiteX64" fmla="*/ 1091146 w 1458119"/>
              <a:gd name="connsiteY64" fmla="*/ 175157 h 224434"/>
              <a:gd name="connsiteX65" fmla="*/ 1091146 w 1458119"/>
              <a:gd name="connsiteY65" fmla="*/ 80414 h 224434"/>
              <a:gd name="connsiteX66" fmla="*/ 1121231 w 1458119"/>
              <a:gd name="connsiteY66" fmla="*/ 80414 h 224434"/>
              <a:gd name="connsiteX67" fmla="*/ 1121231 w 1458119"/>
              <a:gd name="connsiteY67" fmla="*/ 94178 h 224434"/>
              <a:gd name="connsiteX68" fmla="*/ 1152288 w 1458119"/>
              <a:gd name="connsiteY68" fmla="*/ 78050 h 224434"/>
              <a:gd name="connsiteX69" fmla="*/ 873939 w 1458119"/>
              <a:gd name="connsiteY69" fmla="*/ 77993 h 224434"/>
              <a:gd name="connsiteX70" fmla="*/ 902836 w 1458119"/>
              <a:gd name="connsiteY70" fmla="*/ 93918 h 224434"/>
              <a:gd name="connsiteX71" fmla="*/ 902836 w 1458119"/>
              <a:gd name="connsiteY71" fmla="*/ 80346 h 224434"/>
              <a:gd name="connsiteX72" fmla="*/ 932909 w 1458119"/>
              <a:gd name="connsiteY72" fmla="*/ 80414 h 224434"/>
              <a:gd name="connsiteX73" fmla="*/ 932909 w 1458119"/>
              <a:gd name="connsiteY73" fmla="*/ 175157 h 224434"/>
              <a:gd name="connsiteX74" fmla="*/ 902836 w 1458119"/>
              <a:gd name="connsiteY74" fmla="*/ 175157 h 224434"/>
              <a:gd name="connsiteX75" fmla="*/ 902836 w 1458119"/>
              <a:gd name="connsiteY75" fmla="*/ 161800 h 224434"/>
              <a:gd name="connsiteX76" fmla="*/ 873939 w 1458119"/>
              <a:gd name="connsiteY76" fmla="*/ 177521 h 224434"/>
              <a:gd name="connsiteX77" fmla="*/ 827739 w 1458119"/>
              <a:gd name="connsiteY77" fmla="*/ 127757 h 224434"/>
              <a:gd name="connsiteX78" fmla="*/ 873939 w 1458119"/>
              <a:gd name="connsiteY78" fmla="*/ 77993 h 224434"/>
              <a:gd name="connsiteX79" fmla="*/ 1415831 w 1458119"/>
              <a:gd name="connsiteY79" fmla="*/ 77858 h 224434"/>
              <a:gd name="connsiteX80" fmla="*/ 1456717 w 1458119"/>
              <a:gd name="connsiteY80" fmla="*/ 109899 h 224434"/>
              <a:gd name="connsiteX81" fmla="*/ 1427039 w 1458119"/>
              <a:gd name="connsiteY81" fmla="*/ 109899 h 224434"/>
              <a:gd name="connsiteX82" fmla="*/ 1414599 w 1458119"/>
              <a:gd name="connsiteY82" fmla="*/ 97458 h 224434"/>
              <a:gd name="connsiteX83" fmla="*/ 1403390 w 1458119"/>
              <a:gd name="connsiteY83" fmla="*/ 105906 h 224434"/>
              <a:gd name="connsiteX84" fmla="*/ 1427571 w 1458119"/>
              <a:gd name="connsiteY84" fmla="*/ 119275 h 224434"/>
              <a:gd name="connsiteX85" fmla="*/ 1458119 w 1458119"/>
              <a:gd name="connsiteY85" fmla="*/ 147244 h 224434"/>
              <a:gd name="connsiteX86" fmla="*/ 1415266 w 1458119"/>
              <a:gd name="connsiteY86" fmla="*/ 177713 h 224434"/>
              <a:gd name="connsiteX87" fmla="*/ 1371621 w 1458119"/>
              <a:gd name="connsiteY87" fmla="*/ 143512 h 224434"/>
              <a:gd name="connsiteX88" fmla="*/ 1401106 w 1458119"/>
              <a:gd name="connsiteY88" fmla="*/ 143512 h 224434"/>
              <a:gd name="connsiteX89" fmla="*/ 1416250 w 1458119"/>
              <a:gd name="connsiteY89" fmla="*/ 157468 h 224434"/>
              <a:gd name="connsiteX90" fmla="*/ 1428634 w 1458119"/>
              <a:gd name="connsiteY90" fmla="*/ 148624 h 224434"/>
              <a:gd name="connsiteX91" fmla="*/ 1403277 w 1458119"/>
              <a:gd name="connsiteY91" fmla="*/ 134475 h 224434"/>
              <a:gd name="connsiteX92" fmla="*/ 1373985 w 1458119"/>
              <a:gd name="connsiteY92" fmla="*/ 106755 h 224434"/>
              <a:gd name="connsiteX93" fmla="*/ 1415831 w 1458119"/>
              <a:gd name="connsiteY93" fmla="*/ 77858 h 224434"/>
              <a:gd name="connsiteX94" fmla="*/ 1245979 w 1458119"/>
              <a:gd name="connsiteY94" fmla="*/ 77858 h 224434"/>
              <a:gd name="connsiteX95" fmla="*/ 1294725 w 1458119"/>
              <a:gd name="connsiteY95" fmla="*/ 121107 h 224434"/>
              <a:gd name="connsiteX96" fmla="*/ 1293741 w 1458119"/>
              <a:gd name="connsiteY96" fmla="*/ 135063 h 224434"/>
              <a:gd name="connsiteX97" fmla="*/ 1225531 w 1458119"/>
              <a:gd name="connsiteY97" fmla="*/ 135063 h 224434"/>
              <a:gd name="connsiteX98" fmla="*/ 1246567 w 1458119"/>
              <a:gd name="connsiteY98" fmla="*/ 156088 h 224434"/>
              <a:gd name="connsiteX99" fmla="*/ 1264063 w 1458119"/>
              <a:gd name="connsiteY99" fmla="*/ 145287 h 224434"/>
              <a:gd name="connsiteX100" fmla="*/ 1293548 w 1458119"/>
              <a:gd name="connsiteY100" fmla="*/ 145287 h 224434"/>
              <a:gd name="connsiteX101" fmla="*/ 1246759 w 1458119"/>
              <a:gd name="connsiteY101" fmla="*/ 177713 h 224434"/>
              <a:gd name="connsiteX102" fmla="*/ 1195661 w 1458119"/>
              <a:gd name="connsiteY102" fmla="*/ 127791 h 224434"/>
              <a:gd name="connsiteX103" fmla="*/ 1245979 w 1458119"/>
              <a:gd name="connsiteY103" fmla="*/ 77858 h 224434"/>
              <a:gd name="connsiteX104" fmla="*/ 23638 w 1458119"/>
              <a:gd name="connsiteY104" fmla="*/ 76354 h 224434"/>
              <a:gd name="connsiteX105" fmla="*/ 49560 w 1458119"/>
              <a:gd name="connsiteY105" fmla="*/ 88093 h 224434"/>
              <a:gd name="connsiteX106" fmla="*/ 79316 w 1458119"/>
              <a:gd name="connsiteY106" fmla="*/ 77304 h 224434"/>
              <a:gd name="connsiteX107" fmla="*/ 104583 w 1458119"/>
              <a:gd name="connsiteY107" fmla="*/ 90140 h 224434"/>
              <a:gd name="connsiteX108" fmla="*/ 138105 w 1458119"/>
              <a:gd name="connsiteY108" fmla="*/ 77304 h 224434"/>
              <a:gd name="connsiteX109" fmla="*/ 162659 w 1458119"/>
              <a:gd name="connsiteY109" fmla="*/ 87041 h 224434"/>
              <a:gd name="connsiteX110" fmla="*/ 166572 w 1458119"/>
              <a:gd name="connsiteY110" fmla="*/ 119297 h 224434"/>
              <a:gd name="connsiteX111" fmla="*/ 160194 w 1458119"/>
              <a:gd name="connsiteY111" fmla="*/ 148262 h 224434"/>
              <a:gd name="connsiteX112" fmla="*/ 161325 w 1458119"/>
              <a:gd name="connsiteY112" fmla="*/ 164978 h 224434"/>
              <a:gd name="connsiteX113" fmla="*/ 174840 w 1458119"/>
              <a:gd name="connsiteY113" fmla="*/ 169762 h 224434"/>
              <a:gd name="connsiteX114" fmla="*/ 186150 w 1458119"/>
              <a:gd name="connsiteY114" fmla="*/ 168439 h 224434"/>
              <a:gd name="connsiteX115" fmla="*/ 180755 w 1458119"/>
              <a:gd name="connsiteY115" fmla="*/ 192755 h 224434"/>
              <a:gd name="connsiteX116" fmla="*/ 169558 w 1458119"/>
              <a:gd name="connsiteY116" fmla="*/ 193739 h 224434"/>
              <a:gd name="connsiteX117" fmla="*/ 139168 w 1458119"/>
              <a:gd name="connsiteY117" fmla="*/ 181615 h 224434"/>
              <a:gd name="connsiteX118" fmla="*/ 134011 w 1458119"/>
              <a:gd name="connsiteY118" fmla="*/ 150513 h 224434"/>
              <a:gd name="connsiteX119" fmla="*/ 141329 w 1458119"/>
              <a:gd name="connsiteY119" fmla="*/ 118687 h 224434"/>
              <a:gd name="connsiteX120" fmla="*/ 140639 w 1458119"/>
              <a:gd name="connsiteY120" fmla="*/ 103079 h 224434"/>
              <a:gd name="connsiteX121" fmla="*/ 132122 w 1458119"/>
              <a:gd name="connsiteY121" fmla="*/ 99607 h 224434"/>
              <a:gd name="connsiteX122" fmla="*/ 105951 w 1458119"/>
              <a:gd name="connsiteY122" fmla="*/ 123199 h 224434"/>
              <a:gd name="connsiteX123" fmla="*/ 94019 w 1458119"/>
              <a:gd name="connsiteY123" fmla="*/ 174716 h 224434"/>
              <a:gd name="connsiteX124" fmla="*/ 68606 w 1458119"/>
              <a:gd name="connsiteY124" fmla="*/ 174716 h 224434"/>
              <a:gd name="connsiteX125" fmla="*/ 81601 w 1458119"/>
              <a:gd name="connsiteY125" fmla="*/ 118675 h 224434"/>
              <a:gd name="connsiteX126" fmla="*/ 80911 w 1458119"/>
              <a:gd name="connsiteY126" fmla="*/ 103045 h 224434"/>
              <a:gd name="connsiteX127" fmla="*/ 72587 w 1458119"/>
              <a:gd name="connsiteY127" fmla="*/ 99652 h 224434"/>
              <a:gd name="connsiteX128" fmla="*/ 44188 w 1458119"/>
              <a:gd name="connsiteY128" fmla="*/ 131218 h 224434"/>
              <a:gd name="connsiteX129" fmla="*/ 34099 w 1458119"/>
              <a:gd name="connsiteY129" fmla="*/ 174761 h 224434"/>
              <a:gd name="connsiteX130" fmla="*/ 8663 w 1458119"/>
              <a:gd name="connsiteY130" fmla="*/ 174761 h 224434"/>
              <a:gd name="connsiteX131" fmla="*/ 23785 w 1458119"/>
              <a:gd name="connsiteY131" fmla="*/ 112274 h 224434"/>
              <a:gd name="connsiteX132" fmla="*/ 22416 w 1458119"/>
              <a:gd name="connsiteY132" fmla="*/ 100217 h 224434"/>
              <a:gd name="connsiteX133" fmla="*/ 5451 w 1458119"/>
              <a:gd name="connsiteY133" fmla="*/ 99641 h 224434"/>
              <a:gd name="connsiteX134" fmla="*/ 0 w 1458119"/>
              <a:gd name="connsiteY134" fmla="*/ 101903 h 224434"/>
              <a:gd name="connsiteX135" fmla="*/ 4524 w 1458119"/>
              <a:gd name="connsiteY135" fmla="*/ 80142 h 224434"/>
              <a:gd name="connsiteX136" fmla="*/ 6153 w 1458119"/>
              <a:gd name="connsiteY136" fmla="*/ 79554 h 224434"/>
              <a:gd name="connsiteX137" fmla="*/ 23638 w 1458119"/>
              <a:gd name="connsiteY137" fmla="*/ 76354 h 224434"/>
              <a:gd name="connsiteX138" fmla="*/ 750684 w 1458119"/>
              <a:gd name="connsiteY138" fmla="*/ 63573 h 224434"/>
              <a:gd name="connsiteX139" fmla="*/ 750684 w 1458119"/>
              <a:gd name="connsiteY139" fmla="*/ 111143 h 224434"/>
              <a:gd name="connsiteX140" fmla="*/ 772501 w 1458119"/>
              <a:gd name="connsiteY140" fmla="*/ 111143 h 224434"/>
              <a:gd name="connsiteX141" fmla="*/ 788524 w 1458119"/>
              <a:gd name="connsiteY141" fmla="*/ 103984 h 224434"/>
              <a:gd name="connsiteX142" fmla="*/ 794521 w 1458119"/>
              <a:gd name="connsiteY142" fmla="*/ 87291 h 224434"/>
              <a:gd name="connsiteX143" fmla="*/ 794533 w 1458119"/>
              <a:gd name="connsiteY143" fmla="*/ 87324 h 224434"/>
              <a:gd name="connsiteX144" fmla="*/ 794521 w 1458119"/>
              <a:gd name="connsiteY144" fmla="*/ 87290 h 224434"/>
              <a:gd name="connsiteX145" fmla="*/ 794521 w 1458119"/>
              <a:gd name="connsiteY145" fmla="*/ 87291 h 224434"/>
              <a:gd name="connsiteX146" fmla="*/ 788536 w 1458119"/>
              <a:gd name="connsiteY146" fmla="*/ 70656 h 224434"/>
              <a:gd name="connsiteX147" fmla="*/ 772512 w 1458119"/>
              <a:gd name="connsiteY147" fmla="*/ 63573 h 224434"/>
              <a:gd name="connsiteX148" fmla="*/ 1028976 w 1458119"/>
              <a:gd name="connsiteY148" fmla="*/ 52297 h 224434"/>
              <a:gd name="connsiteX149" fmla="*/ 1058857 w 1458119"/>
              <a:gd name="connsiteY149" fmla="*/ 52297 h 224434"/>
              <a:gd name="connsiteX150" fmla="*/ 1058857 w 1458119"/>
              <a:gd name="connsiteY150" fmla="*/ 80414 h 224434"/>
              <a:gd name="connsiteX151" fmla="*/ 1080481 w 1458119"/>
              <a:gd name="connsiteY151" fmla="*/ 80414 h 224434"/>
              <a:gd name="connsiteX152" fmla="*/ 1080481 w 1458119"/>
              <a:gd name="connsiteY152" fmla="*/ 102819 h 224434"/>
              <a:gd name="connsiteX153" fmla="*/ 1058857 w 1458119"/>
              <a:gd name="connsiteY153" fmla="*/ 102819 h 224434"/>
              <a:gd name="connsiteX154" fmla="*/ 1058857 w 1458119"/>
              <a:gd name="connsiteY154" fmla="*/ 136635 h 224434"/>
              <a:gd name="connsiteX155" fmla="*/ 1071829 w 1458119"/>
              <a:gd name="connsiteY155" fmla="*/ 152752 h 224434"/>
              <a:gd name="connsiteX156" fmla="*/ 1082641 w 1458119"/>
              <a:gd name="connsiteY156" fmla="*/ 152164 h 224434"/>
              <a:gd name="connsiteX157" fmla="*/ 1082664 w 1458119"/>
              <a:gd name="connsiteY157" fmla="*/ 175157 h 224434"/>
              <a:gd name="connsiteX158" fmla="*/ 1062611 w 1458119"/>
              <a:gd name="connsiteY158" fmla="*/ 176729 h 224434"/>
              <a:gd name="connsiteX159" fmla="*/ 1028998 w 1458119"/>
              <a:gd name="connsiteY159" fmla="*/ 143320 h 224434"/>
              <a:gd name="connsiteX160" fmla="*/ 1028998 w 1458119"/>
              <a:gd name="connsiteY160" fmla="*/ 102819 h 224434"/>
              <a:gd name="connsiteX161" fmla="*/ 1014035 w 1458119"/>
              <a:gd name="connsiteY161" fmla="*/ 102819 h 224434"/>
              <a:gd name="connsiteX162" fmla="*/ 1014035 w 1458119"/>
              <a:gd name="connsiteY162" fmla="*/ 80414 h 224434"/>
              <a:gd name="connsiteX163" fmla="*/ 1028976 w 1458119"/>
              <a:gd name="connsiteY163" fmla="*/ 80414 h 224434"/>
              <a:gd name="connsiteX164" fmla="*/ 562193 w 1458119"/>
              <a:gd name="connsiteY164" fmla="*/ 42582 h 224434"/>
              <a:gd name="connsiteX165" fmla="*/ 552184 w 1458119"/>
              <a:gd name="connsiteY165" fmla="*/ 46664 h 224434"/>
              <a:gd name="connsiteX166" fmla="*/ 548033 w 1458119"/>
              <a:gd name="connsiteY166" fmla="*/ 58201 h 224434"/>
              <a:gd name="connsiteX167" fmla="*/ 556153 w 1458119"/>
              <a:gd name="connsiteY167" fmla="*/ 85187 h 224434"/>
              <a:gd name="connsiteX168" fmla="*/ 571920 w 1458119"/>
              <a:gd name="connsiteY168" fmla="*/ 74239 h 224434"/>
              <a:gd name="connsiteX169" fmla="*/ 576545 w 1458119"/>
              <a:gd name="connsiteY169" fmla="*/ 59479 h 224434"/>
              <a:gd name="connsiteX170" fmla="*/ 572553 w 1458119"/>
              <a:gd name="connsiteY170" fmla="*/ 46823 h 224434"/>
              <a:gd name="connsiteX171" fmla="*/ 562193 w 1458119"/>
              <a:gd name="connsiteY171" fmla="*/ 42582 h 224434"/>
              <a:gd name="connsiteX172" fmla="*/ 718847 w 1458119"/>
              <a:gd name="connsiteY172" fmla="*/ 37560 h 224434"/>
              <a:gd name="connsiteX173" fmla="*/ 776448 w 1458119"/>
              <a:gd name="connsiteY173" fmla="*/ 37560 h 224434"/>
              <a:gd name="connsiteX174" fmla="*/ 826574 w 1458119"/>
              <a:gd name="connsiteY174" fmla="*/ 87324 h 224434"/>
              <a:gd name="connsiteX175" fmla="*/ 776448 w 1458119"/>
              <a:gd name="connsiteY175" fmla="*/ 137088 h 224434"/>
              <a:gd name="connsiteX176" fmla="*/ 750684 w 1458119"/>
              <a:gd name="connsiteY176" fmla="*/ 137088 h 224434"/>
              <a:gd name="connsiteX177" fmla="*/ 750684 w 1458119"/>
              <a:gd name="connsiteY177" fmla="*/ 175214 h 224434"/>
              <a:gd name="connsiteX178" fmla="*/ 718847 w 1458119"/>
              <a:gd name="connsiteY178" fmla="*/ 175214 h 224434"/>
              <a:gd name="connsiteX179" fmla="*/ 235518 w 1458119"/>
              <a:gd name="connsiteY179" fmla="*/ 33918 h 224434"/>
              <a:gd name="connsiteX180" fmla="*/ 284422 w 1458119"/>
              <a:gd name="connsiteY180" fmla="*/ 77722 h 224434"/>
              <a:gd name="connsiteX181" fmla="*/ 252562 w 1458119"/>
              <a:gd name="connsiteY181" fmla="*/ 77722 h 224434"/>
              <a:gd name="connsiteX182" fmla="*/ 235484 w 1458119"/>
              <a:gd name="connsiteY182" fmla="*/ 57884 h 224434"/>
              <a:gd name="connsiteX183" fmla="*/ 218779 w 1458119"/>
              <a:gd name="connsiteY183" fmla="*/ 72022 h 224434"/>
              <a:gd name="connsiteX184" fmla="*/ 238424 w 1458119"/>
              <a:gd name="connsiteY184" fmla="*/ 90118 h 224434"/>
              <a:gd name="connsiteX185" fmla="*/ 286740 w 1458119"/>
              <a:gd name="connsiteY185" fmla="*/ 134509 h 224434"/>
              <a:gd name="connsiteX186" fmla="*/ 235088 w 1458119"/>
              <a:gd name="connsiteY186" fmla="*/ 178505 h 224434"/>
              <a:gd name="connsiteX187" fmla="*/ 183232 w 1458119"/>
              <a:gd name="connsiteY187" fmla="*/ 129408 h 224434"/>
              <a:gd name="connsiteX188" fmla="*/ 215047 w 1458119"/>
              <a:gd name="connsiteY188" fmla="*/ 129375 h 224434"/>
              <a:gd name="connsiteX189" fmla="*/ 237056 w 1458119"/>
              <a:gd name="connsiteY189" fmla="*/ 153125 h 224434"/>
              <a:gd name="connsiteX190" fmla="*/ 255151 w 1458119"/>
              <a:gd name="connsiteY190" fmla="*/ 137020 h 224434"/>
              <a:gd name="connsiteX191" fmla="*/ 233742 w 1458119"/>
              <a:gd name="connsiteY191" fmla="*/ 117793 h 224434"/>
              <a:gd name="connsiteX192" fmla="*/ 187190 w 1458119"/>
              <a:gd name="connsiteY192" fmla="*/ 72621 h 224434"/>
              <a:gd name="connsiteX193" fmla="*/ 235518 w 1458119"/>
              <a:gd name="connsiteY193" fmla="*/ 33918 h 224434"/>
              <a:gd name="connsiteX194" fmla="*/ 563188 w 1458119"/>
              <a:gd name="connsiteY194" fmla="*/ 30480 h 224434"/>
              <a:gd name="connsiteX195" fmla="*/ 585808 w 1458119"/>
              <a:gd name="connsiteY195" fmla="*/ 37944 h 224434"/>
              <a:gd name="connsiteX196" fmla="*/ 594483 w 1458119"/>
              <a:gd name="connsiteY196" fmla="*/ 57952 h 224434"/>
              <a:gd name="connsiteX197" fmla="*/ 586566 w 1458119"/>
              <a:gd name="connsiteY197" fmla="*/ 79249 h 224434"/>
              <a:gd name="connsiteX198" fmla="*/ 562046 w 1458119"/>
              <a:gd name="connsiteY198" fmla="*/ 96417 h 224434"/>
              <a:gd name="connsiteX199" fmla="*/ 579373 w 1458119"/>
              <a:gd name="connsiteY199" fmla="*/ 124409 h 224434"/>
              <a:gd name="connsiteX200" fmla="*/ 591565 w 1458119"/>
              <a:gd name="connsiteY200" fmla="*/ 140560 h 224434"/>
              <a:gd name="connsiteX201" fmla="*/ 604006 w 1458119"/>
              <a:gd name="connsiteY201" fmla="*/ 114547 h 224434"/>
              <a:gd name="connsiteX202" fmla="*/ 601257 w 1458119"/>
              <a:gd name="connsiteY202" fmla="*/ 108225 h 224434"/>
              <a:gd name="connsiteX203" fmla="*/ 591655 w 1458119"/>
              <a:gd name="connsiteY203" fmla="*/ 105657 h 224434"/>
              <a:gd name="connsiteX204" fmla="*/ 584360 w 1458119"/>
              <a:gd name="connsiteY204" fmla="*/ 105657 h 224434"/>
              <a:gd name="connsiteX205" fmla="*/ 584360 w 1458119"/>
              <a:gd name="connsiteY205" fmla="*/ 94529 h 224434"/>
              <a:gd name="connsiteX206" fmla="*/ 641623 w 1458119"/>
              <a:gd name="connsiteY206" fmla="*/ 94529 h 224434"/>
              <a:gd name="connsiteX207" fmla="*/ 641623 w 1458119"/>
              <a:gd name="connsiteY207" fmla="*/ 105680 h 224434"/>
              <a:gd name="connsiteX208" fmla="*/ 635233 w 1458119"/>
              <a:gd name="connsiteY208" fmla="*/ 105680 h 224434"/>
              <a:gd name="connsiteX209" fmla="*/ 627802 w 1458119"/>
              <a:gd name="connsiteY209" fmla="*/ 107026 h 224434"/>
              <a:gd name="connsiteX210" fmla="*/ 622554 w 1458119"/>
              <a:gd name="connsiteY210" fmla="*/ 111154 h 224434"/>
              <a:gd name="connsiteX211" fmla="*/ 616198 w 1458119"/>
              <a:gd name="connsiteY211" fmla="*/ 122306 h 224434"/>
              <a:gd name="connsiteX212" fmla="*/ 599923 w 1458119"/>
              <a:gd name="connsiteY212" fmla="*/ 149710 h 224434"/>
              <a:gd name="connsiteX213" fmla="*/ 619421 w 1458119"/>
              <a:gd name="connsiteY213" fmla="*/ 160737 h 224434"/>
              <a:gd name="connsiteX214" fmla="*/ 627338 w 1458119"/>
              <a:gd name="connsiteY214" fmla="*/ 156880 h 224434"/>
              <a:gd name="connsiteX215" fmla="*/ 631862 w 1458119"/>
              <a:gd name="connsiteY215" fmla="*/ 142245 h 224434"/>
              <a:gd name="connsiteX216" fmla="*/ 631862 w 1458119"/>
              <a:gd name="connsiteY216" fmla="*/ 142030 h 224434"/>
              <a:gd name="connsiteX217" fmla="*/ 632326 w 1458119"/>
              <a:gd name="connsiteY217" fmla="*/ 140187 h 224434"/>
              <a:gd name="connsiteX218" fmla="*/ 642199 w 1458119"/>
              <a:gd name="connsiteY218" fmla="*/ 140074 h 224434"/>
              <a:gd name="connsiteX219" fmla="*/ 642199 w 1458119"/>
              <a:gd name="connsiteY219" fmla="*/ 142460 h 224434"/>
              <a:gd name="connsiteX220" fmla="*/ 634282 w 1458119"/>
              <a:gd name="connsiteY220" fmla="*/ 170735 h 224434"/>
              <a:gd name="connsiteX221" fmla="*/ 613144 w 1458119"/>
              <a:gd name="connsiteY221" fmla="*/ 180721 h 224434"/>
              <a:gd name="connsiteX222" fmla="*/ 599007 w 1458119"/>
              <a:gd name="connsiteY222" fmla="*/ 177102 h 224434"/>
              <a:gd name="connsiteX223" fmla="*/ 583625 w 1458119"/>
              <a:gd name="connsiteY223" fmla="*/ 166086 h 224434"/>
              <a:gd name="connsiteX224" fmla="*/ 565134 w 1458119"/>
              <a:gd name="connsiteY224" fmla="*/ 177170 h 224434"/>
              <a:gd name="connsiteX225" fmla="*/ 545907 w 1458119"/>
              <a:gd name="connsiteY225" fmla="*/ 180721 h 224434"/>
              <a:gd name="connsiteX226" fmla="*/ 514872 w 1458119"/>
              <a:gd name="connsiteY226" fmla="*/ 168665 h 224434"/>
              <a:gd name="connsiteX227" fmla="*/ 510348 w 1458119"/>
              <a:gd name="connsiteY227" fmla="*/ 114377 h 224434"/>
              <a:gd name="connsiteX228" fmla="*/ 535784 w 1458119"/>
              <a:gd name="connsiteY228" fmla="*/ 94404 h 224434"/>
              <a:gd name="connsiteX229" fmla="*/ 527528 w 1458119"/>
              <a:gd name="connsiteY229" fmla="*/ 64681 h 224434"/>
              <a:gd name="connsiteX230" fmla="*/ 537990 w 1458119"/>
              <a:gd name="connsiteY230" fmla="*/ 40523 h 224434"/>
              <a:gd name="connsiteX231" fmla="*/ 563188 w 1458119"/>
              <a:gd name="connsiteY231" fmla="*/ 30480 h 224434"/>
              <a:gd name="connsiteX232" fmla="*/ 314166 w 1458119"/>
              <a:gd name="connsiteY232" fmla="*/ 29789 h 224434"/>
              <a:gd name="connsiteX233" fmla="*/ 314370 w 1458119"/>
              <a:gd name="connsiteY233" fmla="*/ 29790 h 224434"/>
              <a:gd name="connsiteX234" fmla="*/ 333257 w 1458119"/>
              <a:gd name="connsiteY234" fmla="*/ 49016 h 224434"/>
              <a:gd name="connsiteX235" fmla="*/ 314031 w 1458119"/>
              <a:gd name="connsiteY235" fmla="*/ 67904 h 224434"/>
              <a:gd name="connsiteX236" fmla="*/ 295144 w 1458119"/>
              <a:gd name="connsiteY236" fmla="*/ 48836 h 224434"/>
              <a:gd name="connsiteX237" fmla="*/ 314166 w 1458119"/>
              <a:gd name="connsiteY237" fmla="*/ 29789 h 224434"/>
              <a:gd name="connsiteX238" fmla="*/ 572202 w 1458119"/>
              <a:gd name="connsiteY238" fmla="*/ 14940 h 224434"/>
              <a:gd name="connsiteX239" fmla="*/ 474937 w 1458119"/>
              <a:gd name="connsiteY239" fmla="*/ 112206 h 224434"/>
              <a:gd name="connsiteX240" fmla="*/ 572202 w 1458119"/>
              <a:gd name="connsiteY240" fmla="*/ 209471 h 224434"/>
              <a:gd name="connsiteX241" fmla="*/ 669468 w 1458119"/>
              <a:gd name="connsiteY241" fmla="*/ 112206 h 224434"/>
              <a:gd name="connsiteX242" fmla="*/ 572202 w 1458119"/>
              <a:gd name="connsiteY242" fmla="*/ 14940 h 224434"/>
              <a:gd name="connsiteX243" fmla="*/ 572202 w 1458119"/>
              <a:gd name="connsiteY243" fmla="*/ 0 h 224434"/>
              <a:gd name="connsiteX244" fmla="*/ 684408 w 1458119"/>
              <a:gd name="connsiteY244" fmla="*/ 112206 h 224434"/>
              <a:gd name="connsiteX245" fmla="*/ 684408 w 1458119"/>
              <a:gd name="connsiteY245" fmla="*/ 112229 h 224434"/>
              <a:gd name="connsiteX246" fmla="*/ 572180 w 1458119"/>
              <a:gd name="connsiteY246" fmla="*/ 224434 h 224434"/>
              <a:gd name="connsiteX247" fmla="*/ 459974 w 1458119"/>
              <a:gd name="connsiteY247" fmla="*/ 112206 h 224434"/>
              <a:gd name="connsiteX248" fmla="*/ 572202 w 1458119"/>
              <a:gd name="connsiteY248" fmla="*/ 0 h 22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</a:cxnLst>
            <a:rect l="l" t="t" r="r" b="b"/>
            <a:pathLst>
              <a:path w="1458119" h="224434">
                <a:moveTo>
                  <a:pt x="541258" y="106053"/>
                </a:moveTo>
                <a:cubicBezTo>
                  <a:pt x="530186" y="112738"/>
                  <a:pt x="524531" y="120553"/>
                  <a:pt x="524531" y="129295"/>
                </a:cubicBezTo>
                <a:cubicBezTo>
                  <a:pt x="524531" y="136658"/>
                  <a:pt x="527754" y="144959"/>
                  <a:pt x="533522" y="152990"/>
                </a:cubicBezTo>
                <a:cubicBezTo>
                  <a:pt x="539290" y="161020"/>
                  <a:pt x="546212" y="164922"/>
                  <a:pt x="554694" y="164922"/>
                </a:cubicBezTo>
                <a:cubicBezTo>
                  <a:pt x="561447" y="164922"/>
                  <a:pt x="568379" y="162388"/>
                  <a:pt x="575313" y="157400"/>
                </a:cubicBezTo>
                <a:lnTo>
                  <a:pt x="575358" y="157400"/>
                </a:lnTo>
                <a:cubicBezTo>
                  <a:pt x="569386" y="150072"/>
                  <a:pt x="564625" y="143693"/>
                  <a:pt x="560383" y="137393"/>
                </a:cubicBezTo>
                <a:cubicBezTo>
                  <a:pt x="556798" y="132066"/>
                  <a:pt x="550600" y="122260"/>
                  <a:pt x="541258" y="106053"/>
                </a:cubicBezTo>
                <a:close/>
                <a:moveTo>
                  <a:pt x="880216" y="103610"/>
                </a:moveTo>
                <a:cubicBezTo>
                  <a:pt x="866645" y="103610"/>
                  <a:pt x="857597" y="114819"/>
                  <a:pt x="857597" y="127791"/>
                </a:cubicBezTo>
                <a:cubicBezTo>
                  <a:pt x="857597" y="140956"/>
                  <a:pt x="866645" y="151972"/>
                  <a:pt x="880216" y="151972"/>
                </a:cubicBezTo>
                <a:cubicBezTo>
                  <a:pt x="893788" y="151972"/>
                  <a:pt x="902836" y="140956"/>
                  <a:pt x="902836" y="127791"/>
                </a:cubicBezTo>
                <a:cubicBezTo>
                  <a:pt x="902836" y="114819"/>
                  <a:pt x="893788" y="103610"/>
                  <a:pt x="880216" y="103610"/>
                </a:cubicBezTo>
                <a:close/>
                <a:moveTo>
                  <a:pt x="1245787" y="97910"/>
                </a:moveTo>
                <a:cubicBezTo>
                  <a:pt x="1234024" y="97921"/>
                  <a:pt x="1225531" y="104979"/>
                  <a:pt x="1225531" y="117759"/>
                </a:cubicBezTo>
                <a:lnTo>
                  <a:pt x="1265240" y="117759"/>
                </a:lnTo>
                <a:cubicBezTo>
                  <a:pt x="1265240" y="105578"/>
                  <a:pt x="1257187" y="97910"/>
                  <a:pt x="1245787" y="97910"/>
                </a:cubicBezTo>
                <a:close/>
                <a:moveTo>
                  <a:pt x="299441" y="80267"/>
                </a:moveTo>
                <a:lnTo>
                  <a:pt x="329492" y="80267"/>
                </a:lnTo>
                <a:lnTo>
                  <a:pt x="329492" y="174942"/>
                </a:lnTo>
                <a:lnTo>
                  <a:pt x="299441" y="174942"/>
                </a:lnTo>
                <a:close/>
                <a:moveTo>
                  <a:pt x="400133" y="80255"/>
                </a:moveTo>
                <a:lnTo>
                  <a:pt x="434855" y="80255"/>
                </a:lnTo>
                <a:lnTo>
                  <a:pt x="403029" y="127192"/>
                </a:lnTo>
                <a:lnTo>
                  <a:pt x="435443" y="174942"/>
                </a:lnTo>
                <a:lnTo>
                  <a:pt x="400676" y="174942"/>
                </a:lnTo>
                <a:lnTo>
                  <a:pt x="385204" y="147436"/>
                </a:lnTo>
                <a:lnTo>
                  <a:pt x="369642" y="174942"/>
                </a:lnTo>
                <a:lnTo>
                  <a:pt x="334875" y="174942"/>
                </a:lnTo>
                <a:lnTo>
                  <a:pt x="367482" y="127203"/>
                </a:lnTo>
                <a:lnTo>
                  <a:pt x="335441" y="80267"/>
                </a:lnTo>
                <a:lnTo>
                  <a:pt x="370207" y="80267"/>
                </a:lnTo>
                <a:lnTo>
                  <a:pt x="385204" y="106969"/>
                </a:lnTo>
                <a:close/>
                <a:moveTo>
                  <a:pt x="1363760" y="78842"/>
                </a:moveTo>
                <a:cubicBezTo>
                  <a:pt x="1364756" y="78842"/>
                  <a:pt x="1365672" y="78876"/>
                  <a:pt x="1366531" y="78932"/>
                </a:cubicBezTo>
                <a:lnTo>
                  <a:pt x="1366531" y="106562"/>
                </a:lnTo>
                <a:cubicBezTo>
                  <a:pt x="1365084" y="106419"/>
                  <a:pt x="1363636" y="106351"/>
                  <a:pt x="1362188" y="106359"/>
                </a:cubicBezTo>
                <a:cubicBezTo>
                  <a:pt x="1345676" y="106359"/>
                  <a:pt x="1334864" y="115011"/>
                  <a:pt x="1334864" y="138207"/>
                </a:cubicBezTo>
                <a:lnTo>
                  <a:pt x="1334864" y="175157"/>
                </a:lnTo>
                <a:lnTo>
                  <a:pt x="1304790" y="175157"/>
                </a:lnTo>
                <a:lnTo>
                  <a:pt x="1304790" y="80414"/>
                </a:lnTo>
                <a:lnTo>
                  <a:pt x="1334864" y="80414"/>
                </a:lnTo>
                <a:lnTo>
                  <a:pt x="1334864" y="95807"/>
                </a:lnTo>
                <a:cubicBezTo>
                  <a:pt x="1339184" y="86894"/>
                  <a:pt x="1350584" y="78842"/>
                  <a:pt x="1363760" y="78842"/>
                </a:cubicBezTo>
                <a:close/>
                <a:moveTo>
                  <a:pt x="1003268" y="78842"/>
                </a:moveTo>
                <a:cubicBezTo>
                  <a:pt x="1004264" y="78842"/>
                  <a:pt x="1005180" y="78876"/>
                  <a:pt x="1006039" y="78932"/>
                </a:cubicBezTo>
                <a:lnTo>
                  <a:pt x="1006039" y="106562"/>
                </a:lnTo>
                <a:cubicBezTo>
                  <a:pt x="1004596" y="106419"/>
                  <a:pt x="1003146" y="106351"/>
                  <a:pt x="1001696" y="106359"/>
                </a:cubicBezTo>
                <a:cubicBezTo>
                  <a:pt x="985184" y="106359"/>
                  <a:pt x="974371" y="115011"/>
                  <a:pt x="974371" y="138207"/>
                </a:cubicBezTo>
                <a:lnTo>
                  <a:pt x="974371" y="175157"/>
                </a:lnTo>
                <a:lnTo>
                  <a:pt x="944298" y="175157"/>
                </a:lnTo>
                <a:lnTo>
                  <a:pt x="944298" y="80414"/>
                </a:lnTo>
                <a:lnTo>
                  <a:pt x="974371" y="80414"/>
                </a:lnTo>
                <a:lnTo>
                  <a:pt x="974371" y="95807"/>
                </a:lnTo>
                <a:cubicBezTo>
                  <a:pt x="978692" y="86894"/>
                  <a:pt x="990092" y="78842"/>
                  <a:pt x="1003268" y="78842"/>
                </a:cubicBezTo>
                <a:close/>
                <a:moveTo>
                  <a:pt x="1152288" y="78050"/>
                </a:moveTo>
                <a:cubicBezTo>
                  <a:pt x="1164468" y="78050"/>
                  <a:pt x="1173709" y="82178"/>
                  <a:pt x="1178821" y="88862"/>
                </a:cubicBezTo>
                <a:cubicBezTo>
                  <a:pt x="1184725" y="96135"/>
                  <a:pt x="1186297" y="105375"/>
                  <a:pt x="1186297" y="118947"/>
                </a:cubicBezTo>
                <a:lnTo>
                  <a:pt x="1186297" y="175157"/>
                </a:lnTo>
                <a:lnTo>
                  <a:pt x="1156212" y="175157"/>
                </a:lnTo>
                <a:lnTo>
                  <a:pt x="1156212" y="126604"/>
                </a:lnTo>
                <a:cubicBezTo>
                  <a:pt x="1156212" y="113032"/>
                  <a:pt x="1152084" y="103610"/>
                  <a:pt x="1139507" y="103610"/>
                </a:cubicBezTo>
                <a:cubicBezTo>
                  <a:pt x="1127315" y="103610"/>
                  <a:pt x="1121231" y="113043"/>
                  <a:pt x="1121231" y="127587"/>
                </a:cubicBezTo>
                <a:lnTo>
                  <a:pt x="1121231" y="175157"/>
                </a:lnTo>
                <a:lnTo>
                  <a:pt x="1091146" y="175157"/>
                </a:lnTo>
                <a:lnTo>
                  <a:pt x="1091146" y="80414"/>
                </a:lnTo>
                <a:lnTo>
                  <a:pt x="1121231" y="80414"/>
                </a:lnTo>
                <a:lnTo>
                  <a:pt x="1121231" y="94178"/>
                </a:lnTo>
                <a:cubicBezTo>
                  <a:pt x="1126535" y="83999"/>
                  <a:pt x="1137540" y="78050"/>
                  <a:pt x="1152288" y="78050"/>
                </a:cubicBezTo>
                <a:close/>
                <a:moveTo>
                  <a:pt x="873939" y="77993"/>
                </a:moveTo>
                <a:cubicBezTo>
                  <a:pt x="886120" y="77993"/>
                  <a:pt x="898312" y="85266"/>
                  <a:pt x="902836" y="93918"/>
                </a:cubicBezTo>
                <a:lnTo>
                  <a:pt x="902836" y="80346"/>
                </a:lnTo>
                <a:lnTo>
                  <a:pt x="932909" y="80414"/>
                </a:lnTo>
                <a:lnTo>
                  <a:pt x="932909" y="175157"/>
                </a:lnTo>
                <a:lnTo>
                  <a:pt x="902836" y="175157"/>
                </a:lnTo>
                <a:lnTo>
                  <a:pt x="902836" y="161800"/>
                </a:lnTo>
                <a:cubicBezTo>
                  <a:pt x="898312" y="170441"/>
                  <a:pt x="886120" y="177521"/>
                  <a:pt x="873939" y="177521"/>
                </a:cubicBezTo>
                <a:cubicBezTo>
                  <a:pt x="846615" y="177521"/>
                  <a:pt x="827739" y="156088"/>
                  <a:pt x="827739" y="127757"/>
                </a:cubicBezTo>
                <a:cubicBezTo>
                  <a:pt x="827739" y="99426"/>
                  <a:pt x="846615" y="77993"/>
                  <a:pt x="873939" y="77993"/>
                </a:cubicBezTo>
                <a:close/>
                <a:moveTo>
                  <a:pt x="1415831" y="77858"/>
                </a:moveTo>
                <a:cubicBezTo>
                  <a:pt x="1443348" y="77858"/>
                  <a:pt x="1456717" y="91814"/>
                  <a:pt x="1456717" y="109899"/>
                </a:cubicBezTo>
                <a:lnTo>
                  <a:pt x="1427039" y="109899"/>
                </a:lnTo>
                <a:cubicBezTo>
                  <a:pt x="1427039" y="101982"/>
                  <a:pt x="1422911" y="97458"/>
                  <a:pt x="1414599" y="97458"/>
                </a:cubicBezTo>
                <a:cubicBezTo>
                  <a:pt x="1408502" y="97458"/>
                  <a:pt x="1403390" y="100206"/>
                  <a:pt x="1403390" y="105906"/>
                </a:cubicBezTo>
                <a:cubicBezTo>
                  <a:pt x="1403390" y="112794"/>
                  <a:pt x="1411647" y="113970"/>
                  <a:pt x="1427571" y="119275"/>
                </a:cubicBezTo>
                <a:cubicBezTo>
                  <a:pt x="1444355" y="124251"/>
                  <a:pt x="1458119" y="128775"/>
                  <a:pt x="1458119" y="147244"/>
                </a:cubicBezTo>
                <a:cubicBezTo>
                  <a:pt x="1458119" y="169660"/>
                  <a:pt x="1438892" y="177713"/>
                  <a:pt x="1415266" y="177713"/>
                </a:cubicBezTo>
                <a:cubicBezTo>
                  <a:pt x="1388337" y="177713"/>
                  <a:pt x="1371621" y="165272"/>
                  <a:pt x="1371621" y="143512"/>
                </a:cubicBezTo>
                <a:lnTo>
                  <a:pt x="1401106" y="143512"/>
                </a:lnTo>
                <a:cubicBezTo>
                  <a:pt x="1401106" y="153544"/>
                  <a:pt x="1407406" y="157468"/>
                  <a:pt x="1416250" y="157468"/>
                </a:cubicBezTo>
                <a:cubicBezTo>
                  <a:pt x="1423522" y="157468"/>
                  <a:pt x="1428634" y="154912"/>
                  <a:pt x="1428634" y="148624"/>
                </a:cubicBezTo>
                <a:cubicBezTo>
                  <a:pt x="1428634" y="141352"/>
                  <a:pt x="1421158" y="140368"/>
                  <a:pt x="1403277" y="134475"/>
                </a:cubicBezTo>
                <a:cubicBezTo>
                  <a:pt x="1387545" y="129555"/>
                  <a:pt x="1373985" y="125031"/>
                  <a:pt x="1373985" y="106755"/>
                </a:cubicBezTo>
                <a:cubicBezTo>
                  <a:pt x="1373985" y="87098"/>
                  <a:pt x="1390294" y="77858"/>
                  <a:pt x="1415831" y="77858"/>
                </a:cubicBezTo>
                <a:close/>
                <a:moveTo>
                  <a:pt x="1245979" y="77858"/>
                </a:moveTo>
                <a:cubicBezTo>
                  <a:pt x="1275656" y="77858"/>
                  <a:pt x="1294725" y="97910"/>
                  <a:pt x="1294725" y="121107"/>
                </a:cubicBezTo>
                <a:cubicBezTo>
                  <a:pt x="1294826" y="125779"/>
                  <a:pt x="1294498" y="130451"/>
                  <a:pt x="1293741" y="135063"/>
                </a:cubicBezTo>
                <a:lnTo>
                  <a:pt x="1225531" y="135063"/>
                </a:lnTo>
                <a:cubicBezTo>
                  <a:pt x="1226119" y="146464"/>
                  <a:pt x="1230846" y="156088"/>
                  <a:pt x="1246567" y="156088"/>
                </a:cubicBezTo>
                <a:cubicBezTo>
                  <a:pt x="1256984" y="156088"/>
                  <a:pt x="1262096" y="151372"/>
                  <a:pt x="1264063" y="145287"/>
                </a:cubicBezTo>
                <a:lnTo>
                  <a:pt x="1293548" y="145287"/>
                </a:lnTo>
                <a:cubicBezTo>
                  <a:pt x="1290800" y="163168"/>
                  <a:pt x="1273892" y="177713"/>
                  <a:pt x="1246759" y="177713"/>
                </a:cubicBezTo>
                <a:cubicBezTo>
                  <a:pt x="1213542" y="177713"/>
                  <a:pt x="1195661" y="157072"/>
                  <a:pt x="1195661" y="127791"/>
                </a:cubicBezTo>
                <a:cubicBezTo>
                  <a:pt x="1195661" y="100070"/>
                  <a:pt x="1213146" y="77858"/>
                  <a:pt x="1245979" y="77858"/>
                </a:cubicBezTo>
                <a:close/>
                <a:moveTo>
                  <a:pt x="23638" y="76354"/>
                </a:moveTo>
                <a:cubicBezTo>
                  <a:pt x="35581" y="76354"/>
                  <a:pt x="45692" y="81149"/>
                  <a:pt x="49560" y="88093"/>
                </a:cubicBezTo>
                <a:cubicBezTo>
                  <a:pt x="59083" y="80934"/>
                  <a:pt x="69137" y="77304"/>
                  <a:pt x="79316" y="77304"/>
                </a:cubicBezTo>
                <a:cubicBezTo>
                  <a:pt x="91701" y="77304"/>
                  <a:pt x="100183" y="81613"/>
                  <a:pt x="104583" y="90140"/>
                </a:cubicBezTo>
                <a:cubicBezTo>
                  <a:pt x="115305" y="81511"/>
                  <a:pt x="126309" y="77304"/>
                  <a:pt x="138105" y="77304"/>
                </a:cubicBezTo>
                <a:cubicBezTo>
                  <a:pt x="149268" y="77304"/>
                  <a:pt x="157513" y="80583"/>
                  <a:pt x="162659" y="87041"/>
                </a:cubicBezTo>
                <a:cubicBezTo>
                  <a:pt x="168506" y="94415"/>
                  <a:pt x="169830" y="105262"/>
                  <a:pt x="166572" y="119297"/>
                </a:cubicBezTo>
                <a:lnTo>
                  <a:pt x="160194" y="148262"/>
                </a:lnTo>
                <a:cubicBezTo>
                  <a:pt x="158237" y="155930"/>
                  <a:pt x="158633" y="161506"/>
                  <a:pt x="161325" y="164978"/>
                </a:cubicBezTo>
                <a:cubicBezTo>
                  <a:pt x="163790" y="168156"/>
                  <a:pt x="168325" y="169762"/>
                  <a:pt x="174840" y="169762"/>
                </a:cubicBezTo>
                <a:cubicBezTo>
                  <a:pt x="178645" y="169703"/>
                  <a:pt x="182434" y="169260"/>
                  <a:pt x="186150" y="168439"/>
                </a:cubicBezTo>
                <a:lnTo>
                  <a:pt x="180755" y="192755"/>
                </a:lnTo>
                <a:cubicBezTo>
                  <a:pt x="177056" y="193384"/>
                  <a:pt x="173311" y="193713"/>
                  <a:pt x="169558" y="193739"/>
                </a:cubicBezTo>
                <a:cubicBezTo>
                  <a:pt x="156269" y="193739"/>
                  <a:pt x="145344" y="189328"/>
                  <a:pt x="139168" y="181615"/>
                </a:cubicBezTo>
                <a:cubicBezTo>
                  <a:pt x="132993" y="173902"/>
                  <a:pt x="131229" y="163519"/>
                  <a:pt x="134011" y="150513"/>
                </a:cubicBezTo>
                <a:lnTo>
                  <a:pt x="141329" y="118687"/>
                </a:lnTo>
                <a:cubicBezTo>
                  <a:pt x="143048" y="111211"/>
                  <a:pt x="142822" y="105827"/>
                  <a:pt x="140639" y="103079"/>
                </a:cubicBezTo>
                <a:cubicBezTo>
                  <a:pt x="138829" y="100806"/>
                  <a:pt x="135889" y="99607"/>
                  <a:pt x="132122" y="99607"/>
                </a:cubicBezTo>
                <a:cubicBezTo>
                  <a:pt x="120010" y="99607"/>
                  <a:pt x="109242" y="109311"/>
                  <a:pt x="105951" y="123199"/>
                </a:cubicBezTo>
                <a:lnTo>
                  <a:pt x="94019" y="174716"/>
                </a:lnTo>
                <a:lnTo>
                  <a:pt x="68606" y="174716"/>
                </a:lnTo>
                <a:lnTo>
                  <a:pt x="81601" y="118675"/>
                </a:lnTo>
                <a:cubicBezTo>
                  <a:pt x="83331" y="111188"/>
                  <a:pt x="83094" y="105793"/>
                  <a:pt x="80911" y="103045"/>
                </a:cubicBezTo>
                <a:cubicBezTo>
                  <a:pt x="79147" y="100873"/>
                  <a:pt x="76195" y="99652"/>
                  <a:pt x="72587" y="99652"/>
                </a:cubicBezTo>
                <a:cubicBezTo>
                  <a:pt x="58891" y="99652"/>
                  <a:pt x="49843" y="109729"/>
                  <a:pt x="44188" y="131218"/>
                </a:cubicBezTo>
                <a:lnTo>
                  <a:pt x="34099" y="174761"/>
                </a:lnTo>
                <a:lnTo>
                  <a:pt x="8663" y="174761"/>
                </a:lnTo>
                <a:lnTo>
                  <a:pt x="23785" y="112274"/>
                </a:lnTo>
                <a:cubicBezTo>
                  <a:pt x="24972" y="107105"/>
                  <a:pt x="24486" y="102807"/>
                  <a:pt x="22416" y="100217"/>
                </a:cubicBezTo>
                <a:cubicBezTo>
                  <a:pt x="19532" y="96587"/>
                  <a:pt x="13289" y="96383"/>
                  <a:pt x="5451" y="99641"/>
                </a:cubicBezTo>
                <a:lnTo>
                  <a:pt x="0" y="101903"/>
                </a:lnTo>
                <a:lnTo>
                  <a:pt x="4524" y="80142"/>
                </a:lnTo>
                <a:lnTo>
                  <a:pt x="6153" y="79554"/>
                </a:lnTo>
                <a:cubicBezTo>
                  <a:pt x="11748" y="77471"/>
                  <a:pt x="17667" y="76389"/>
                  <a:pt x="23638" y="76354"/>
                </a:cubicBezTo>
                <a:close/>
                <a:moveTo>
                  <a:pt x="750684" y="63573"/>
                </a:moveTo>
                <a:lnTo>
                  <a:pt x="750684" y="111143"/>
                </a:lnTo>
                <a:lnTo>
                  <a:pt x="772501" y="111143"/>
                </a:lnTo>
                <a:cubicBezTo>
                  <a:pt x="779185" y="111109"/>
                  <a:pt x="784690" y="108341"/>
                  <a:pt x="788524" y="103984"/>
                </a:cubicBezTo>
                <a:lnTo>
                  <a:pt x="794521" y="87291"/>
                </a:lnTo>
                <a:lnTo>
                  <a:pt x="794533" y="87324"/>
                </a:lnTo>
                <a:lnTo>
                  <a:pt x="794521" y="87290"/>
                </a:lnTo>
                <a:lnTo>
                  <a:pt x="794521" y="87291"/>
                </a:lnTo>
                <a:lnTo>
                  <a:pt x="788536" y="70656"/>
                </a:lnTo>
                <a:cubicBezTo>
                  <a:pt x="784701" y="66316"/>
                  <a:pt x="779196" y="63573"/>
                  <a:pt x="772512" y="63573"/>
                </a:cubicBezTo>
                <a:close/>
                <a:moveTo>
                  <a:pt x="1028976" y="52297"/>
                </a:moveTo>
                <a:lnTo>
                  <a:pt x="1058857" y="52297"/>
                </a:lnTo>
                <a:lnTo>
                  <a:pt x="1058857" y="80414"/>
                </a:lnTo>
                <a:lnTo>
                  <a:pt x="1080481" y="80414"/>
                </a:lnTo>
                <a:lnTo>
                  <a:pt x="1080481" y="102819"/>
                </a:lnTo>
                <a:lnTo>
                  <a:pt x="1058857" y="102819"/>
                </a:lnTo>
                <a:lnTo>
                  <a:pt x="1058857" y="136635"/>
                </a:lnTo>
                <a:cubicBezTo>
                  <a:pt x="1058857" y="150592"/>
                  <a:pt x="1064364" y="152752"/>
                  <a:pt x="1071829" y="152752"/>
                </a:cubicBezTo>
                <a:cubicBezTo>
                  <a:pt x="1075437" y="152781"/>
                  <a:pt x="1079056" y="152585"/>
                  <a:pt x="1082641" y="152164"/>
                </a:cubicBezTo>
                <a:lnTo>
                  <a:pt x="1082664" y="175157"/>
                </a:lnTo>
                <a:cubicBezTo>
                  <a:pt x="1076036" y="176256"/>
                  <a:pt x="1069330" y="176782"/>
                  <a:pt x="1062611" y="176729"/>
                </a:cubicBezTo>
                <a:cubicBezTo>
                  <a:pt x="1048463" y="176729"/>
                  <a:pt x="1028998" y="174965"/>
                  <a:pt x="1028998" y="143320"/>
                </a:cubicBezTo>
                <a:lnTo>
                  <a:pt x="1028998" y="102819"/>
                </a:lnTo>
                <a:lnTo>
                  <a:pt x="1014035" y="102819"/>
                </a:lnTo>
                <a:lnTo>
                  <a:pt x="1014035" y="80414"/>
                </a:lnTo>
                <a:lnTo>
                  <a:pt x="1028976" y="80414"/>
                </a:lnTo>
                <a:close/>
                <a:moveTo>
                  <a:pt x="562193" y="42582"/>
                </a:moveTo>
                <a:cubicBezTo>
                  <a:pt x="558427" y="42449"/>
                  <a:pt x="554784" y="43935"/>
                  <a:pt x="552184" y="46664"/>
                </a:cubicBezTo>
                <a:cubicBezTo>
                  <a:pt x="549356" y="49662"/>
                  <a:pt x="548033" y="53326"/>
                  <a:pt x="548033" y="58201"/>
                </a:cubicBezTo>
                <a:cubicBezTo>
                  <a:pt x="548033" y="65247"/>
                  <a:pt x="550770" y="74318"/>
                  <a:pt x="556153" y="85187"/>
                </a:cubicBezTo>
                <a:cubicBezTo>
                  <a:pt x="563901" y="81590"/>
                  <a:pt x="569205" y="77914"/>
                  <a:pt x="571920" y="74239"/>
                </a:cubicBezTo>
                <a:cubicBezTo>
                  <a:pt x="575050" y="69966"/>
                  <a:pt x="576676" y="64774"/>
                  <a:pt x="576545" y="59479"/>
                </a:cubicBezTo>
                <a:cubicBezTo>
                  <a:pt x="576545" y="53812"/>
                  <a:pt x="575313" y="49910"/>
                  <a:pt x="572553" y="46823"/>
                </a:cubicBezTo>
                <a:cubicBezTo>
                  <a:pt x="570019" y="43973"/>
                  <a:pt x="566638" y="42582"/>
                  <a:pt x="562193" y="42582"/>
                </a:cubicBezTo>
                <a:close/>
                <a:moveTo>
                  <a:pt x="718847" y="37560"/>
                </a:moveTo>
                <a:lnTo>
                  <a:pt x="776448" y="37560"/>
                </a:lnTo>
                <a:cubicBezTo>
                  <a:pt x="806917" y="37560"/>
                  <a:pt x="826574" y="60553"/>
                  <a:pt x="826574" y="87324"/>
                </a:cubicBezTo>
                <a:cubicBezTo>
                  <a:pt x="826574" y="114095"/>
                  <a:pt x="806917" y="137088"/>
                  <a:pt x="776448" y="137088"/>
                </a:cubicBezTo>
                <a:lnTo>
                  <a:pt x="750684" y="137088"/>
                </a:lnTo>
                <a:lnTo>
                  <a:pt x="750684" y="175214"/>
                </a:lnTo>
                <a:lnTo>
                  <a:pt x="718847" y="175214"/>
                </a:lnTo>
                <a:close/>
                <a:moveTo>
                  <a:pt x="235518" y="33918"/>
                </a:moveTo>
                <a:cubicBezTo>
                  <a:pt x="268113" y="33918"/>
                  <a:pt x="284422" y="54344"/>
                  <a:pt x="284422" y="77722"/>
                </a:cubicBezTo>
                <a:lnTo>
                  <a:pt x="252562" y="77722"/>
                </a:lnTo>
                <a:cubicBezTo>
                  <a:pt x="252562" y="65541"/>
                  <a:pt x="246477" y="57884"/>
                  <a:pt x="235484" y="57884"/>
                </a:cubicBezTo>
                <a:cubicBezTo>
                  <a:pt x="226436" y="57884"/>
                  <a:pt x="218779" y="62600"/>
                  <a:pt x="218779" y="72022"/>
                </a:cubicBezTo>
                <a:cubicBezTo>
                  <a:pt x="218779" y="81070"/>
                  <a:pt x="226832" y="85967"/>
                  <a:pt x="238424" y="90118"/>
                </a:cubicBezTo>
                <a:cubicBezTo>
                  <a:pt x="261044" y="98035"/>
                  <a:pt x="286740" y="107015"/>
                  <a:pt x="286740" y="134509"/>
                </a:cubicBezTo>
                <a:cubicBezTo>
                  <a:pt x="286740" y="162784"/>
                  <a:pt x="265331" y="178505"/>
                  <a:pt x="235088" y="178505"/>
                </a:cubicBezTo>
                <a:cubicBezTo>
                  <a:pt x="205682" y="178505"/>
                  <a:pt x="183232" y="160827"/>
                  <a:pt x="183232" y="129408"/>
                </a:cubicBezTo>
                <a:lnTo>
                  <a:pt x="215047" y="129375"/>
                </a:lnTo>
                <a:cubicBezTo>
                  <a:pt x="215047" y="144292"/>
                  <a:pt x="224095" y="153125"/>
                  <a:pt x="237056" y="153125"/>
                </a:cubicBezTo>
                <a:cubicBezTo>
                  <a:pt x="247235" y="153125"/>
                  <a:pt x="255151" y="146645"/>
                  <a:pt x="255151" y="137020"/>
                </a:cubicBezTo>
                <a:cubicBezTo>
                  <a:pt x="255151" y="126015"/>
                  <a:pt x="245730" y="122317"/>
                  <a:pt x="233742" y="117793"/>
                </a:cubicBezTo>
                <a:cubicBezTo>
                  <a:pt x="208408" y="108564"/>
                  <a:pt x="187190" y="100512"/>
                  <a:pt x="187190" y="72621"/>
                </a:cubicBezTo>
                <a:cubicBezTo>
                  <a:pt x="187190" y="47275"/>
                  <a:pt x="210376" y="33918"/>
                  <a:pt x="235518" y="33918"/>
                </a:cubicBezTo>
                <a:close/>
                <a:moveTo>
                  <a:pt x="563188" y="30480"/>
                </a:moveTo>
                <a:cubicBezTo>
                  <a:pt x="572666" y="30480"/>
                  <a:pt x="580278" y="32991"/>
                  <a:pt x="585808" y="37944"/>
                </a:cubicBezTo>
                <a:cubicBezTo>
                  <a:pt x="591554" y="42932"/>
                  <a:pt x="594483" y="49662"/>
                  <a:pt x="594483" y="57952"/>
                </a:cubicBezTo>
                <a:cubicBezTo>
                  <a:pt x="594445" y="65764"/>
                  <a:pt x="591641" y="73310"/>
                  <a:pt x="586566" y="79249"/>
                </a:cubicBezTo>
                <a:cubicBezTo>
                  <a:pt x="581782" y="85107"/>
                  <a:pt x="573537" y="90875"/>
                  <a:pt x="562046" y="96417"/>
                </a:cubicBezTo>
                <a:cubicBezTo>
                  <a:pt x="568493" y="107501"/>
                  <a:pt x="574475" y="117160"/>
                  <a:pt x="579373" y="124409"/>
                </a:cubicBezTo>
                <a:cubicBezTo>
                  <a:pt x="583117" y="130027"/>
                  <a:pt x="587188" y="135420"/>
                  <a:pt x="591565" y="140560"/>
                </a:cubicBezTo>
                <a:cubicBezTo>
                  <a:pt x="599719" y="130279"/>
                  <a:pt x="604006" y="121333"/>
                  <a:pt x="604006" y="114547"/>
                </a:cubicBezTo>
                <a:cubicBezTo>
                  <a:pt x="604119" y="112128"/>
                  <a:pt x="603103" y="109792"/>
                  <a:pt x="601257" y="108225"/>
                </a:cubicBezTo>
                <a:cubicBezTo>
                  <a:pt x="599210" y="106494"/>
                  <a:pt x="596078" y="105657"/>
                  <a:pt x="591655" y="105657"/>
                </a:cubicBezTo>
                <a:lnTo>
                  <a:pt x="584360" y="105657"/>
                </a:lnTo>
                <a:lnTo>
                  <a:pt x="584360" y="94529"/>
                </a:lnTo>
                <a:lnTo>
                  <a:pt x="641623" y="94529"/>
                </a:lnTo>
                <a:lnTo>
                  <a:pt x="641623" y="105680"/>
                </a:lnTo>
                <a:lnTo>
                  <a:pt x="635233" y="105680"/>
                </a:lnTo>
                <a:cubicBezTo>
                  <a:pt x="632691" y="105628"/>
                  <a:pt x="630164" y="106085"/>
                  <a:pt x="627802" y="107026"/>
                </a:cubicBezTo>
                <a:cubicBezTo>
                  <a:pt x="625761" y="107985"/>
                  <a:pt x="623967" y="109398"/>
                  <a:pt x="622554" y="111154"/>
                </a:cubicBezTo>
                <a:cubicBezTo>
                  <a:pt x="620846" y="113032"/>
                  <a:pt x="618856" y="116809"/>
                  <a:pt x="616198" y="122306"/>
                </a:cubicBezTo>
                <a:cubicBezTo>
                  <a:pt x="611733" y="131977"/>
                  <a:pt x="606278" y="141160"/>
                  <a:pt x="599923" y="149710"/>
                </a:cubicBezTo>
                <a:cubicBezTo>
                  <a:pt x="607365" y="156925"/>
                  <a:pt x="614083" y="160737"/>
                  <a:pt x="619421" y="160737"/>
                </a:cubicBezTo>
                <a:cubicBezTo>
                  <a:pt x="622513" y="160737"/>
                  <a:pt x="625432" y="159314"/>
                  <a:pt x="627338" y="156880"/>
                </a:cubicBezTo>
                <a:cubicBezTo>
                  <a:pt x="628910" y="154901"/>
                  <a:pt x="631036" y="150728"/>
                  <a:pt x="631862" y="142245"/>
                </a:cubicBezTo>
                <a:lnTo>
                  <a:pt x="631862" y="142030"/>
                </a:lnTo>
                <a:lnTo>
                  <a:pt x="632326" y="140187"/>
                </a:lnTo>
                <a:lnTo>
                  <a:pt x="642199" y="140074"/>
                </a:lnTo>
                <a:lnTo>
                  <a:pt x="642199" y="142460"/>
                </a:lnTo>
                <a:cubicBezTo>
                  <a:pt x="642199" y="154810"/>
                  <a:pt x="639575" y="164311"/>
                  <a:pt x="634282" y="170735"/>
                </a:cubicBezTo>
                <a:cubicBezTo>
                  <a:pt x="629134" y="177121"/>
                  <a:pt x="621347" y="180801"/>
                  <a:pt x="613144" y="180721"/>
                </a:cubicBezTo>
                <a:cubicBezTo>
                  <a:pt x="608209" y="180675"/>
                  <a:pt x="603358" y="179433"/>
                  <a:pt x="599007" y="177102"/>
                </a:cubicBezTo>
                <a:cubicBezTo>
                  <a:pt x="594551" y="174965"/>
                  <a:pt x="589495" y="171346"/>
                  <a:pt x="583625" y="166086"/>
                </a:cubicBezTo>
                <a:cubicBezTo>
                  <a:pt x="578039" y="170669"/>
                  <a:pt x="571809" y="174404"/>
                  <a:pt x="565134" y="177170"/>
                </a:cubicBezTo>
                <a:cubicBezTo>
                  <a:pt x="558990" y="179501"/>
                  <a:pt x="552477" y="180703"/>
                  <a:pt x="545907" y="180721"/>
                </a:cubicBezTo>
                <a:cubicBezTo>
                  <a:pt x="533500" y="180721"/>
                  <a:pt x="523061" y="176661"/>
                  <a:pt x="514872" y="168665"/>
                </a:cubicBezTo>
                <a:cubicBezTo>
                  <a:pt x="500180" y="154162"/>
                  <a:pt x="498259" y="131112"/>
                  <a:pt x="510348" y="114377"/>
                </a:cubicBezTo>
                <a:cubicBezTo>
                  <a:pt x="515426" y="107433"/>
                  <a:pt x="523965" y="100726"/>
                  <a:pt x="535784" y="94404"/>
                </a:cubicBezTo>
                <a:cubicBezTo>
                  <a:pt x="530310" y="82778"/>
                  <a:pt x="527528" y="72814"/>
                  <a:pt x="527528" y="64681"/>
                </a:cubicBezTo>
                <a:cubicBezTo>
                  <a:pt x="527400" y="55503"/>
                  <a:pt x="531208" y="46710"/>
                  <a:pt x="537990" y="40523"/>
                </a:cubicBezTo>
                <a:cubicBezTo>
                  <a:pt x="544695" y="33920"/>
                  <a:pt x="553780" y="30300"/>
                  <a:pt x="563188" y="30480"/>
                </a:cubicBezTo>
                <a:close/>
                <a:moveTo>
                  <a:pt x="314166" y="29789"/>
                </a:moveTo>
                <a:cubicBezTo>
                  <a:pt x="314233" y="29789"/>
                  <a:pt x="314303" y="29789"/>
                  <a:pt x="314370" y="29790"/>
                </a:cubicBezTo>
                <a:cubicBezTo>
                  <a:pt x="324895" y="29884"/>
                  <a:pt x="333351" y="38492"/>
                  <a:pt x="333257" y="49016"/>
                </a:cubicBezTo>
                <a:cubicBezTo>
                  <a:pt x="333163" y="59541"/>
                  <a:pt x="324556" y="67998"/>
                  <a:pt x="314031" y="67904"/>
                </a:cubicBezTo>
                <a:cubicBezTo>
                  <a:pt x="303568" y="67810"/>
                  <a:pt x="295138" y="59299"/>
                  <a:pt x="295144" y="48836"/>
                </a:cubicBezTo>
                <a:cubicBezTo>
                  <a:pt x="295137" y="38324"/>
                  <a:pt x="303653" y="29796"/>
                  <a:pt x="314166" y="29789"/>
                </a:cubicBezTo>
                <a:close/>
                <a:moveTo>
                  <a:pt x="572202" y="14940"/>
                </a:moveTo>
                <a:cubicBezTo>
                  <a:pt x="518485" y="14940"/>
                  <a:pt x="474937" y="58488"/>
                  <a:pt x="474937" y="112206"/>
                </a:cubicBezTo>
                <a:cubicBezTo>
                  <a:pt x="474937" y="165924"/>
                  <a:pt x="518485" y="209471"/>
                  <a:pt x="572202" y="209471"/>
                </a:cubicBezTo>
                <a:cubicBezTo>
                  <a:pt x="625895" y="209409"/>
                  <a:pt x="669405" y="165899"/>
                  <a:pt x="669468" y="112206"/>
                </a:cubicBezTo>
                <a:cubicBezTo>
                  <a:pt x="669468" y="58488"/>
                  <a:pt x="625920" y="14940"/>
                  <a:pt x="572202" y="14940"/>
                </a:cubicBezTo>
                <a:close/>
                <a:moveTo>
                  <a:pt x="572202" y="0"/>
                </a:moveTo>
                <a:cubicBezTo>
                  <a:pt x="634141" y="74"/>
                  <a:pt x="684333" y="50267"/>
                  <a:pt x="684408" y="112206"/>
                </a:cubicBezTo>
                <a:cubicBezTo>
                  <a:pt x="684408" y="112214"/>
                  <a:pt x="684408" y="112221"/>
                  <a:pt x="684408" y="112229"/>
                </a:cubicBezTo>
                <a:cubicBezTo>
                  <a:pt x="684401" y="174205"/>
                  <a:pt x="634156" y="224441"/>
                  <a:pt x="572180" y="224434"/>
                </a:cubicBezTo>
                <a:cubicBezTo>
                  <a:pt x="510204" y="224428"/>
                  <a:pt x="459967" y="174182"/>
                  <a:pt x="459974" y="112206"/>
                </a:cubicBezTo>
                <a:cubicBezTo>
                  <a:pt x="459981" y="50229"/>
                  <a:pt x="510226" y="-6"/>
                  <a:pt x="57220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  <a:lvl2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2pPr>
            <a:lvl3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3pPr>
            <a:lvl4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4pPr>
            <a:lvl5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5pPr>
            <a:lvl6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6pPr>
            <a:lvl7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7pPr>
            <a:lvl8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8pPr>
            <a:lvl9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7393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hort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05891-3E89-4C7B-B852-882688816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2A656-BE6E-42DC-83ED-722D61EA9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ED514-6D30-4BFE-BB15-57A2C676F6C2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D0B45-71E8-4A32-B8B9-E1E96669A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B3362-333B-4FF1-B598-4D361C4C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41AA9E-0C23-4A18-A2A1-AC7DBA28A2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1584325"/>
            <a:ext cx="2484437" cy="4600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205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over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F4DD5D8-1212-412D-B017-C4BE360B260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2A656-BE6E-42DC-83ED-722D61EA9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A9226-350E-4F49-BB77-4C08576A358C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D0B45-71E8-4A32-B8B9-E1E96669A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B3362-333B-4FF1-B598-4D361C4C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C8364A8-D595-42FB-8716-DC59A7F522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3850" y="1073150"/>
            <a:ext cx="6717350" cy="1974850"/>
          </a:xfrm>
        </p:spPr>
        <p:txBody>
          <a:bodyPr/>
          <a:lstStyle>
            <a:lvl1pPr>
              <a:lnSpc>
                <a:spcPct val="90000"/>
              </a:lnSpc>
              <a:spcAft>
                <a:spcPts val="600"/>
              </a:spcAft>
              <a:defRPr sz="6000">
                <a:solidFill>
                  <a:schemeClr val="tx1"/>
                </a:solidFill>
                <a:latin typeface="+mj-lt"/>
              </a:defRPr>
            </a:lvl1pPr>
            <a:lvl2pPr marL="0" indent="0">
              <a:buFontTx/>
              <a:buNone/>
              <a:defRPr/>
            </a:lvl2pPr>
            <a:lvl3pPr marL="190500" indent="-190500">
              <a:buFont typeface="Arial" panose="020B0604020202020204" pitchFamily="34" charset="0"/>
              <a:buChar char="•"/>
              <a:defRPr/>
            </a:lvl3pPr>
            <a:lvl4pPr marL="368300" indent="-177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3AEABB0-59E2-422A-AD73-073AD3CE895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0520" y="6468618"/>
            <a:ext cx="1458119" cy="224434"/>
          </a:xfrm>
          <a:custGeom>
            <a:avLst/>
            <a:gdLst>
              <a:gd name="connsiteX0" fmla="*/ 541258 w 1458119"/>
              <a:gd name="connsiteY0" fmla="*/ 106053 h 224434"/>
              <a:gd name="connsiteX1" fmla="*/ 524531 w 1458119"/>
              <a:gd name="connsiteY1" fmla="*/ 129295 h 224434"/>
              <a:gd name="connsiteX2" fmla="*/ 533522 w 1458119"/>
              <a:gd name="connsiteY2" fmla="*/ 152990 h 224434"/>
              <a:gd name="connsiteX3" fmla="*/ 554694 w 1458119"/>
              <a:gd name="connsiteY3" fmla="*/ 164922 h 224434"/>
              <a:gd name="connsiteX4" fmla="*/ 575313 w 1458119"/>
              <a:gd name="connsiteY4" fmla="*/ 157400 h 224434"/>
              <a:gd name="connsiteX5" fmla="*/ 575358 w 1458119"/>
              <a:gd name="connsiteY5" fmla="*/ 157400 h 224434"/>
              <a:gd name="connsiteX6" fmla="*/ 560383 w 1458119"/>
              <a:gd name="connsiteY6" fmla="*/ 137393 h 224434"/>
              <a:gd name="connsiteX7" fmla="*/ 541258 w 1458119"/>
              <a:gd name="connsiteY7" fmla="*/ 106053 h 224434"/>
              <a:gd name="connsiteX8" fmla="*/ 880216 w 1458119"/>
              <a:gd name="connsiteY8" fmla="*/ 103610 h 224434"/>
              <a:gd name="connsiteX9" fmla="*/ 857597 w 1458119"/>
              <a:gd name="connsiteY9" fmla="*/ 127791 h 224434"/>
              <a:gd name="connsiteX10" fmla="*/ 880216 w 1458119"/>
              <a:gd name="connsiteY10" fmla="*/ 151972 h 224434"/>
              <a:gd name="connsiteX11" fmla="*/ 902836 w 1458119"/>
              <a:gd name="connsiteY11" fmla="*/ 127791 h 224434"/>
              <a:gd name="connsiteX12" fmla="*/ 880216 w 1458119"/>
              <a:gd name="connsiteY12" fmla="*/ 103610 h 224434"/>
              <a:gd name="connsiteX13" fmla="*/ 1245787 w 1458119"/>
              <a:gd name="connsiteY13" fmla="*/ 97910 h 224434"/>
              <a:gd name="connsiteX14" fmla="*/ 1225531 w 1458119"/>
              <a:gd name="connsiteY14" fmla="*/ 117759 h 224434"/>
              <a:gd name="connsiteX15" fmla="*/ 1265240 w 1458119"/>
              <a:gd name="connsiteY15" fmla="*/ 117759 h 224434"/>
              <a:gd name="connsiteX16" fmla="*/ 1245787 w 1458119"/>
              <a:gd name="connsiteY16" fmla="*/ 97910 h 224434"/>
              <a:gd name="connsiteX17" fmla="*/ 299441 w 1458119"/>
              <a:gd name="connsiteY17" fmla="*/ 80267 h 224434"/>
              <a:gd name="connsiteX18" fmla="*/ 329492 w 1458119"/>
              <a:gd name="connsiteY18" fmla="*/ 80267 h 224434"/>
              <a:gd name="connsiteX19" fmla="*/ 329492 w 1458119"/>
              <a:gd name="connsiteY19" fmla="*/ 174942 h 224434"/>
              <a:gd name="connsiteX20" fmla="*/ 299441 w 1458119"/>
              <a:gd name="connsiteY20" fmla="*/ 174942 h 224434"/>
              <a:gd name="connsiteX21" fmla="*/ 400133 w 1458119"/>
              <a:gd name="connsiteY21" fmla="*/ 80255 h 224434"/>
              <a:gd name="connsiteX22" fmla="*/ 434855 w 1458119"/>
              <a:gd name="connsiteY22" fmla="*/ 80255 h 224434"/>
              <a:gd name="connsiteX23" fmla="*/ 403029 w 1458119"/>
              <a:gd name="connsiteY23" fmla="*/ 127192 h 224434"/>
              <a:gd name="connsiteX24" fmla="*/ 435443 w 1458119"/>
              <a:gd name="connsiteY24" fmla="*/ 174942 h 224434"/>
              <a:gd name="connsiteX25" fmla="*/ 400676 w 1458119"/>
              <a:gd name="connsiteY25" fmla="*/ 174942 h 224434"/>
              <a:gd name="connsiteX26" fmla="*/ 385204 w 1458119"/>
              <a:gd name="connsiteY26" fmla="*/ 147436 h 224434"/>
              <a:gd name="connsiteX27" fmla="*/ 369642 w 1458119"/>
              <a:gd name="connsiteY27" fmla="*/ 174942 h 224434"/>
              <a:gd name="connsiteX28" fmla="*/ 334875 w 1458119"/>
              <a:gd name="connsiteY28" fmla="*/ 174942 h 224434"/>
              <a:gd name="connsiteX29" fmla="*/ 367482 w 1458119"/>
              <a:gd name="connsiteY29" fmla="*/ 127203 h 224434"/>
              <a:gd name="connsiteX30" fmla="*/ 335441 w 1458119"/>
              <a:gd name="connsiteY30" fmla="*/ 80267 h 224434"/>
              <a:gd name="connsiteX31" fmla="*/ 370207 w 1458119"/>
              <a:gd name="connsiteY31" fmla="*/ 80267 h 224434"/>
              <a:gd name="connsiteX32" fmla="*/ 385204 w 1458119"/>
              <a:gd name="connsiteY32" fmla="*/ 106969 h 224434"/>
              <a:gd name="connsiteX33" fmla="*/ 1363760 w 1458119"/>
              <a:gd name="connsiteY33" fmla="*/ 78842 h 224434"/>
              <a:gd name="connsiteX34" fmla="*/ 1366531 w 1458119"/>
              <a:gd name="connsiteY34" fmla="*/ 78932 h 224434"/>
              <a:gd name="connsiteX35" fmla="*/ 1366531 w 1458119"/>
              <a:gd name="connsiteY35" fmla="*/ 106562 h 224434"/>
              <a:gd name="connsiteX36" fmla="*/ 1362188 w 1458119"/>
              <a:gd name="connsiteY36" fmla="*/ 106359 h 224434"/>
              <a:gd name="connsiteX37" fmla="*/ 1334864 w 1458119"/>
              <a:gd name="connsiteY37" fmla="*/ 138207 h 224434"/>
              <a:gd name="connsiteX38" fmla="*/ 1334864 w 1458119"/>
              <a:gd name="connsiteY38" fmla="*/ 175157 h 224434"/>
              <a:gd name="connsiteX39" fmla="*/ 1304790 w 1458119"/>
              <a:gd name="connsiteY39" fmla="*/ 175157 h 224434"/>
              <a:gd name="connsiteX40" fmla="*/ 1304790 w 1458119"/>
              <a:gd name="connsiteY40" fmla="*/ 80414 h 224434"/>
              <a:gd name="connsiteX41" fmla="*/ 1334864 w 1458119"/>
              <a:gd name="connsiteY41" fmla="*/ 80414 h 224434"/>
              <a:gd name="connsiteX42" fmla="*/ 1334864 w 1458119"/>
              <a:gd name="connsiteY42" fmla="*/ 95807 h 224434"/>
              <a:gd name="connsiteX43" fmla="*/ 1363760 w 1458119"/>
              <a:gd name="connsiteY43" fmla="*/ 78842 h 224434"/>
              <a:gd name="connsiteX44" fmla="*/ 1003268 w 1458119"/>
              <a:gd name="connsiteY44" fmla="*/ 78842 h 224434"/>
              <a:gd name="connsiteX45" fmla="*/ 1006039 w 1458119"/>
              <a:gd name="connsiteY45" fmla="*/ 78932 h 224434"/>
              <a:gd name="connsiteX46" fmla="*/ 1006039 w 1458119"/>
              <a:gd name="connsiteY46" fmla="*/ 106562 h 224434"/>
              <a:gd name="connsiteX47" fmla="*/ 1001696 w 1458119"/>
              <a:gd name="connsiteY47" fmla="*/ 106359 h 224434"/>
              <a:gd name="connsiteX48" fmla="*/ 974371 w 1458119"/>
              <a:gd name="connsiteY48" fmla="*/ 138207 h 224434"/>
              <a:gd name="connsiteX49" fmla="*/ 974371 w 1458119"/>
              <a:gd name="connsiteY49" fmla="*/ 175157 h 224434"/>
              <a:gd name="connsiteX50" fmla="*/ 944298 w 1458119"/>
              <a:gd name="connsiteY50" fmla="*/ 175157 h 224434"/>
              <a:gd name="connsiteX51" fmla="*/ 944298 w 1458119"/>
              <a:gd name="connsiteY51" fmla="*/ 80414 h 224434"/>
              <a:gd name="connsiteX52" fmla="*/ 974371 w 1458119"/>
              <a:gd name="connsiteY52" fmla="*/ 80414 h 224434"/>
              <a:gd name="connsiteX53" fmla="*/ 974371 w 1458119"/>
              <a:gd name="connsiteY53" fmla="*/ 95807 h 224434"/>
              <a:gd name="connsiteX54" fmla="*/ 1003268 w 1458119"/>
              <a:gd name="connsiteY54" fmla="*/ 78842 h 224434"/>
              <a:gd name="connsiteX55" fmla="*/ 1152288 w 1458119"/>
              <a:gd name="connsiteY55" fmla="*/ 78050 h 224434"/>
              <a:gd name="connsiteX56" fmla="*/ 1178821 w 1458119"/>
              <a:gd name="connsiteY56" fmla="*/ 88862 h 224434"/>
              <a:gd name="connsiteX57" fmla="*/ 1186297 w 1458119"/>
              <a:gd name="connsiteY57" fmla="*/ 118947 h 224434"/>
              <a:gd name="connsiteX58" fmla="*/ 1186297 w 1458119"/>
              <a:gd name="connsiteY58" fmla="*/ 175157 h 224434"/>
              <a:gd name="connsiteX59" fmla="*/ 1156212 w 1458119"/>
              <a:gd name="connsiteY59" fmla="*/ 175157 h 224434"/>
              <a:gd name="connsiteX60" fmla="*/ 1156212 w 1458119"/>
              <a:gd name="connsiteY60" fmla="*/ 126604 h 224434"/>
              <a:gd name="connsiteX61" fmla="*/ 1139507 w 1458119"/>
              <a:gd name="connsiteY61" fmla="*/ 103610 h 224434"/>
              <a:gd name="connsiteX62" fmla="*/ 1121231 w 1458119"/>
              <a:gd name="connsiteY62" fmla="*/ 127587 h 224434"/>
              <a:gd name="connsiteX63" fmla="*/ 1121231 w 1458119"/>
              <a:gd name="connsiteY63" fmla="*/ 175157 h 224434"/>
              <a:gd name="connsiteX64" fmla="*/ 1091146 w 1458119"/>
              <a:gd name="connsiteY64" fmla="*/ 175157 h 224434"/>
              <a:gd name="connsiteX65" fmla="*/ 1091146 w 1458119"/>
              <a:gd name="connsiteY65" fmla="*/ 80414 h 224434"/>
              <a:gd name="connsiteX66" fmla="*/ 1121231 w 1458119"/>
              <a:gd name="connsiteY66" fmla="*/ 80414 h 224434"/>
              <a:gd name="connsiteX67" fmla="*/ 1121231 w 1458119"/>
              <a:gd name="connsiteY67" fmla="*/ 94178 h 224434"/>
              <a:gd name="connsiteX68" fmla="*/ 1152288 w 1458119"/>
              <a:gd name="connsiteY68" fmla="*/ 78050 h 224434"/>
              <a:gd name="connsiteX69" fmla="*/ 873939 w 1458119"/>
              <a:gd name="connsiteY69" fmla="*/ 77993 h 224434"/>
              <a:gd name="connsiteX70" fmla="*/ 902836 w 1458119"/>
              <a:gd name="connsiteY70" fmla="*/ 93918 h 224434"/>
              <a:gd name="connsiteX71" fmla="*/ 902836 w 1458119"/>
              <a:gd name="connsiteY71" fmla="*/ 80346 h 224434"/>
              <a:gd name="connsiteX72" fmla="*/ 932909 w 1458119"/>
              <a:gd name="connsiteY72" fmla="*/ 80414 h 224434"/>
              <a:gd name="connsiteX73" fmla="*/ 932909 w 1458119"/>
              <a:gd name="connsiteY73" fmla="*/ 175157 h 224434"/>
              <a:gd name="connsiteX74" fmla="*/ 902836 w 1458119"/>
              <a:gd name="connsiteY74" fmla="*/ 175157 h 224434"/>
              <a:gd name="connsiteX75" fmla="*/ 902836 w 1458119"/>
              <a:gd name="connsiteY75" fmla="*/ 161800 h 224434"/>
              <a:gd name="connsiteX76" fmla="*/ 873939 w 1458119"/>
              <a:gd name="connsiteY76" fmla="*/ 177521 h 224434"/>
              <a:gd name="connsiteX77" fmla="*/ 827739 w 1458119"/>
              <a:gd name="connsiteY77" fmla="*/ 127757 h 224434"/>
              <a:gd name="connsiteX78" fmla="*/ 873939 w 1458119"/>
              <a:gd name="connsiteY78" fmla="*/ 77993 h 224434"/>
              <a:gd name="connsiteX79" fmla="*/ 1415831 w 1458119"/>
              <a:gd name="connsiteY79" fmla="*/ 77858 h 224434"/>
              <a:gd name="connsiteX80" fmla="*/ 1456717 w 1458119"/>
              <a:gd name="connsiteY80" fmla="*/ 109899 h 224434"/>
              <a:gd name="connsiteX81" fmla="*/ 1427039 w 1458119"/>
              <a:gd name="connsiteY81" fmla="*/ 109899 h 224434"/>
              <a:gd name="connsiteX82" fmla="*/ 1414599 w 1458119"/>
              <a:gd name="connsiteY82" fmla="*/ 97458 h 224434"/>
              <a:gd name="connsiteX83" fmla="*/ 1403390 w 1458119"/>
              <a:gd name="connsiteY83" fmla="*/ 105906 h 224434"/>
              <a:gd name="connsiteX84" fmla="*/ 1427571 w 1458119"/>
              <a:gd name="connsiteY84" fmla="*/ 119275 h 224434"/>
              <a:gd name="connsiteX85" fmla="*/ 1458119 w 1458119"/>
              <a:gd name="connsiteY85" fmla="*/ 147244 h 224434"/>
              <a:gd name="connsiteX86" fmla="*/ 1415266 w 1458119"/>
              <a:gd name="connsiteY86" fmla="*/ 177713 h 224434"/>
              <a:gd name="connsiteX87" fmla="*/ 1371621 w 1458119"/>
              <a:gd name="connsiteY87" fmla="*/ 143512 h 224434"/>
              <a:gd name="connsiteX88" fmla="*/ 1401106 w 1458119"/>
              <a:gd name="connsiteY88" fmla="*/ 143512 h 224434"/>
              <a:gd name="connsiteX89" fmla="*/ 1416250 w 1458119"/>
              <a:gd name="connsiteY89" fmla="*/ 157468 h 224434"/>
              <a:gd name="connsiteX90" fmla="*/ 1428634 w 1458119"/>
              <a:gd name="connsiteY90" fmla="*/ 148624 h 224434"/>
              <a:gd name="connsiteX91" fmla="*/ 1403277 w 1458119"/>
              <a:gd name="connsiteY91" fmla="*/ 134475 h 224434"/>
              <a:gd name="connsiteX92" fmla="*/ 1373985 w 1458119"/>
              <a:gd name="connsiteY92" fmla="*/ 106755 h 224434"/>
              <a:gd name="connsiteX93" fmla="*/ 1415831 w 1458119"/>
              <a:gd name="connsiteY93" fmla="*/ 77858 h 224434"/>
              <a:gd name="connsiteX94" fmla="*/ 1245979 w 1458119"/>
              <a:gd name="connsiteY94" fmla="*/ 77858 h 224434"/>
              <a:gd name="connsiteX95" fmla="*/ 1294725 w 1458119"/>
              <a:gd name="connsiteY95" fmla="*/ 121107 h 224434"/>
              <a:gd name="connsiteX96" fmla="*/ 1293741 w 1458119"/>
              <a:gd name="connsiteY96" fmla="*/ 135063 h 224434"/>
              <a:gd name="connsiteX97" fmla="*/ 1225531 w 1458119"/>
              <a:gd name="connsiteY97" fmla="*/ 135063 h 224434"/>
              <a:gd name="connsiteX98" fmla="*/ 1246567 w 1458119"/>
              <a:gd name="connsiteY98" fmla="*/ 156088 h 224434"/>
              <a:gd name="connsiteX99" fmla="*/ 1264063 w 1458119"/>
              <a:gd name="connsiteY99" fmla="*/ 145287 h 224434"/>
              <a:gd name="connsiteX100" fmla="*/ 1293548 w 1458119"/>
              <a:gd name="connsiteY100" fmla="*/ 145287 h 224434"/>
              <a:gd name="connsiteX101" fmla="*/ 1246759 w 1458119"/>
              <a:gd name="connsiteY101" fmla="*/ 177713 h 224434"/>
              <a:gd name="connsiteX102" fmla="*/ 1195661 w 1458119"/>
              <a:gd name="connsiteY102" fmla="*/ 127791 h 224434"/>
              <a:gd name="connsiteX103" fmla="*/ 1245979 w 1458119"/>
              <a:gd name="connsiteY103" fmla="*/ 77858 h 224434"/>
              <a:gd name="connsiteX104" fmla="*/ 23638 w 1458119"/>
              <a:gd name="connsiteY104" fmla="*/ 76354 h 224434"/>
              <a:gd name="connsiteX105" fmla="*/ 49560 w 1458119"/>
              <a:gd name="connsiteY105" fmla="*/ 88093 h 224434"/>
              <a:gd name="connsiteX106" fmla="*/ 79316 w 1458119"/>
              <a:gd name="connsiteY106" fmla="*/ 77304 h 224434"/>
              <a:gd name="connsiteX107" fmla="*/ 104583 w 1458119"/>
              <a:gd name="connsiteY107" fmla="*/ 90140 h 224434"/>
              <a:gd name="connsiteX108" fmla="*/ 138105 w 1458119"/>
              <a:gd name="connsiteY108" fmla="*/ 77304 h 224434"/>
              <a:gd name="connsiteX109" fmla="*/ 162659 w 1458119"/>
              <a:gd name="connsiteY109" fmla="*/ 87041 h 224434"/>
              <a:gd name="connsiteX110" fmla="*/ 166572 w 1458119"/>
              <a:gd name="connsiteY110" fmla="*/ 119297 h 224434"/>
              <a:gd name="connsiteX111" fmla="*/ 160194 w 1458119"/>
              <a:gd name="connsiteY111" fmla="*/ 148262 h 224434"/>
              <a:gd name="connsiteX112" fmla="*/ 161325 w 1458119"/>
              <a:gd name="connsiteY112" fmla="*/ 164978 h 224434"/>
              <a:gd name="connsiteX113" fmla="*/ 174840 w 1458119"/>
              <a:gd name="connsiteY113" fmla="*/ 169762 h 224434"/>
              <a:gd name="connsiteX114" fmla="*/ 186150 w 1458119"/>
              <a:gd name="connsiteY114" fmla="*/ 168439 h 224434"/>
              <a:gd name="connsiteX115" fmla="*/ 180755 w 1458119"/>
              <a:gd name="connsiteY115" fmla="*/ 192755 h 224434"/>
              <a:gd name="connsiteX116" fmla="*/ 169558 w 1458119"/>
              <a:gd name="connsiteY116" fmla="*/ 193739 h 224434"/>
              <a:gd name="connsiteX117" fmla="*/ 139168 w 1458119"/>
              <a:gd name="connsiteY117" fmla="*/ 181615 h 224434"/>
              <a:gd name="connsiteX118" fmla="*/ 134011 w 1458119"/>
              <a:gd name="connsiteY118" fmla="*/ 150513 h 224434"/>
              <a:gd name="connsiteX119" fmla="*/ 141329 w 1458119"/>
              <a:gd name="connsiteY119" fmla="*/ 118687 h 224434"/>
              <a:gd name="connsiteX120" fmla="*/ 140639 w 1458119"/>
              <a:gd name="connsiteY120" fmla="*/ 103079 h 224434"/>
              <a:gd name="connsiteX121" fmla="*/ 132122 w 1458119"/>
              <a:gd name="connsiteY121" fmla="*/ 99607 h 224434"/>
              <a:gd name="connsiteX122" fmla="*/ 105951 w 1458119"/>
              <a:gd name="connsiteY122" fmla="*/ 123199 h 224434"/>
              <a:gd name="connsiteX123" fmla="*/ 94019 w 1458119"/>
              <a:gd name="connsiteY123" fmla="*/ 174716 h 224434"/>
              <a:gd name="connsiteX124" fmla="*/ 68606 w 1458119"/>
              <a:gd name="connsiteY124" fmla="*/ 174716 h 224434"/>
              <a:gd name="connsiteX125" fmla="*/ 81601 w 1458119"/>
              <a:gd name="connsiteY125" fmla="*/ 118675 h 224434"/>
              <a:gd name="connsiteX126" fmla="*/ 80911 w 1458119"/>
              <a:gd name="connsiteY126" fmla="*/ 103045 h 224434"/>
              <a:gd name="connsiteX127" fmla="*/ 72587 w 1458119"/>
              <a:gd name="connsiteY127" fmla="*/ 99652 h 224434"/>
              <a:gd name="connsiteX128" fmla="*/ 44188 w 1458119"/>
              <a:gd name="connsiteY128" fmla="*/ 131218 h 224434"/>
              <a:gd name="connsiteX129" fmla="*/ 34099 w 1458119"/>
              <a:gd name="connsiteY129" fmla="*/ 174761 h 224434"/>
              <a:gd name="connsiteX130" fmla="*/ 8663 w 1458119"/>
              <a:gd name="connsiteY130" fmla="*/ 174761 h 224434"/>
              <a:gd name="connsiteX131" fmla="*/ 23785 w 1458119"/>
              <a:gd name="connsiteY131" fmla="*/ 112274 h 224434"/>
              <a:gd name="connsiteX132" fmla="*/ 22416 w 1458119"/>
              <a:gd name="connsiteY132" fmla="*/ 100217 h 224434"/>
              <a:gd name="connsiteX133" fmla="*/ 5451 w 1458119"/>
              <a:gd name="connsiteY133" fmla="*/ 99641 h 224434"/>
              <a:gd name="connsiteX134" fmla="*/ 0 w 1458119"/>
              <a:gd name="connsiteY134" fmla="*/ 101903 h 224434"/>
              <a:gd name="connsiteX135" fmla="*/ 4524 w 1458119"/>
              <a:gd name="connsiteY135" fmla="*/ 80142 h 224434"/>
              <a:gd name="connsiteX136" fmla="*/ 6153 w 1458119"/>
              <a:gd name="connsiteY136" fmla="*/ 79554 h 224434"/>
              <a:gd name="connsiteX137" fmla="*/ 23638 w 1458119"/>
              <a:gd name="connsiteY137" fmla="*/ 76354 h 224434"/>
              <a:gd name="connsiteX138" fmla="*/ 750684 w 1458119"/>
              <a:gd name="connsiteY138" fmla="*/ 63573 h 224434"/>
              <a:gd name="connsiteX139" fmla="*/ 750684 w 1458119"/>
              <a:gd name="connsiteY139" fmla="*/ 111143 h 224434"/>
              <a:gd name="connsiteX140" fmla="*/ 772501 w 1458119"/>
              <a:gd name="connsiteY140" fmla="*/ 111143 h 224434"/>
              <a:gd name="connsiteX141" fmla="*/ 788524 w 1458119"/>
              <a:gd name="connsiteY141" fmla="*/ 103984 h 224434"/>
              <a:gd name="connsiteX142" fmla="*/ 794521 w 1458119"/>
              <a:gd name="connsiteY142" fmla="*/ 87291 h 224434"/>
              <a:gd name="connsiteX143" fmla="*/ 794533 w 1458119"/>
              <a:gd name="connsiteY143" fmla="*/ 87324 h 224434"/>
              <a:gd name="connsiteX144" fmla="*/ 794521 w 1458119"/>
              <a:gd name="connsiteY144" fmla="*/ 87290 h 224434"/>
              <a:gd name="connsiteX145" fmla="*/ 794521 w 1458119"/>
              <a:gd name="connsiteY145" fmla="*/ 87291 h 224434"/>
              <a:gd name="connsiteX146" fmla="*/ 788536 w 1458119"/>
              <a:gd name="connsiteY146" fmla="*/ 70656 h 224434"/>
              <a:gd name="connsiteX147" fmla="*/ 772512 w 1458119"/>
              <a:gd name="connsiteY147" fmla="*/ 63573 h 224434"/>
              <a:gd name="connsiteX148" fmla="*/ 1028976 w 1458119"/>
              <a:gd name="connsiteY148" fmla="*/ 52297 h 224434"/>
              <a:gd name="connsiteX149" fmla="*/ 1058857 w 1458119"/>
              <a:gd name="connsiteY149" fmla="*/ 52297 h 224434"/>
              <a:gd name="connsiteX150" fmla="*/ 1058857 w 1458119"/>
              <a:gd name="connsiteY150" fmla="*/ 80414 h 224434"/>
              <a:gd name="connsiteX151" fmla="*/ 1080481 w 1458119"/>
              <a:gd name="connsiteY151" fmla="*/ 80414 h 224434"/>
              <a:gd name="connsiteX152" fmla="*/ 1080481 w 1458119"/>
              <a:gd name="connsiteY152" fmla="*/ 102819 h 224434"/>
              <a:gd name="connsiteX153" fmla="*/ 1058857 w 1458119"/>
              <a:gd name="connsiteY153" fmla="*/ 102819 h 224434"/>
              <a:gd name="connsiteX154" fmla="*/ 1058857 w 1458119"/>
              <a:gd name="connsiteY154" fmla="*/ 136635 h 224434"/>
              <a:gd name="connsiteX155" fmla="*/ 1071829 w 1458119"/>
              <a:gd name="connsiteY155" fmla="*/ 152752 h 224434"/>
              <a:gd name="connsiteX156" fmla="*/ 1082641 w 1458119"/>
              <a:gd name="connsiteY156" fmla="*/ 152164 h 224434"/>
              <a:gd name="connsiteX157" fmla="*/ 1082664 w 1458119"/>
              <a:gd name="connsiteY157" fmla="*/ 175157 h 224434"/>
              <a:gd name="connsiteX158" fmla="*/ 1062611 w 1458119"/>
              <a:gd name="connsiteY158" fmla="*/ 176729 h 224434"/>
              <a:gd name="connsiteX159" fmla="*/ 1028998 w 1458119"/>
              <a:gd name="connsiteY159" fmla="*/ 143320 h 224434"/>
              <a:gd name="connsiteX160" fmla="*/ 1028998 w 1458119"/>
              <a:gd name="connsiteY160" fmla="*/ 102819 h 224434"/>
              <a:gd name="connsiteX161" fmla="*/ 1014035 w 1458119"/>
              <a:gd name="connsiteY161" fmla="*/ 102819 h 224434"/>
              <a:gd name="connsiteX162" fmla="*/ 1014035 w 1458119"/>
              <a:gd name="connsiteY162" fmla="*/ 80414 h 224434"/>
              <a:gd name="connsiteX163" fmla="*/ 1028976 w 1458119"/>
              <a:gd name="connsiteY163" fmla="*/ 80414 h 224434"/>
              <a:gd name="connsiteX164" fmla="*/ 562193 w 1458119"/>
              <a:gd name="connsiteY164" fmla="*/ 42582 h 224434"/>
              <a:gd name="connsiteX165" fmla="*/ 552184 w 1458119"/>
              <a:gd name="connsiteY165" fmla="*/ 46664 h 224434"/>
              <a:gd name="connsiteX166" fmla="*/ 548033 w 1458119"/>
              <a:gd name="connsiteY166" fmla="*/ 58201 h 224434"/>
              <a:gd name="connsiteX167" fmla="*/ 556153 w 1458119"/>
              <a:gd name="connsiteY167" fmla="*/ 85187 h 224434"/>
              <a:gd name="connsiteX168" fmla="*/ 571920 w 1458119"/>
              <a:gd name="connsiteY168" fmla="*/ 74239 h 224434"/>
              <a:gd name="connsiteX169" fmla="*/ 576545 w 1458119"/>
              <a:gd name="connsiteY169" fmla="*/ 59479 h 224434"/>
              <a:gd name="connsiteX170" fmla="*/ 572553 w 1458119"/>
              <a:gd name="connsiteY170" fmla="*/ 46823 h 224434"/>
              <a:gd name="connsiteX171" fmla="*/ 562193 w 1458119"/>
              <a:gd name="connsiteY171" fmla="*/ 42582 h 224434"/>
              <a:gd name="connsiteX172" fmla="*/ 718847 w 1458119"/>
              <a:gd name="connsiteY172" fmla="*/ 37560 h 224434"/>
              <a:gd name="connsiteX173" fmla="*/ 776448 w 1458119"/>
              <a:gd name="connsiteY173" fmla="*/ 37560 h 224434"/>
              <a:gd name="connsiteX174" fmla="*/ 826574 w 1458119"/>
              <a:gd name="connsiteY174" fmla="*/ 87324 h 224434"/>
              <a:gd name="connsiteX175" fmla="*/ 776448 w 1458119"/>
              <a:gd name="connsiteY175" fmla="*/ 137088 h 224434"/>
              <a:gd name="connsiteX176" fmla="*/ 750684 w 1458119"/>
              <a:gd name="connsiteY176" fmla="*/ 137088 h 224434"/>
              <a:gd name="connsiteX177" fmla="*/ 750684 w 1458119"/>
              <a:gd name="connsiteY177" fmla="*/ 175214 h 224434"/>
              <a:gd name="connsiteX178" fmla="*/ 718847 w 1458119"/>
              <a:gd name="connsiteY178" fmla="*/ 175214 h 224434"/>
              <a:gd name="connsiteX179" fmla="*/ 235518 w 1458119"/>
              <a:gd name="connsiteY179" fmla="*/ 33918 h 224434"/>
              <a:gd name="connsiteX180" fmla="*/ 284422 w 1458119"/>
              <a:gd name="connsiteY180" fmla="*/ 77722 h 224434"/>
              <a:gd name="connsiteX181" fmla="*/ 252562 w 1458119"/>
              <a:gd name="connsiteY181" fmla="*/ 77722 h 224434"/>
              <a:gd name="connsiteX182" fmla="*/ 235484 w 1458119"/>
              <a:gd name="connsiteY182" fmla="*/ 57884 h 224434"/>
              <a:gd name="connsiteX183" fmla="*/ 218779 w 1458119"/>
              <a:gd name="connsiteY183" fmla="*/ 72022 h 224434"/>
              <a:gd name="connsiteX184" fmla="*/ 238424 w 1458119"/>
              <a:gd name="connsiteY184" fmla="*/ 90118 h 224434"/>
              <a:gd name="connsiteX185" fmla="*/ 286740 w 1458119"/>
              <a:gd name="connsiteY185" fmla="*/ 134509 h 224434"/>
              <a:gd name="connsiteX186" fmla="*/ 235088 w 1458119"/>
              <a:gd name="connsiteY186" fmla="*/ 178505 h 224434"/>
              <a:gd name="connsiteX187" fmla="*/ 183232 w 1458119"/>
              <a:gd name="connsiteY187" fmla="*/ 129408 h 224434"/>
              <a:gd name="connsiteX188" fmla="*/ 215047 w 1458119"/>
              <a:gd name="connsiteY188" fmla="*/ 129375 h 224434"/>
              <a:gd name="connsiteX189" fmla="*/ 237056 w 1458119"/>
              <a:gd name="connsiteY189" fmla="*/ 153125 h 224434"/>
              <a:gd name="connsiteX190" fmla="*/ 255151 w 1458119"/>
              <a:gd name="connsiteY190" fmla="*/ 137020 h 224434"/>
              <a:gd name="connsiteX191" fmla="*/ 233742 w 1458119"/>
              <a:gd name="connsiteY191" fmla="*/ 117793 h 224434"/>
              <a:gd name="connsiteX192" fmla="*/ 187190 w 1458119"/>
              <a:gd name="connsiteY192" fmla="*/ 72621 h 224434"/>
              <a:gd name="connsiteX193" fmla="*/ 235518 w 1458119"/>
              <a:gd name="connsiteY193" fmla="*/ 33918 h 224434"/>
              <a:gd name="connsiteX194" fmla="*/ 563188 w 1458119"/>
              <a:gd name="connsiteY194" fmla="*/ 30480 h 224434"/>
              <a:gd name="connsiteX195" fmla="*/ 585808 w 1458119"/>
              <a:gd name="connsiteY195" fmla="*/ 37944 h 224434"/>
              <a:gd name="connsiteX196" fmla="*/ 594483 w 1458119"/>
              <a:gd name="connsiteY196" fmla="*/ 57952 h 224434"/>
              <a:gd name="connsiteX197" fmla="*/ 586566 w 1458119"/>
              <a:gd name="connsiteY197" fmla="*/ 79249 h 224434"/>
              <a:gd name="connsiteX198" fmla="*/ 562046 w 1458119"/>
              <a:gd name="connsiteY198" fmla="*/ 96417 h 224434"/>
              <a:gd name="connsiteX199" fmla="*/ 579373 w 1458119"/>
              <a:gd name="connsiteY199" fmla="*/ 124409 h 224434"/>
              <a:gd name="connsiteX200" fmla="*/ 591565 w 1458119"/>
              <a:gd name="connsiteY200" fmla="*/ 140560 h 224434"/>
              <a:gd name="connsiteX201" fmla="*/ 604006 w 1458119"/>
              <a:gd name="connsiteY201" fmla="*/ 114547 h 224434"/>
              <a:gd name="connsiteX202" fmla="*/ 601257 w 1458119"/>
              <a:gd name="connsiteY202" fmla="*/ 108225 h 224434"/>
              <a:gd name="connsiteX203" fmla="*/ 591655 w 1458119"/>
              <a:gd name="connsiteY203" fmla="*/ 105657 h 224434"/>
              <a:gd name="connsiteX204" fmla="*/ 584360 w 1458119"/>
              <a:gd name="connsiteY204" fmla="*/ 105657 h 224434"/>
              <a:gd name="connsiteX205" fmla="*/ 584360 w 1458119"/>
              <a:gd name="connsiteY205" fmla="*/ 94529 h 224434"/>
              <a:gd name="connsiteX206" fmla="*/ 641623 w 1458119"/>
              <a:gd name="connsiteY206" fmla="*/ 94529 h 224434"/>
              <a:gd name="connsiteX207" fmla="*/ 641623 w 1458119"/>
              <a:gd name="connsiteY207" fmla="*/ 105680 h 224434"/>
              <a:gd name="connsiteX208" fmla="*/ 635233 w 1458119"/>
              <a:gd name="connsiteY208" fmla="*/ 105680 h 224434"/>
              <a:gd name="connsiteX209" fmla="*/ 627802 w 1458119"/>
              <a:gd name="connsiteY209" fmla="*/ 107026 h 224434"/>
              <a:gd name="connsiteX210" fmla="*/ 622554 w 1458119"/>
              <a:gd name="connsiteY210" fmla="*/ 111154 h 224434"/>
              <a:gd name="connsiteX211" fmla="*/ 616198 w 1458119"/>
              <a:gd name="connsiteY211" fmla="*/ 122306 h 224434"/>
              <a:gd name="connsiteX212" fmla="*/ 599923 w 1458119"/>
              <a:gd name="connsiteY212" fmla="*/ 149710 h 224434"/>
              <a:gd name="connsiteX213" fmla="*/ 619421 w 1458119"/>
              <a:gd name="connsiteY213" fmla="*/ 160737 h 224434"/>
              <a:gd name="connsiteX214" fmla="*/ 627338 w 1458119"/>
              <a:gd name="connsiteY214" fmla="*/ 156880 h 224434"/>
              <a:gd name="connsiteX215" fmla="*/ 631862 w 1458119"/>
              <a:gd name="connsiteY215" fmla="*/ 142245 h 224434"/>
              <a:gd name="connsiteX216" fmla="*/ 631862 w 1458119"/>
              <a:gd name="connsiteY216" fmla="*/ 142030 h 224434"/>
              <a:gd name="connsiteX217" fmla="*/ 632326 w 1458119"/>
              <a:gd name="connsiteY217" fmla="*/ 140187 h 224434"/>
              <a:gd name="connsiteX218" fmla="*/ 642199 w 1458119"/>
              <a:gd name="connsiteY218" fmla="*/ 140074 h 224434"/>
              <a:gd name="connsiteX219" fmla="*/ 642199 w 1458119"/>
              <a:gd name="connsiteY219" fmla="*/ 142460 h 224434"/>
              <a:gd name="connsiteX220" fmla="*/ 634282 w 1458119"/>
              <a:gd name="connsiteY220" fmla="*/ 170735 h 224434"/>
              <a:gd name="connsiteX221" fmla="*/ 613144 w 1458119"/>
              <a:gd name="connsiteY221" fmla="*/ 180721 h 224434"/>
              <a:gd name="connsiteX222" fmla="*/ 599007 w 1458119"/>
              <a:gd name="connsiteY222" fmla="*/ 177102 h 224434"/>
              <a:gd name="connsiteX223" fmla="*/ 583625 w 1458119"/>
              <a:gd name="connsiteY223" fmla="*/ 166086 h 224434"/>
              <a:gd name="connsiteX224" fmla="*/ 565134 w 1458119"/>
              <a:gd name="connsiteY224" fmla="*/ 177170 h 224434"/>
              <a:gd name="connsiteX225" fmla="*/ 545907 w 1458119"/>
              <a:gd name="connsiteY225" fmla="*/ 180721 h 224434"/>
              <a:gd name="connsiteX226" fmla="*/ 514872 w 1458119"/>
              <a:gd name="connsiteY226" fmla="*/ 168665 h 224434"/>
              <a:gd name="connsiteX227" fmla="*/ 510348 w 1458119"/>
              <a:gd name="connsiteY227" fmla="*/ 114377 h 224434"/>
              <a:gd name="connsiteX228" fmla="*/ 535784 w 1458119"/>
              <a:gd name="connsiteY228" fmla="*/ 94404 h 224434"/>
              <a:gd name="connsiteX229" fmla="*/ 527528 w 1458119"/>
              <a:gd name="connsiteY229" fmla="*/ 64681 h 224434"/>
              <a:gd name="connsiteX230" fmla="*/ 537990 w 1458119"/>
              <a:gd name="connsiteY230" fmla="*/ 40523 h 224434"/>
              <a:gd name="connsiteX231" fmla="*/ 563188 w 1458119"/>
              <a:gd name="connsiteY231" fmla="*/ 30480 h 224434"/>
              <a:gd name="connsiteX232" fmla="*/ 314166 w 1458119"/>
              <a:gd name="connsiteY232" fmla="*/ 29789 h 224434"/>
              <a:gd name="connsiteX233" fmla="*/ 314370 w 1458119"/>
              <a:gd name="connsiteY233" fmla="*/ 29790 h 224434"/>
              <a:gd name="connsiteX234" fmla="*/ 333257 w 1458119"/>
              <a:gd name="connsiteY234" fmla="*/ 49016 h 224434"/>
              <a:gd name="connsiteX235" fmla="*/ 314031 w 1458119"/>
              <a:gd name="connsiteY235" fmla="*/ 67904 h 224434"/>
              <a:gd name="connsiteX236" fmla="*/ 295144 w 1458119"/>
              <a:gd name="connsiteY236" fmla="*/ 48836 h 224434"/>
              <a:gd name="connsiteX237" fmla="*/ 314166 w 1458119"/>
              <a:gd name="connsiteY237" fmla="*/ 29789 h 224434"/>
              <a:gd name="connsiteX238" fmla="*/ 572202 w 1458119"/>
              <a:gd name="connsiteY238" fmla="*/ 14940 h 224434"/>
              <a:gd name="connsiteX239" fmla="*/ 474937 w 1458119"/>
              <a:gd name="connsiteY239" fmla="*/ 112206 h 224434"/>
              <a:gd name="connsiteX240" fmla="*/ 572202 w 1458119"/>
              <a:gd name="connsiteY240" fmla="*/ 209471 h 224434"/>
              <a:gd name="connsiteX241" fmla="*/ 669468 w 1458119"/>
              <a:gd name="connsiteY241" fmla="*/ 112206 h 224434"/>
              <a:gd name="connsiteX242" fmla="*/ 572202 w 1458119"/>
              <a:gd name="connsiteY242" fmla="*/ 14940 h 224434"/>
              <a:gd name="connsiteX243" fmla="*/ 572202 w 1458119"/>
              <a:gd name="connsiteY243" fmla="*/ 0 h 224434"/>
              <a:gd name="connsiteX244" fmla="*/ 684408 w 1458119"/>
              <a:gd name="connsiteY244" fmla="*/ 112206 h 224434"/>
              <a:gd name="connsiteX245" fmla="*/ 684408 w 1458119"/>
              <a:gd name="connsiteY245" fmla="*/ 112229 h 224434"/>
              <a:gd name="connsiteX246" fmla="*/ 572180 w 1458119"/>
              <a:gd name="connsiteY246" fmla="*/ 224434 h 224434"/>
              <a:gd name="connsiteX247" fmla="*/ 459974 w 1458119"/>
              <a:gd name="connsiteY247" fmla="*/ 112206 h 224434"/>
              <a:gd name="connsiteX248" fmla="*/ 572202 w 1458119"/>
              <a:gd name="connsiteY248" fmla="*/ 0 h 22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</a:cxnLst>
            <a:rect l="l" t="t" r="r" b="b"/>
            <a:pathLst>
              <a:path w="1458119" h="224434">
                <a:moveTo>
                  <a:pt x="541258" y="106053"/>
                </a:moveTo>
                <a:cubicBezTo>
                  <a:pt x="530186" y="112738"/>
                  <a:pt x="524531" y="120553"/>
                  <a:pt x="524531" y="129295"/>
                </a:cubicBezTo>
                <a:cubicBezTo>
                  <a:pt x="524531" y="136658"/>
                  <a:pt x="527754" y="144959"/>
                  <a:pt x="533522" y="152990"/>
                </a:cubicBezTo>
                <a:cubicBezTo>
                  <a:pt x="539290" y="161020"/>
                  <a:pt x="546212" y="164922"/>
                  <a:pt x="554694" y="164922"/>
                </a:cubicBezTo>
                <a:cubicBezTo>
                  <a:pt x="561447" y="164922"/>
                  <a:pt x="568379" y="162388"/>
                  <a:pt x="575313" y="157400"/>
                </a:cubicBezTo>
                <a:lnTo>
                  <a:pt x="575358" y="157400"/>
                </a:lnTo>
                <a:cubicBezTo>
                  <a:pt x="569386" y="150072"/>
                  <a:pt x="564625" y="143693"/>
                  <a:pt x="560383" y="137393"/>
                </a:cubicBezTo>
                <a:cubicBezTo>
                  <a:pt x="556798" y="132066"/>
                  <a:pt x="550600" y="122260"/>
                  <a:pt x="541258" y="106053"/>
                </a:cubicBezTo>
                <a:close/>
                <a:moveTo>
                  <a:pt x="880216" y="103610"/>
                </a:moveTo>
                <a:cubicBezTo>
                  <a:pt x="866645" y="103610"/>
                  <a:pt x="857597" y="114819"/>
                  <a:pt x="857597" y="127791"/>
                </a:cubicBezTo>
                <a:cubicBezTo>
                  <a:pt x="857597" y="140956"/>
                  <a:pt x="866645" y="151972"/>
                  <a:pt x="880216" y="151972"/>
                </a:cubicBezTo>
                <a:cubicBezTo>
                  <a:pt x="893788" y="151972"/>
                  <a:pt x="902836" y="140956"/>
                  <a:pt x="902836" y="127791"/>
                </a:cubicBezTo>
                <a:cubicBezTo>
                  <a:pt x="902836" y="114819"/>
                  <a:pt x="893788" y="103610"/>
                  <a:pt x="880216" y="103610"/>
                </a:cubicBezTo>
                <a:close/>
                <a:moveTo>
                  <a:pt x="1245787" y="97910"/>
                </a:moveTo>
                <a:cubicBezTo>
                  <a:pt x="1234024" y="97921"/>
                  <a:pt x="1225531" y="104979"/>
                  <a:pt x="1225531" y="117759"/>
                </a:cubicBezTo>
                <a:lnTo>
                  <a:pt x="1265240" y="117759"/>
                </a:lnTo>
                <a:cubicBezTo>
                  <a:pt x="1265240" y="105578"/>
                  <a:pt x="1257187" y="97910"/>
                  <a:pt x="1245787" y="97910"/>
                </a:cubicBezTo>
                <a:close/>
                <a:moveTo>
                  <a:pt x="299441" y="80267"/>
                </a:moveTo>
                <a:lnTo>
                  <a:pt x="329492" y="80267"/>
                </a:lnTo>
                <a:lnTo>
                  <a:pt x="329492" y="174942"/>
                </a:lnTo>
                <a:lnTo>
                  <a:pt x="299441" y="174942"/>
                </a:lnTo>
                <a:close/>
                <a:moveTo>
                  <a:pt x="400133" y="80255"/>
                </a:moveTo>
                <a:lnTo>
                  <a:pt x="434855" y="80255"/>
                </a:lnTo>
                <a:lnTo>
                  <a:pt x="403029" y="127192"/>
                </a:lnTo>
                <a:lnTo>
                  <a:pt x="435443" y="174942"/>
                </a:lnTo>
                <a:lnTo>
                  <a:pt x="400676" y="174942"/>
                </a:lnTo>
                <a:lnTo>
                  <a:pt x="385204" y="147436"/>
                </a:lnTo>
                <a:lnTo>
                  <a:pt x="369642" y="174942"/>
                </a:lnTo>
                <a:lnTo>
                  <a:pt x="334875" y="174942"/>
                </a:lnTo>
                <a:lnTo>
                  <a:pt x="367482" y="127203"/>
                </a:lnTo>
                <a:lnTo>
                  <a:pt x="335441" y="80267"/>
                </a:lnTo>
                <a:lnTo>
                  <a:pt x="370207" y="80267"/>
                </a:lnTo>
                <a:lnTo>
                  <a:pt x="385204" y="106969"/>
                </a:lnTo>
                <a:close/>
                <a:moveTo>
                  <a:pt x="1363760" y="78842"/>
                </a:moveTo>
                <a:cubicBezTo>
                  <a:pt x="1364756" y="78842"/>
                  <a:pt x="1365672" y="78876"/>
                  <a:pt x="1366531" y="78932"/>
                </a:cubicBezTo>
                <a:lnTo>
                  <a:pt x="1366531" y="106562"/>
                </a:lnTo>
                <a:cubicBezTo>
                  <a:pt x="1365084" y="106419"/>
                  <a:pt x="1363636" y="106351"/>
                  <a:pt x="1362188" y="106359"/>
                </a:cubicBezTo>
                <a:cubicBezTo>
                  <a:pt x="1345676" y="106359"/>
                  <a:pt x="1334864" y="115011"/>
                  <a:pt x="1334864" y="138207"/>
                </a:cubicBezTo>
                <a:lnTo>
                  <a:pt x="1334864" y="175157"/>
                </a:lnTo>
                <a:lnTo>
                  <a:pt x="1304790" y="175157"/>
                </a:lnTo>
                <a:lnTo>
                  <a:pt x="1304790" y="80414"/>
                </a:lnTo>
                <a:lnTo>
                  <a:pt x="1334864" y="80414"/>
                </a:lnTo>
                <a:lnTo>
                  <a:pt x="1334864" y="95807"/>
                </a:lnTo>
                <a:cubicBezTo>
                  <a:pt x="1339184" y="86894"/>
                  <a:pt x="1350584" y="78842"/>
                  <a:pt x="1363760" y="78842"/>
                </a:cubicBezTo>
                <a:close/>
                <a:moveTo>
                  <a:pt x="1003268" y="78842"/>
                </a:moveTo>
                <a:cubicBezTo>
                  <a:pt x="1004264" y="78842"/>
                  <a:pt x="1005180" y="78876"/>
                  <a:pt x="1006039" y="78932"/>
                </a:cubicBezTo>
                <a:lnTo>
                  <a:pt x="1006039" y="106562"/>
                </a:lnTo>
                <a:cubicBezTo>
                  <a:pt x="1004596" y="106419"/>
                  <a:pt x="1003146" y="106351"/>
                  <a:pt x="1001696" y="106359"/>
                </a:cubicBezTo>
                <a:cubicBezTo>
                  <a:pt x="985184" y="106359"/>
                  <a:pt x="974371" y="115011"/>
                  <a:pt x="974371" y="138207"/>
                </a:cubicBezTo>
                <a:lnTo>
                  <a:pt x="974371" y="175157"/>
                </a:lnTo>
                <a:lnTo>
                  <a:pt x="944298" y="175157"/>
                </a:lnTo>
                <a:lnTo>
                  <a:pt x="944298" y="80414"/>
                </a:lnTo>
                <a:lnTo>
                  <a:pt x="974371" y="80414"/>
                </a:lnTo>
                <a:lnTo>
                  <a:pt x="974371" y="95807"/>
                </a:lnTo>
                <a:cubicBezTo>
                  <a:pt x="978692" y="86894"/>
                  <a:pt x="990092" y="78842"/>
                  <a:pt x="1003268" y="78842"/>
                </a:cubicBezTo>
                <a:close/>
                <a:moveTo>
                  <a:pt x="1152288" y="78050"/>
                </a:moveTo>
                <a:cubicBezTo>
                  <a:pt x="1164468" y="78050"/>
                  <a:pt x="1173709" y="82178"/>
                  <a:pt x="1178821" y="88862"/>
                </a:cubicBezTo>
                <a:cubicBezTo>
                  <a:pt x="1184725" y="96135"/>
                  <a:pt x="1186297" y="105375"/>
                  <a:pt x="1186297" y="118947"/>
                </a:cubicBezTo>
                <a:lnTo>
                  <a:pt x="1186297" y="175157"/>
                </a:lnTo>
                <a:lnTo>
                  <a:pt x="1156212" y="175157"/>
                </a:lnTo>
                <a:lnTo>
                  <a:pt x="1156212" y="126604"/>
                </a:lnTo>
                <a:cubicBezTo>
                  <a:pt x="1156212" y="113032"/>
                  <a:pt x="1152084" y="103610"/>
                  <a:pt x="1139507" y="103610"/>
                </a:cubicBezTo>
                <a:cubicBezTo>
                  <a:pt x="1127315" y="103610"/>
                  <a:pt x="1121231" y="113043"/>
                  <a:pt x="1121231" y="127587"/>
                </a:cubicBezTo>
                <a:lnTo>
                  <a:pt x="1121231" y="175157"/>
                </a:lnTo>
                <a:lnTo>
                  <a:pt x="1091146" y="175157"/>
                </a:lnTo>
                <a:lnTo>
                  <a:pt x="1091146" y="80414"/>
                </a:lnTo>
                <a:lnTo>
                  <a:pt x="1121231" y="80414"/>
                </a:lnTo>
                <a:lnTo>
                  <a:pt x="1121231" y="94178"/>
                </a:lnTo>
                <a:cubicBezTo>
                  <a:pt x="1126535" y="83999"/>
                  <a:pt x="1137540" y="78050"/>
                  <a:pt x="1152288" y="78050"/>
                </a:cubicBezTo>
                <a:close/>
                <a:moveTo>
                  <a:pt x="873939" y="77993"/>
                </a:moveTo>
                <a:cubicBezTo>
                  <a:pt x="886120" y="77993"/>
                  <a:pt x="898312" y="85266"/>
                  <a:pt x="902836" y="93918"/>
                </a:cubicBezTo>
                <a:lnTo>
                  <a:pt x="902836" y="80346"/>
                </a:lnTo>
                <a:lnTo>
                  <a:pt x="932909" y="80414"/>
                </a:lnTo>
                <a:lnTo>
                  <a:pt x="932909" y="175157"/>
                </a:lnTo>
                <a:lnTo>
                  <a:pt x="902836" y="175157"/>
                </a:lnTo>
                <a:lnTo>
                  <a:pt x="902836" y="161800"/>
                </a:lnTo>
                <a:cubicBezTo>
                  <a:pt x="898312" y="170441"/>
                  <a:pt x="886120" y="177521"/>
                  <a:pt x="873939" y="177521"/>
                </a:cubicBezTo>
                <a:cubicBezTo>
                  <a:pt x="846615" y="177521"/>
                  <a:pt x="827739" y="156088"/>
                  <a:pt x="827739" y="127757"/>
                </a:cubicBezTo>
                <a:cubicBezTo>
                  <a:pt x="827739" y="99426"/>
                  <a:pt x="846615" y="77993"/>
                  <a:pt x="873939" y="77993"/>
                </a:cubicBezTo>
                <a:close/>
                <a:moveTo>
                  <a:pt x="1415831" y="77858"/>
                </a:moveTo>
                <a:cubicBezTo>
                  <a:pt x="1443348" y="77858"/>
                  <a:pt x="1456717" y="91814"/>
                  <a:pt x="1456717" y="109899"/>
                </a:cubicBezTo>
                <a:lnTo>
                  <a:pt x="1427039" y="109899"/>
                </a:lnTo>
                <a:cubicBezTo>
                  <a:pt x="1427039" y="101982"/>
                  <a:pt x="1422911" y="97458"/>
                  <a:pt x="1414599" y="97458"/>
                </a:cubicBezTo>
                <a:cubicBezTo>
                  <a:pt x="1408502" y="97458"/>
                  <a:pt x="1403390" y="100206"/>
                  <a:pt x="1403390" y="105906"/>
                </a:cubicBezTo>
                <a:cubicBezTo>
                  <a:pt x="1403390" y="112794"/>
                  <a:pt x="1411647" y="113970"/>
                  <a:pt x="1427571" y="119275"/>
                </a:cubicBezTo>
                <a:cubicBezTo>
                  <a:pt x="1444355" y="124251"/>
                  <a:pt x="1458119" y="128775"/>
                  <a:pt x="1458119" y="147244"/>
                </a:cubicBezTo>
                <a:cubicBezTo>
                  <a:pt x="1458119" y="169660"/>
                  <a:pt x="1438892" y="177713"/>
                  <a:pt x="1415266" y="177713"/>
                </a:cubicBezTo>
                <a:cubicBezTo>
                  <a:pt x="1388337" y="177713"/>
                  <a:pt x="1371621" y="165272"/>
                  <a:pt x="1371621" y="143512"/>
                </a:cubicBezTo>
                <a:lnTo>
                  <a:pt x="1401106" y="143512"/>
                </a:lnTo>
                <a:cubicBezTo>
                  <a:pt x="1401106" y="153544"/>
                  <a:pt x="1407406" y="157468"/>
                  <a:pt x="1416250" y="157468"/>
                </a:cubicBezTo>
                <a:cubicBezTo>
                  <a:pt x="1423522" y="157468"/>
                  <a:pt x="1428634" y="154912"/>
                  <a:pt x="1428634" y="148624"/>
                </a:cubicBezTo>
                <a:cubicBezTo>
                  <a:pt x="1428634" y="141352"/>
                  <a:pt x="1421158" y="140368"/>
                  <a:pt x="1403277" y="134475"/>
                </a:cubicBezTo>
                <a:cubicBezTo>
                  <a:pt x="1387545" y="129555"/>
                  <a:pt x="1373985" y="125031"/>
                  <a:pt x="1373985" y="106755"/>
                </a:cubicBezTo>
                <a:cubicBezTo>
                  <a:pt x="1373985" y="87098"/>
                  <a:pt x="1390294" y="77858"/>
                  <a:pt x="1415831" y="77858"/>
                </a:cubicBezTo>
                <a:close/>
                <a:moveTo>
                  <a:pt x="1245979" y="77858"/>
                </a:moveTo>
                <a:cubicBezTo>
                  <a:pt x="1275656" y="77858"/>
                  <a:pt x="1294725" y="97910"/>
                  <a:pt x="1294725" y="121107"/>
                </a:cubicBezTo>
                <a:cubicBezTo>
                  <a:pt x="1294826" y="125779"/>
                  <a:pt x="1294498" y="130451"/>
                  <a:pt x="1293741" y="135063"/>
                </a:cubicBezTo>
                <a:lnTo>
                  <a:pt x="1225531" y="135063"/>
                </a:lnTo>
                <a:cubicBezTo>
                  <a:pt x="1226119" y="146464"/>
                  <a:pt x="1230846" y="156088"/>
                  <a:pt x="1246567" y="156088"/>
                </a:cubicBezTo>
                <a:cubicBezTo>
                  <a:pt x="1256984" y="156088"/>
                  <a:pt x="1262096" y="151372"/>
                  <a:pt x="1264063" y="145287"/>
                </a:cubicBezTo>
                <a:lnTo>
                  <a:pt x="1293548" y="145287"/>
                </a:lnTo>
                <a:cubicBezTo>
                  <a:pt x="1290800" y="163168"/>
                  <a:pt x="1273892" y="177713"/>
                  <a:pt x="1246759" y="177713"/>
                </a:cubicBezTo>
                <a:cubicBezTo>
                  <a:pt x="1213542" y="177713"/>
                  <a:pt x="1195661" y="157072"/>
                  <a:pt x="1195661" y="127791"/>
                </a:cubicBezTo>
                <a:cubicBezTo>
                  <a:pt x="1195661" y="100070"/>
                  <a:pt x="1213146" y="77858"/>
                  <a:pt x="1245979" y="77858"/>
                </a:cubicBezTo>
                <a:close/>
                <a:moveTo>
                  <a:pt x="23638" y="76354"/>
                </a:moveTo>
                <a:cubicBezTo>
                  <a:pt x="35581" y="76354"/>
                  <a:pt x="45692" y="81149"/>
                  <a:pt x="49560" y="88093"/>
                </a:cubicBezTo>
                <a:cubicBezTo>
                  <a:pt x="59083" y="80934"/>
                  <a:pt x="69137" y="77304"/>
                  <a:pt x="79316" y="77304"/>
                </a:cubicBezTo>
                <a:cubicBezTo>
                  <a:pt x="91701" y="77304"/>
                  <a:pt x="100183" y="81613"/>
                  <a:pt x="104583" y="90140"/>
                </a:cubicBezTo>
                <a:cubicBezTo>
                  <a:pt x="115305" y="81511"/>
                  <a:pt x="126309" y="77304"/>
                  <a:pt x="138105" y="77304"/>
                </a:cubicBezTo>
                <a:cubicBezTo>
                  <a:pt x="149268" y="77304"/>
                  <a:pt x="157513" y="80583"/>
                  <a:pt x="162659" y="87041"/>
                </a:cubicBezTo>
                <a:cubicBezTo>
                  <a:pt x="168506" y="94415"/>
                  <a:pt x="169830" y="105262"/>
                  <a:pt x="166572" y="119297"/>
                </a:cubicBezTo>
                <a:lnTo>
                  <a:pt x="160194" y="148262"/>
                </a:lnTo>
                <a:cubicBezTo>
                  <a:pt x="158237" y="155930"/>
                  <a:pt x="158633" y="161506"/>
                  <a:pt x="161325" y="164978"/>
                </a:cubicBezTo>
                <a:cubicBezTo>
                  <a:pt x="163790" y="168156"/>
                  <a:pt x="168325" y="169762"/>
                  <a:pt x="174840" y="169762"/>
                </a:cubicBezTo>
                <a:cubicBezTo>
                  <a:pt x="178645" y="169703"/>
                  <a:pt x="182434" y="169260"/>
                  <a:pt x="186150" y="168439"/>
                </a:cubicBezTo>
                <a:lnTo>
                  <a:pt x="180755" y="192755"/>
                </a:lnTo>
                <a:cubicBezTo>
                  <a:pt x="177056" y="193384"/>
                  <a:pt x="173311" y="193713"/>
                  <a:pt x="169558" y="193739"/>
                </a:cubicBezTo>
                <a:cubicBezTo>
                  <a:pt x="156269" y="193739"/>
                  <a:pt x="145344" y="189328"/>
                  <a:pt x="139168" y="181615"/>
                </a:cubicBezTo>
                <a:cubicBezTo>
                  <a:pt x="132993" y="173902"/>
                  <a:pt x="131229" y="163519"/>
                  <a:pt x="134011" y="150513"/>
                </a:cubicBezTo>
                <a:lnTo>
                  <a:pt x="141329" y="118687"/>
                </a:lnTo>
                <a:cubicBezTo>
                  <a:pt x="143048" y="111211"/>
                  <a:pt x="142822" y="105827"/>
                  <a:pt x="140639" y="103079"/>
                </a:cubicBezTo>
                <a:cubicBezTo>
                  <a:pt x="138829" y="100806"/>
                  <a:pt x="135889" y="99607"/>
                  <a:pt x="132122" y="99607"/>
                </a:cubicBezTo>
                <a:cubicBezTo>
                  <a:pt x="120010" y="99607"/>
                  <a:pt x="109242" y="109311"/>
                  <a:pt x="105951" y="123199"/>
                </a:cubicBezTo>
                <a:lnTo>
                  <a:pt x="94019" y="174716"/>
                </a:lnTo>
                <a:lnTo>
                  <a:pt x="68606" y="174716"/>
                </a:lnTo>
                <a:lnTo>
                  <a:pt x="81601" y="118675"/>
                </a:lnTo>
                <a:cubicBezTo>
                  <a:pt x="83331" y="111188"/>
                  <a:pt x="83094" y="105793"/>
                  <a:pt x="80911" y="103045"/>
                </a:cubicBezTo>
                <a:cubicBezTo>
                  <a:pt x="79147" y="100873"/>
                  <a:pt x="76195" y="99652"/>
                  <a:pt x="72587" y="99652"/>
                </a:cubicBezTo>
                <a:cubicBezTo>
                  <a:pt x="58891" y="99652"/>
                  <a:pt x="49843" y="109729"/>
                  <a:pt x="44188" y="131218"/>
                </a:cubicBezTo>
                <a:lnTo>
                  <a:pt x="34099" y="174761"/>
                </a:lnTo>
                <a:lnTo>
                  <a:pt x="8663" y="174761"/>
                </a:lnTo>
                <a:lnTo>
                  <a:pt x="23785" y="112274"/>
                </a:lnTo>
                <a:cubicBezTo>
                  <a:pt x="24972" y="107105"/>
                  <a:pt x="24486" y="102807"/>
                  <a:pt x="22416" y="100217"/>
                </a:cubicBezTo>
                <a:cubicBezTo>
                  <a:pt x="19532" y="96587"/>
                  <a:pt x="13289" y="96383"/>
                  <a:pt x="5451" y="99641"/>
                </a:cubicBezTo>
                <a:lnTo>
                  <a:pt x="0" y="101903"/>
                </a:lnTo>
                <a:lnTo>
                  <a:pt x="4524" y="80142"/>
                </a:lnTo>
                <a:lnTo>
                  <a:pt x="6153" y="79554"/>
                </a:lnTo>
                <a:cubicBezTo>
                  <a:pt x="11748" y="77471"/>
                  <a:pt x="17667" y="76389"/>
                  <a:pt x="23638" y="76354"/>
                </a:cubicBezTo>
                <a:close/>
                <a:moveTo>
                  <a:pt x="750684" y="63573"/>
                </a:moveTo>
                <a:lnTo>
                  <a:pt x="750684" y="111143"/>
                </a:lnTo>
                <a:lnTo>
                  <a:pt x="772501" y="111143"/>
                </a:lnTo>
                <a:cubicBezTo>
                  <a:pt x="779185" y="111109"/>
                  <a:pt x="784690" y="108341"/>
                  <a:pt x="788524" y="103984"/>
                </a:cubicBezTo>
                <a:lnTo>
                  <a:pt x="794521" y="87291"/>
                </a:lnTo>
                <a:lnTo>
                  <a:pt x="794533" y="87324"/>
                </a:lnTo>
                <a:lnTo>
                  <a:pt x="794521" y="87290"/>
                </a:lnTo>
                <a:lnTo>
                  <a:pt x="794521" y="87291"/>
                </a:lnTo>
                <a:lnTo>
                  <a:pt x="788536" y="70656"/>
                </a:lnTo>
                <a:cubicBezTo>
                  <a:pt x="784701" y="66316"/>
                  <a:pt x="779196" y="63573"/>
                  <a:pt x="772512" y="63573"/>
                </a:cubicBezTo>
                <a:close/>
                <a:moveTo>
                  <a:pt x="1028976" y="52297"/>
                </a:moveTo>
                <a:lnTo>
                  <a:pt x="1058857" y="52297"/>
                </a:lnTo>
                <a:lnTo>
                  <a:pt x="1058857" y="80414"/>
                </a:lnTo>
                <a:lnTo>
                  <a:pt x="1080481" y="80414"/>
                </a:lnTo>
                <a:lnTo>
                  <a:pt x="1080481" y="102819"/>
                </a:lnTo>
                <a:lnTo>
                  <a:pt x="1058857" y="102819"/>
                </a:lnTo>
                <a:lnTo>
                  <a:pt x="1058857" y="136635"/>
                </a:lnTo>
                <a:cubicBezTo>
                  <a:pt x="1058857" y="150592"/>
                  <a:pt x="1064364" y="152752"/>
                  <a:pt x="1071829" y="152752"/>
                </a:cubicBezTo>
                <a:cubicBezTo>
                  <a:pt x="1075437" y="152781"/>
                  <a:pt x="1079056" y="152585"/>
                  <a:pt x="1082641" y="152164"/>
                </a:cubicBezTo>
                <a:lnTo>
                  <a:pt x="1082664" y="175157"/>
                </a:lnTo>
                <a:cubicBezTo>
                  <a:pt x="1076036" y="176256"/>
                  <a:pt x="1069330" y="176782"/>
                  <a:pt x="1062611" y="176729"/>
                </a:cubicBezTo>
                <a:cubicBezTo>
                  <a:pt x="1048463" y="176729"/>
                  <a:pt x="1028998" y="174965"/>
                  <a:pt x="1028998" y="143320"/>
                </a:cubicBezTo>
                <a:lnTo>
                  <a:pt x="1028998" y="102819"/>
                </a:lnTo>
                <a:lnTo>
                  <a:pt x="1014035" y="102819"/>
                </a:lnTo>
                <a:lnTo>
                  <a:pt x="1014035" y="80414"/>
                </a:lnTo>
                <a:lnTo>
                  <a:pt x="1028976" y="80414"/>
                </a:lnTo>
                <a:close/>
                <a:moveTo>
                  <a:pt x="562193" y="42582"/>
                </a:moveTo>
                <a:cubicBezTo>
                  <a:pt x="558427" y="42449"/>
                  <a:pt x="554784" y="43935"/>
                  <a:pt x="552184" y="46664"/>
                </a:cubicBezTo>
                <a:cubicBezTo>
                  <a:pt x="549356" y="49662"/>
                  <a:pt x="548033" y="53326"/>
                  <a:pt x="548033" y="58201"/>
                </a:cubicBezTo>
                <a:cubicBezTo>
                  <a:pt x="548033" y="65247"/>
                  <a:pt x="550770" y="74318"/>
                  <a:pt x="556153" y="85187"/>
                </a:cubicBezTo>
                <a:cubicBezTo>
                  <a:pt x="563901" y="81590"/>
                  <a:pt x="569205" y="77914"/>
                  <a:pt x="571920" y="74239"/>
                </a:cubicBezTo>
                <a:cubicBezTo>
                  <a:pt x="575050" y="69966"/>
                  <a:pt x="576676" y="64774"/>
                  <a:pt x="576545" y="59479"/>
                </a:cubicBezTo>
                <a:cubicBezTo>
                  <a:pt x="576545" y="53812"/>
                  <a:pt x="575313" y="49910"/>
                  <a:pt x="572553" y="46823"/>
                </a:cubicBezTo>
                <a:cubicBezTo>
                  <a:pt x="570019" y="43973"/>
                  <a:pt x="566638" y="42582"/>
                  <a:pt x="562193" y="42582"/>
                </a:cubicBezTo>
                <a:close/>
                <a:moveTo>
                  <a:pt x="718847" y="37560"/>
                </a:moveTo>
                <a:lnTo>
                  <a:pt x="776448" y="37560"/>
                </a:lnTo>
                <a:cubicBezTo>
                  <a:pt x="806917" y="37560"/>
                  <a:pt x="826574" y="60553"/>
                  <a:pt x="826574" y="87324"/>
                </a:cubicBezTo>
                <a:cubicBezTo>
                  <a:pt x="826574" y="114095"/>
                  <a:pt x="806917" y="137088"/>
                  <a:pt x="776448" y="137088"/>
                </a:cubicBezTo>
                <a:lnTo>
                  <a:pt x="750684" y="137088"/>
                </a:lnTo>
                <a:lnTo>
                  <a:pt x="750684" y="175214"/>
                </a:lnTo>
                <a:lnTo>
                  <a:pt x="718847" y="175214"/>
                </a:lnTo>
                <a:close/>
                <a:moveTo>
                  <a:pt x="235518" y="33918"/>
                </a:moveTo>
                <a:cubicBezTo>
                  <a:pt x="268113" y="33918"/>
                  <a:pt x="284422" y="54344"/>
                  <a:pt x="284422" y="77722"/>
                </a:cubicBezTo>
                <a:lnTo>
                  <a:pt x="252562" y="77722"/>
                </a:lnTo>
                <a:cubicBezTo>
                  <a:pt x="252562" y="65541"/>
                  <a:pt x="246477" y="57884"/>
                  <a:pt x="235484" y="57884"/>
                </a:cubicBezTo>
                <a:cubicBezTo>
                  <a:pt x="226436" y="57884"/>
                  <a:pt x="218779" y="62600"/>
                  <a:pt x="218779" y="72022"/>
                </a:cubicBezTo>
                <a:cubicBezTo>
                  <a:pt x="218779" y="81070"/>
                  <a:pt x="226832" y="85967"/>
                  <a:pt x="238424" y="90118"/>
                </a:cubicBezTo>
                <a:cubicBezTo>
                  <a:pt x="261044" y="98035"/>
                  <a:pt x="286740" y="107015"/>
                  <a:pt x="286740" y="134509"/>
                </a:cubicBezTo>
                <a:cubicBezTo>
                  <a:pt x="286740" y="162784"/>
                  <a:pt x="265331" y="178505"/>
                  <a:pt x="235088" y="178505"/>
                </a:cubicBezTo>
                <a:cubicBezTo>
                  <a:pt x="205682" y="178505"/>
                  <a:pt x="183232" y="160827"/>
                  <a:pt x="183232" y="129408"/>
                </a:cubicBezTo>
                <a:lnTo>
                  <a:pt x="215047" y="129375"/>
                </a:lnTo>
                <a:cubicBezTo>
                  <a:pt x="215047" y="144292"/>
                  <a:pt x="224095" y="153125"/>
                  <a:pt x="237056" y="153125"/>
                </a:cubicBezTo>
                <a:cubicBezTo>
                  <a:pt x="247235" y="153125"/>
                  <a:pt x="255151" y="146645"/>
                  <a:pt x="255151" y="137020"/>
                </a:cubicBezTo>
                <a:cubicBezTo>
                  <a:pt x="255151" y="126015"/>
                  <a:pt x="245730" y="122317"/>
                  <a:pt x="233742" y="117793"/>
                </a:cubicBezTo>
                <a:cubicBezTo>
                  <a:pt x="208408" y="108564"/>
                  <a:pt x="187190" y="100512"/>
                  <a:pt x="187190" y="72621"/>
                </a:cubicBezTo>
                <a:cubicBezTo>
                  <a:pt x="187190" y="47275"/>
                  <a:pt x="210376" y="33918"/>
                  <a:pt x="235518" y="33918"/>
                </a:cubicBezTo>
                <a:close/>
                <a:moveTo>
                  <a:pt x="563188" y="30480"/>
                </a:moveTo>
                <a:cubicBezTo>
                  <a:pt x="572666" y="30480"/>
                  <a:pt x="580278" y="32991"/>
                  <a:pt x="585808" y="37944"/>
                </a:cubicBezTo>
                <a:cubicBezTo>
                  <a:pt x="591554" y="42932"/>
                  <a:pt x="594483" y="49662"/>
                  <a:pt x="594483" y="57952"/>
                </a:cubicBezTo>
                <a:cubicBezTo>
                  <a:pt x="594445" y="65764"/>
                  <a:pt x="591641" y="73310"/>
                  <a:pt x="586566" y="79249"/>
                </a:cubicBezTo>
                <a:cubicBezTo>
                  <a:pt x="581782" y="85107"/>
                  <a:pt x="573537" y="90875"/>
                  <a:pt x="562046" y="96417"/>
                </a:cubicBezTo>
                <a:cubicBezTo>
                  <a:pt x="568493" y="107501"/>
                  <a:pt x="574475" y="117160"/>
                  <a:pt x="579373" y="124409"/>
                </a:cubicBezTo>
                <a:cubicBezTo>
                  <a:pt x="583117" y="130027"/>
                  <a:pt x="587188" y="135420"/>
                  <a:pt x="591565" y="140560"/>
                </a:cubicBezTo>
                <a:cubicBezTo>
                  <a:pt x="599719" y="130279"/>
                  <a:pt x="604006" y="121333"/>
                  <a:pt x="604006" y="114547"/>
                </a:cubicBezTo>
                <a:cubicBezTo>
                  <a:pt x="604119" y="112128"/>
                  <a:pt x="603103" y="109792"/>
                  <a:pt x="601257" y="108225"/>
                </a:cubicBezTo>
                <a:cubicBezTo>
                  <a:pt x="599210" y="106494"/>
                  <a:pt x="596078" y="105657"/>
                  <a:pt x="591655" y="105657"/>
                </a:cubicBezTo>
                <a:lnTo>
                  <a:pt x="584360" y="105657"/>
                </a:lnTo>
                <a:lnTo>
                  <a:pt x="584360" y="94529"/>
                </a:lnTo>
                <a:lnTo>
                  <a:pt x="641623" y="94529"/>
                </a:lnTo>
                <a:lnTo>
                  <a:pt x="641623" y="105680"/>
                </a:lnTo>
                <a:lnTo>
                  <a:pt x="635233" y="105680"/>
                </a:lnTo>
                <a:cubicBezTo>
                  <a:pt x="632691" y="105628"/>
                  <a:pt x="630164" y="106085"/>
                  <a:pt x="627802" y="107026"/>
                </a:cubicBezTo>
                <a:cubicBezTo>
                  <a:pt x="625761" y="107985"/>
                  <a:pt x="623967" y="109398"/>
                  <a:pt x="622554" y="111154"/>
                </a:cubicBezTo>
                <a:cubicBezTo>
                  <a:pt x="620846" y="113032"/>
                  <a:pt x="618856" y="116809"/>
                  <a:pt x="616198" y="122306"/>
                </a:cubicBezTo>
                <a:cubicBezTo>
                  <a:pt x="611733" y="131977"/>
                  <a:pt x="606278" y="141160"/>
                  <a:pt x="599923" y="149710"/>
                </a:cubicBezTo>
                <a:cubicBezTo>
                  <a:pt x="607365" y="156925"/>
                  <a:pt x="614083" y="160737"/>
                  <a:pt x="619421" y="160737"/>
                </a:cubicBezTo>
                <a:cubicBezTo>
                  <a:pt x="622513" y="160737"/>
                  <a:pt x="625432" y="159314"/>
                  <a:pt x="627338" y="156880"/>
                </a:cubicBezTo>
                <a:cubicBezTo>
                  <a:pt x="628910" y="154901"/>
                  <a:pt x="631036" y="150728"/>
                  <a:pt x="631862" y="142245"/>
                </a:cubicBezTo>
                <a:lnTo>
                  <a:pt x="631862" y="142030"/>
                </a:lnTo>
                <a:lnTo>
                  <a:pt x="632326" y="140187"/>
                </a:lnTo>
                <a:lnTo>
                  <a:pt x="642199" y="140074"/>
                </a:lnTo>
                <a:lnTo>
                  <a:pt x="642199" y="142460"/>
                </a:lnTo>
                <a:cubicBezTo>
                  <a:pt x="642199" y="154810"/>
                  <a:pt x="639575" y="164311"/>
                  <a:pt x="634282" y="170735"/>
                </a:cubicBezTo>
                <a:cubicBezTo>
                  <a:pt x="629134" y="177121"/>
                  <a:pt x="621347" y="180801"/>
                  <a:pt x="613144" y="180721"/>
                </a:cubicBezTo>
                <a:cubicBezTo>
                  <a:pt x="608209" y="180675"/>
                  <a:pt x="603358" y="179433"/>
                  <a:pt x="599007" y="177102"/>
                </a:cubicBezTo>
                <a:cubicBezTo>
                  <a:pt x="594551" y="174965"/>
                  <a:pt x="589495" y="171346"/>
                  <a:pt x="583625" y="166086"/>
                </a:cubicBezTo>
                <a:cubicBezTo>
                  <a:pt x="578039" y="170669"/>
                  <a:pt x="571809" y="174404"/>
                  <a:pt x="565134" y="177170"/>
                </a:cubicBezTo>
                <a:cubicBezTo>
                  <a:pt x="558990" y="179501"/>
                  <a:pt x="552477" y="180703"/>
                  <a:pt x="545907" y="180721"/>
                </a:cubicBezTo>
                <a:cubicBezTo>
                  <a:pt x="533500" y="180721"/>
                  <a:pt x="523061" y="176661"/>
                  <a:pt x="514872" y="168665"/>
                </a:cubicBezTo>
                <a:cubicBezTo>
                  <a:pt x="500180" y="154162"/>
                  <a:pt x="498259" y="131112"/>
                  <a:pt x="510348" y="114377"/>
                </a:cubicBezTo>
                <a:cubicBezTo>
                  <a:pt x="515426" y="107433"/>
                  <a:pt x="523965" y="100726"/>
                  <a:pt x="535784" y="94404"/>
                </a:cubicBezTo>
                <a:cubicBezTo>
                  <a:pt x="530310" y="82778"/>
                  <a:pt x="527528" y="72814"/>
                  <a:pt x="527528" y="64681"/>
                </a:cubicBezTo>
                <a:cubicBezTo>
                  <a:pt x="527400" y="55503"/>
                  <a:pt x="531208" y="46710"/>
                  <a:pt x="537990" y="40523"/>
                </a:cubicBezTo>
                <a:cubicBezTo>
                  <a:pt x="544695" y="33920"/>
                  <a:pt x="553780" y="30300"/>
                  <a:pt x="563188" y="30480"/>
                </a:cubicBezTo>
                <a:close/>
                <a:moveTo>
                  <a:pt x="314166" y="29789"/>
                </a:moveTo>
                <a:cubicBezTo>
                  <a:pt x="314233" y="29789"/>
                  <a:pt x="314303" y="29789"/>
                  <a:pt x="314370" y="29790"/>
                </a:cubicBezTo>
                <a:cubicBezTo>
                  <a:pt x="324895" y="29884"/>
                  <a:pt x="333351" y="38492"/>
                  <a:pt x="333257" y="49016"/>
                </a:cubicBezTo>
                <a:cubicBezTo>
                  <a:pt x="333163" y="59541"/>
                  <a:pt x="324556" y="67998"/>
                  <a:pt x="314031" y="67904"/>
                </a:cubicBezTo>
                <a:cubicBezTo>
                  <a:pt x="303568" y="67810"/>
                  <a:pt x="295138" y="59299"/>
                  <a:pt x="295144" y="48836"/>
                </a:cubicBezTo>
                <a:cubicBezTo>
                  <a:pt x="295137" y="38324"/>
                  <a:pt x="303653" y="29796"/>
                  <a:pt x="314166" y="29789"/>
                </a:cubicBezTo>
                <a:close/>
                <a:moveTo>
                  <a:pt x="572202" y="14940"/>
                </a:moveTo>
                <a:cubicBezTo>
                  <a:pt x="518485" y="14940"/>
                  <a:pt x="474937" y="58488"/>
                  <a:pt x="474937" y="112206"/>
                </a:cubicBezTo>
                <a:cubicBezTo>
                  <a:pt x="474937" y="165924"/>
                  <a:pt x="518485" y="209471"/>
                  <a:pt x="572202" y="209471"/>
                </a:cubicBezTo>
                <a:cubicBezTo>
                  <a:pt x="625895" y="209409"/>
                  <a:pt x="669405" y="165899"/>
                  <a:pt x="669468" y="112206"/>
                </a:cubicBezTo>
                <a:cubicBezTo>
                  <a:pt x="669468" y="58488"/>
                  <a:pt x="625920" y="14940"/>
                  <a:pt x="572202" y="14940"/>
                </a:cubicBezTo>
                <a:close/>
                <a:moveTo>
                  <a:pt x="572202" y="0"/>
                </a:moveTo>
                <a:cubicBezTo>
                  <a:pt x="634141" y="74"/>
                  <a:pt x="684333" y="50267"/>
                  <a:pt x="684408" y="112206"/>
                </a:cubicBezTo>
                <a:cubicBezTo>
                  <a:pt x="684408" y="112214"/>
                  <a:pt x="684408" y="112221"/>
                  <a:pt x="684408" y="112229"/>
                </a:cubicBezTo>
                <a:cubicBezTo>
                  <a:pt x="684401" y="174205"/>
                  <a:pt x="634156" y="224441"/>
                  <a:pt x="572180" y="224434"/>
                </a:cubicBezTo>
                <a:cubicBezTo>
                  <a:pt x="510204" y="224428"/>
                  <a:pt x="459967" y="174182"/>
                  <a:pt x="459974" y="112206"/>
                </a:cubicBezTo>
                <a:cubicBezTo>
                  <a:pt x="459981" y="50229"/>
                  <a:pt x="510226" y="-6"/>
                  <a:pt x="572202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  <a:lvl2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2pPr>
            <a:lvl3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3pPr>
            <a:lvl4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4pPr>
            <a:lvl5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5pPr>
            <a:lvl6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6pPr>
            <a:lvl7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7pPr>
            <a:lvl8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8pPr>
            <a:lvl9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4098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over image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F4DD5D8-1212-412D-B017-C4BE360B260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2A656-BE6E-42DC-83ED-722D61EA9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431CF-8531-49AF-A48D-011727596107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D0B45-71E8-4A32-B8B9-E1E96669A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B3362-333B-4FF1-B598-4D361C4C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C8364A8-D595-42FB-8716-DC59A7F522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43749" y="1073150"/>
            <a:ext cx="4697413" cy="1974850"/>
          </a:xfrm>
        </p:spPr>
        <p:txBody>
          <a:bodyPr/>
          <a:lstStyle>
            <a:lvl1pPr>
              <a:lnSpc>
                <a:spcPct val="90000"/>
              </a:lnSpc>
              <a:spcAft>
                <a:spcPts val="600"/>
              </a:spcAft>
              <a:defRPr sz="6000">
                <a:solidFill>
                  <a:schemeClr val="tx1"/>
                </a:solidFill>
                <a:latin typeface="+mj-lt"/>
              </a:defRPr>
            </a:lvl1pPr>
            <a:lvl2pPr marL="0" indent="0">
              <a:buFontTx/>
              <a:buNone/>
              <a:defRPr/>
            </a:lvl2pPr>
            <a:lvl3pPr marL="190500" indent="-190500">
              <a:buFont typeface="Arial" panose="020B0604020202020204" pitchFamily="34" charset="0"/>
              <a:buChar char="•"/>
              <a:defRPr/>
            </a:lvl3pPr>
            <a:lvl4pPr marL="368300" indent="-177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3AEABB0-59E2-422A-AD73-073AD3CE895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0520" y="6468618"/>
            <a:ext cx="1458119" cy="224434"/>
          </a:xfrm>
          <a:custGeom>
            <a:avLst/>
            <a:gdLst>
              <a:gd name="connsiteX0" fmla="*/ 541258 w 1458119"/>
              <a:gd name="connsiteY0" fmla="*/ 106053 h 224434"/>
              <a:gd name="connsiteX1" fmla="*/ 524531 w 1458119"/>
              <a:gd name="connsiteY1" fmla="*/ 129295 h 224434"/>
              <a:gd name="connsiteX2" fmla="*/ 533522 w 1458119"/>
              <a:gd name="connsiteY2" fmla="*/ 152990 h 224434"/>
              <a:gd name="connsiteX3" fmla="*/ 554694 w 1458119"/>
              <a:gd name="connsiteY3" fmla="*/ 164922 h 224434"/>
              <a:gd name="connsiteX4" fmla="*/ 575313 w 1458119"/>
              <a:gd name="connsiteY4" fmla="*/ 157400 h 224434"/>
              <a:gd name="connsiteX5" fmla="*/ 575358 w 1458119"/>
              <a:gd name="connsiteY5" fmla="*/ 157400 h 224434"/>
              <a:gd name="connsiteX6" fmla="*/ 560383 w 1458119"/>
              <a:gd name="connsiteY6" fmla="*/ 137393 h 224434"/>
              <a:gd name="connsiteX7" fmla="*/ 541258 w 1458119"/>
              <a:gd name="connsiteY7" fmla="*/ 106053 h 224434"/>
              <a:gd name="connsiteX8" fmla="*/ 880216 w 1458119"/>
              <a:gd name="connsiteY8" fmla="*/ 103610 h 224434"/>
              <a:gd name="connsiteX9" fmla="*/ 857597 w 1458119"/>
              <a:gd name="connsiteY9" fmla="*/ 127791 h 224434"/>
              <a:gd name="connsiteX10" fmla="*/ 880216 w 1458119"/>
              <a:gd name="connsiteY10" fmla="*/ 151972 h 224434"/>
              <a:gd name="connsiteX11" fmla="*/ 902836 w 1458119"/>
              <a:gd name="connsiteY11" fmla="*/ 127791 h 224434"/>
              <a:gd name="connsiteX12" fmla="*/ 880216 w 1458119"/>
              <a:gd name="connsiteY12" fmla="*/ 103610 h 224434"/>
              <a:gd name="connsiteX13" fmla="*/ 1245787 w 1458119"/>
              <a:gd name="connsiteY13" fmla="*/ 97910 h 224434"/>
              <a:gd name="connsiteX14" fmla="*/ 1225531 w 1458119"/>
              <a:gd name="connsiteY14" fmla="*/ 117759 h 224434"/>
              <a:gd name="connsiteX15" fmla="*/ 1265240 w 1458119"/>
              <a:gd name="connsiteY15" fmla="*/ 117759 h 224434"/>
              <a:gd name="connsiteX16" fmla="*/ 1245787 w 1458119"/>
              <a:gd name="connsiteY16" fmla="*/ 97910 h 224434"/>
              <a:gd name="connsiteX17" fmla="*/ 299441 w 1458119"/>
              <a:gd name="connsiteY17" fmla="*/ 80267 h 224434"/>
              <a:gd name="connsiteX18" fmla="*/ 329492 w 1458119"/>
              <a:gd name="connsiteY18" fmla="*/ 80267 h 224434"/>
              <a:gd name="connsiteX19" fmla="*/ 329492 w 1458119"/>
              <a:gd name="connsiteY19" fmla="*/ 174942 h 224434"/>
              <a:gd name="connsiteX20" fmla="*/ 299441 w 1458119"/>
              <a:gd name="connsiteY20" fmla="*/ 174942 h 224434"/>
              <a:gd name="connsiteX21" fmla="*/ 400133 w 1458119"/>
              <a:gd name="connsiteY21" fmla="*/ 80255 h 224434"/>
              <a:gd name="connsiteX22" fmla="*/ 434855 w 1458119"/>
              <a:gd name="connsiteY22" fmla="*/ 80255 h 224434"/>
              <a:gd name="connsiteX23" fmla="*/ 403029 w 1458119"/>
              <a:gd name="connsiteY23" fmla="*/ 127192 h 224434"/>
              <a:gd name="connsiteX24" fmla="*/ 435443 w 1458119"/>
              <a:gd name="connsiteY24" fmla="*/ 174942 h 224434"/>
              <a:gd name="connsiteX25" fmla="*/ 400676 w 1458119"/>
              <a:gd name="connsiteY25" fmla="*/ 174942 h 224434"/>
              <a:gd name="connsiteX26" fmla="*/ 385204 w 1458119"/>
              <a:gd name="connsiteY26" fmla="*/ 147436 h 224434"/>
              <a:gd name="connsiteX27" fmla="*/ 369642 w 1458119"/>
              <a:gd name="connsiteY27" fmla="*/ 174942 h 224434"/>
              <a:gd name="connsiteX28" fmla="*/ 334875 w 1458119"/>
              <a:gd name="connsiteY28" fmla="*/ 174942 h 224434"/>
              <a:gd name="connsiteX29" fmla="*/ 367482 w 1458119"/>
              <a:gd name="connsiteY29" fmla="*/ 127203 h 224434"/>
              <a:gd name="connsiteX30" fmla="*/ 335441 w 1458119"/>
              <a:gd name="connsiteY30" fmla="*/ 80267 h 224434"/>
              <a:gd name="connsiteX31" fmla="*/ 370207 w 1458119"/>
              <a:gd name="connsiteY31" fmla="*/ 80267 h 224434"/>
              <a:gd name="connsiteX32" fmla="*/ 385204 w 1458119"/>
              <a:gd name="connsiteY32" fmla="*/ 106969 h 224434"/>
              <a:gd name="connsiteX33" fmla="*/ 1363760 w 1458119"/>
              <a:gd name="connsiteY33" fmla="*/ 78842 h 224434"/>
              <a:gd name="connsiteX34" fmla="*/ 1366531 w 1458119"/>
              <a:gd name="connsiteY34" fmla="*/ 78932 h 224434"/>
              <a:gd name="connsiteX35" fmla="*/ 1366531 w 1458119"/>
              <a:gd name="connsiteY35" fmla="*/ 106562 h 224434"/>
              <a:gd name="connsiteX36" fmla="*/ 1362188 w 1458119"/>
              <a:gd name="connsiteY36" fmla="*/ 106359 h 224434"/>
              <a:gd name="connsiteX37" fmla="*/ 1334864 w 1458119"/>
              <a:gd name="connsiteY37" fmla="*/ 138207 h 224434"/>
              <a:gd name="connsiteX38" fmla="*/ 1334864 w 1458119"/>
              <a:gd name="connsiteY38" fmla="*/ 175157 h 224434"/>
              <a:gd name="connsiteX39" fmla="*/ 1304790 w 1458119"/>
              <a:gd name="connsiteY39" fmla="*/ 175157 h 224434"/>
              <a:gd name="connsiteX40" fmla="*/ 1304790 w 1458119"/>
              <a:gd name="connsiteY40" fmla="*/ 80414 h 224434"/>
              <a:gd name="connsiteX41" fmla="*/ 1334864 w 1458119"/>
              <a:gd name="connsiteY41" fmla="*/ 80414 h 224434"/>
              <a:gd name="connsiteX42" fmla="*/ 1334864 w 1458119"/>
              <a:gd name="connsiteY42" fmla="*/ 95807 h 224434"/>
              <a:gd name="connsiteX43" fmla="*/ 1363760 w 1458119"/>
              <a:gd name="connsiteY43" fmla="*/ 78842 h 224434"/>
              <a:gd name="connsiteX44" fmla="*/ 1003268 w 1458119"/>
              <a:gd name="connsiteY44" fmla="*/ 78842 h 224434"/>
              <a:gd name="connsiteX45" fmla="*/ 1006039 w 1458119"/>
              <a:gd name="connsiteY45" fmla="*/ 78932 h 224434"/>
              <a:gd name="connsiteX46" fmla="*/ 1006039 w 1458119"/>
              <a:gd name="connsiteY46" fmla="*/ 106562 h 224434"/>
              <a:gd name="connsiteX47" fmla="*/ 1001696 w 1458119"/>
              <a:gd name="connsiteY47" fmla="*/ 106359 h 224434"/>
              <a:gd name="connsiteX48" fmla="*/ 974371 w 1458119"/>
              <a:gd name="connsiteY48" fmla="*/ 138207 h 224434"/>
              <a:gd name="connsiteX49" fmla="*/ 974371 w 1458119"/>
              <a:gd name="connsiteY49" fmla="*/ 175157 h 224434"/>
              <a:gd name="connsiteX50" fmla="*/ 944298 w 1458119"/>
              <a:gd name="connsiteY50" fmla="*/ 175157 h 224434"/>
              <a:gd name="connsiteX51" fmla="*/ 944298 w 1458119"/>
              <a:gd name="connsiteY51" fmla="*/ 80414 h 224434"/>
              <a:gd name="connsiteX52" fmla="*/ 974371 w 1458119"/>
              <a:gd name="connsiteY52" fmla="*/ 80414 h 224434"/>
              <a:gd name="connsiteX53" fmla="*/ 974371 w 1458119"/>
              <a:gd name="connsiteY53" fmla="*/ 95807 h 224434"/>
              <a:gd name="connsiteX54" fmla="*/ 1003268 w 1458119"/>
              <a:gd name="connsiteY54" fmla="*/ 78842 h 224434"/>
              <a:gd name="connsiteX55" fmla="*/ 1152288 w 1458119"/>
              <a:gd name="connsiteY55" fmla="*/ 78050 h 224434"/>
              <a:gd name="connsiteX56" fmla="*/ 1178821 w 1458119"/>
              <a:gd name="connsiteY56" fmla="*/ 88862 h 224434"/>
              <a:gd name="connsiteX57" fmla="*/ 1186297 w 1458119"/>
              <a:gd name="connsiteY57" fmla="*/ 118947 h 224434"/>
              <a:gd name="connsiteX58" fmla="*/ 1186297 w 1458119"/>
              <a:gd name="connsiteY58" fmla="*/ 175157 h 224434"/>
              <a:gd name="connsiteX59" fmla="*/ 1156212 w 1458119"/>
              <a:gd name="connsiteY59" fmla="*/ 175157 h 224434"/>
              <a:gd name="connsiteX60" fmla="*/ 1156212 w 1458119"/>
              <a:gd name="connsiteY60" fmla="*/ 126604 h 224434"/>
              <a:gd name="connsiteX61" fmla="*/ 1139507 w 1458119"/>
              <a:gd name="connsiteY61" fmla="*/ 103610 h 224434"/>
              <a:gd name="connsiteX62" fmla="*/ 1121231 w 1458119"/>
              <a:gd name="connsiteY62" fmla="*/ 127587 h 224434"/>
              <a:gd name="connsiteX63" fmla="*/ 1121231 w 1458119"/>
              <a:gd name="connsiteY63" fmla="*/ 175157 h 224434"/>
              <a:gd name="connsiteX64" fmla="*/ 1091146 w 1458119"/>
              <a:gd name="connsiteY64" fmla="*/ 175157 h 224434"/>
              <a:gd name="connsiteX65" fmla="*/ 1091146 w 1458119"/>
              <a:gd name="connsiteY65" fmla="*/ 80414 h 224434"/>
              <a:gd name="connsiteX66" fmla="*/ 1121231 w 1458119"/>
              <a:gd name="connsiteY66" fmla="*/ 80414 h 224434"/>
              <a:gd name="connsiteX67" fmla="*/ 1121231 w 1458119"/>
              <a:gd name="connsiteY67" fmla="*/ 94178 h 224434"/>
              <a:gd name="connsiteX68" fmla="*/ 1152288 w 1458119"/>
              <a:gd name="connsiteY68" fmla="*/ 78050 h 224434"/>
              <a:gd name="connsiteX69" fmla="*/ 873939 w 1458119"/>
              <a:gd name="connsiteY69" fmla="*/ 77993 h 224434"/>
              <a:gd name="connsiteX70" fmla="*/ 902836 w 1458119"/>
              <a:gd name="connsiteY70" fmla="*/ 93918 h 224434"/>
              <a:gd name="connsiteX71" fmla="*/ 902836 w 1458119"/>
              <a:gd name="connsiteY71" fmla="*/ 80346 h 224434"/>
              <a:gd name="connsiteX72" fmla="*/ 932909 w 1458119"/>
              <a:gd name="connsiteY72" fmla="*/ 80414 h 224434"/>
              <a:gd name="connsiteX73" fmla="*/ 932909 w 1458119"/>
              <a:gd name="connsiteY73" fmla="*/ 175157 h 224434"/>
              <a:gd name="connsiteX74" fmla="*/ 902836 w 1458119"/>
              <a:gd name="connsiteY74" fmla="*/ 175157 h 224434"/>
              <a:gd name="connsiteX75" fmla="*/ 902836 w 1458119"/>
              <a:gd name="connsiteY75" fmla="*/ 161800 h 224434"/>
              <a:gd name="connsiteX76" fmla="*/ 873939 w 1458119"/>
              <a:gd name="connsiteY76" fmla="*/ 177521 h 224434"/>
              <a:gd name="connsiteX77" fmla="*/ 827739 w 1458119"/>
              <a:gd name="connsiteY77" fmla="*/ 127757 h 224434"/>
              <a:gd name="connsiteX78" fmla="*/ 873939 w 1458119"/>
              <a:gd name="connsiteY78" fmla="*/ 77993 h 224434"/>
              <a:gd name="connsiteX79" fmla="*/ 1415831 w 1458119"/>
              <a:gd name="connsiteY79" fmla="*/ 77858 h 224434"/>
              <a:gd name="connsiteX80" fmla="*/ 1456717 w 1458119"/>
              <a:gd name="connsiteY80" fmla="*/ 109899 h 224434"/>
              <a:gd name="connsiteX81" fmla="*/ 1427039 w 1458119"/>
              <a:gd name="connsiteY81" fmla="*/ 109899 h 224434"/>
              <a:gd name="connsiteX82" fmla="*/ 1414599 w 1458119"/>
              <a:gd name="connsiteY82" fmla="*/ 97458 h 224434"/>
              <a:gd name="connsiteX83" fmla="*/ 1403390 w 1458119"/>
              <a:gd name="connsiteY83" fmla="*/ 105906 h 224434"/>
              <a:gd name="connsiteX84" fmla="*/ 1427571 w 1458119"/>
              <a:gd name="connsiteY84" fmla="*/ 119275 h 224434"/>
              <a:gd name="connsiteX85" fmla="*/ 1458119 w 1458119"/>
              <a:gd name="connsiteY85" fmla="*/ 147244 h 224434"/>
              <a:gd name="connsiteX86" fmla="*/ 1415266 w 1458119"/>
              <a:gd name="connsiteY86" fmla="*/ 177713 h 224434"/>
              <a:gd name="connsiteX87" fmla="*/ 1371621 w 1458119"/>
              <a:gd name="connsiteY87" fmla="*/ 143512 h 224434"/>
              <a:gd name="connsiteX88" fmla="*/ 1401106 w 1458119"/>
              <a:gd name="connsiteY88" fmla="*/ 143512 h 224434"/>
              <a:gd name="connsiteX89" fmla="*/ 1416250 w 1458119"/>
              <a:gd name="connsiteY89" fmla="*/ 157468 h 224434"/>
              <a:gd name="connsiteX90" fmla="*/ 1428634 w 1458119"/>
              <a:gd name="connsiteY90" fmla="*/ 148624 h 224434"/>
              <a:gd name="connsiteX91" fmla="*/ 1403277 w 1458119"/>
              <a:gd name="connsiteY91" fmla="*/ 134475 h 224434"/>
              <a:gd name="connsiteX92" fmla="*/ 1373985 w 1458119"/>
              <a:gd name="connsiteY92" fmla="*/ 106755 h 224434"/>
              <a:gd name="connsiteX93" fmla="*/ 1415831 w 1458119"/>
              <a:gd name="connsiteY93" fmla="*/ 77858 h 224434"/>
              <a:gd name="connsiteX94" fmla="*/ 1245979 w 1458119"/>
              <a:gd name="connsiteY94" fmla="*/ 77858 h 224434"/>
              <a:gd name="connsiteX95" fmla="*/ 1294725 w 1458119"/>
              <a:gd name="connsiteY95" fmla="*/ 121107 h 224434"/>
              <a:gd name="connsiteX96" fmla="*/ 1293741 w 1458119"/>
              <a:gd name="connsiteY96" fmla="*/ 135063 h 224434"/>
              <a:gd name="connsiteX97" fmla="*/ 1225531 w 1458119"/>
              <a:gd name="connsiteY97" fmla="*/ 135063 h 224434"/>
              <a:gd name="connsiteX98" fmla="*/ 1246567 w 1458119"/>
              <a:gd name="connsiteY98" fmla="*/ 156088 h 224434"/>
              <a:gd name="connsiteX99" fmla="*/ 1264063 w 1458119"/>
              <a:gd name="connsiteY99" fmla="*/ 145287 h 224434"/>
              <a:gd name="connsiteX100" fmla="*/ 1293548 w 1458119"/>
              <a:gd name="connsiteY100" fmla="*/ 145287 h 224434"/>
              <a:gd name="connsiteX101" fmla="*/ 1246759 w 1458119"/>
              <a:gd name="connsiteY101" fmla="*/ 177713 h 224434"/>
              <a:gd name="connsiteX102" fmla="*/ 1195661 w 1458119"/>
              <a:gd name="connsiteY102" fmla="*/ 127791 h 224434"/>
              <a:gd name="connsiteX103" fmla="*/ 1245979 w 1458119"/>
              <a:gd name="connsiteY103" fmla="*/ 77858 h 224434"/>
              <a:gd name="connsiteX104" fmla="*/ 23638 w 1458119"/>
              <a:gd name="connsiteY104" fmla="*/ 76354 h 224434"/>
              <a:gd name="connsiteX105" fmla="*/ 49560 w 1458119"/>
              <a:gd name="connsiteY105" fmla="*/ 88093 h 224434"/>
              <a:gd name="connsiteX106" fmla="*/ 79316 w 1458119"/>
              <a:gd name="connsiteY106" fmla="*/ 77304 h 224434"/>
              <a:gd name="connsiteX107" fmla="*/ 104583 w 1458119"/>
              <a:gd name="connsiteY107" fmla="*/ 90140 h 224434"/>
              <a:gd name="connsiteX108" fmla="*/ 138105 w 1458119"/>
              <a:gd name="connsiteY108" fmla="*/ 77304 h 224434"/>
              <a:gd name="connsiteX109" fmla="*/ 162659 w 1458119"/>
              <a:gd name="connsiteY109" fmla="*/ 87041 h 224434"/>
              <a:gd name="connsiteX110" fmla="*/ 166572 w 1458119"/>
              <a:gd name="connsiteY110" fmla="*/ 119297 h 224434"/>
              <a:gd name="connsiteX111" fmla="*/ 160194 w 1458119"/>
              <a:gd name="connsiteY111" fmla="*/ 148262 h 224434"/>
              <a:gd name="connsiteX112" fmla="*/ 161325 w 1458119"/>
              <a:gd name="connsiteY112" fmla="*/ 164978 h 224434"/>
              <a:gd name="connsiteX113" fmla="*/ 174840 w 1458119"/>
              <a:gd name="connsiteY113" fmla="*/ 169762 h 224434"/>
              <a:gd name="connsiteX114" fmla="*/ 186150 w 1458119"/>
              <a:gd name="connsiteY114" fmla="*/ 168439 h 224434"/>
              <a:gd name="connsiteX115" fmla="*/ 180755 w 1458119"/>
              <a:gd name="connsiteY115" fmla="*/ 192755 h 224434"/>
              <a:gd name="connsiteX116" fmla="*/ 169558 w 1458119"/>
              <a:gd name="connsiteY116" fmla="*/ 193739 h 224434"/>
              <a:gd name="connsiteX117" fmla="*/ 139168 w 1458119"/>
              <a:gd name="connsiteY117" fmla="*/ 181615 h 224434"/>
              <a:gd name="connsiteX118" fmla="*/ 134011 w 1458119"/>
              <a:gd name="connsiteY118" fmla="*/ 150513 h 224434"/>
              <a:gd name="connsiteX119" fmla="*/ 141329 w 1458119"/>
              <a:gd name="connsiteY119" fmla="*/ 118687 h 224434"/>
              <a:gd name="connsiteX120" fmla="*/ 140639 w 1458119"/>
              <a:gd name="connsiteY120" fmla="*/ 103079 h 224434"/>
              <a:gd name="connsiteX121" fmla="*/ 132122 w 1458119"/>
              <a:gd name="connsiteY121" fmla="*/ 99607 h 224434"/>
              <a:gd name="connsiteX122" fmla="*/ 105951 w 1458119"/>
              <a:gd name="connsiteY122" fmla="*/ 123199 h 224434"/>
              <a:gd name="connsiteX123" fmla="*/ 94019 w 1458119"/>
              <a:gd name="connsiteY123" fmla="*/ 174716 h 224434"/>
              <a:gd name="connsiteX124" fmla="*/ 68606 w 1458119"/>
              <a:gd name="connsiteY124" fmla="*/ 174716 h 224434"/>
              <a:gd name="connsiteX125" fmla="*/ 81601 w 1458119"/>
              <a:gd name="connsiteY125" fmla="*/ 118675 h 224434"/>
              <a:gd name="connsiteX126" fmla="*/ 80911 w 1458119"/>
              <a:gd name="connsiteY126" fmla="*/ 103045 h 224434"/>
              <a:gd name="connsiteX127" fmla="*/ 72587 w 1458119"/>
              <a:gd name="connsiteY127" fmla="*/ 99652 h 224434"/>
              <a:gd name="connsiteX128" fmla="*/ 44188 w 1458119"/>
              <a:gd name="connsiteY128" fmla="*/ 131218 h 224434"/>
              <a:gd name="connsiteX129" fmla="*/ 34099 w 1458119"/>
              <a:gd name="connsiteY129" fmla="*/ 174761 h 224434"/>
              <a:gd name="connsiteX130" fmla="*/ 8663 w 1458119"/>
              <a:gd name="connsiteY130" fmla="*/ 174761 h 224434"/>
              <a:gd name="connsiteX131" fmla="*/ 23785 w 1458119"/>
              <a:gd name="connsiteY131" fmla="*/ 112274 h 224434"/>
              <a:gd name="connsiteX132" fmla="*/ 22416 w 1458119"/>
              <a:gd name="connsiteY132" fmla="*/ 100217 h 224434"/>
              <a:gd name="connsiteX133" fmla="*/ 5451 w 1458119"/>
              <a:gd name="connsiteY133" fmla="*/ 99641 h 224434"/>
              <a:gd name="connsiteX134" fmla="*/ 0 w 1458119"/>
              <a:gd name="connsiteY134" fmla="*/ 101903 h 224434"/>
              <a:gd name="connsiteX135" fmla="*/ 4524 w 1458119"/>
              <a:gd name="connsiteY135" fmla="*/ 80142 h 224434"/>
              <a:gd name="connsiteX136" fmla="*/ 6153 w 1458119"/>
              <a:gd name="connsiteY136" fmla="*/ 79554 h 224434"/>
              <a:gd name="connsiteX137" fmla="*/ 23638 w 1458119"/>
              <a:gd name="connsiteY137" fmla="*/ 76354 h 224434"/>
              <a:gd name="connsiteX138" fmla="*/ 750684 w 1458119"/>
              <a:gd name="connsiteY138" fmla="*/ 63573 h 224434"/>
              <a:gd name="connsiteX139" fmla="*/ 750684 w 1458119"/>
              <a:gd name="connsiteY139" fmla="*/ 111143 h 224434"/>
              <a:gd name="connsiteX140" fmla="*/ 772501 w 1458119"/>
              <a:gd name="connsiteY140" fmla="*/ 111143 h 224434"/>
              <a:gd name="connsiteX141" fmla="*/ 788524 w 1458119"/>
              <a:gd name="connsiteY141" fmla="*/ 103984 h 224434"/>
              <a:gd name="connsiteX142" fmla="*/ 794521 w 1458119"/>
              <a:gd name="connsiteY142" fmla="*/ 87291 h 224434"/>
              <a:gd name="connsiteX143" fmla="*/ 794533 w 1458119"/>
              <a:gd name="connsiteY143" fmla="*/ 87324 h 224434"/>
              <a:gd name="connsiteX144" fmla="*/ 794521 w 1458119"/>
              <a:gd name="connsiteY144" fmla="*/ 87290 h 224434"/>
              <a:gd name="connsiteX145" fmla="*/ 794521 w 1458119"/>
              <a:gd name="connsiteY145" fmla="*/ 87291 h 224434"/>
              <a:gd name="connsiteX146" fmla="*/ 788536 w 1458119"/>
              <a:gd name="connsiteY146" fmla="*/ 70656 h 224434"/>
              <a:gd name="connsiteX147" fmla="*/ 772512 w 1458119"/>
              <a:gd name="connsiteY147" fmla="*/ 63573 h 224434"/>
              <a:gd name="connsiteX148" fmla="*/ 1028976 w 1458119"/>
              <a:gd name="connsiteY148" fmla="*/ 52297 h 224434"/>
              <a:gd name="connsiteX149" fmla="*/ 1058857 w 1458119"/>
              <a:gd name="connsiteY149" fmla="*/ 52297 h 224434"/>
              <a:gd name="connsiteX150" fmla="*/ 1058857 w 1458119"/>
              <a:gd name="connsiteY150" fmla="*/ 80414 h 224434"/>
              <a:gd name="connsiteX151" fmla="*/ 1080481 w 1458119"/>
              <a:gd name="connsiteY151" fmla="*/ 80414 h 224434"/>
              <a:gd name="connsiteX152" fmla="*/ 1080481 w 1458119"/>
              <a:gd name="connsiteY152" fmla="*/ 102819 h 224434"/>
              <a:gd name="connsiteX153" fmla="*/ 1058857 w 1458119"/>
              <a:gd name="connsiteY153" fmla="*/ 102819 h 224434"/>
              <a:gd name="connsiteX154" fmla="*/ 1058857 w 1458119"/>
              <a:gd name="connsiteY154" fmla="*/ 136635 h 224434"/>
              <a:gd name="connsiteX155" fmla="*/ 1071829 w 1458119"/>
              <a:gd name="connsiteY155" fmla="*/ 152752 h 224434"/>
              <a:gd name="connsiteX156" fmla="*/ 1082641 w 1458119"/>
              <a:gd name="connsiteY156" fmla="*/ 152164 h 224434"/>
              <a:gd name="connsiteX157" fmla="*/ 1082664 w 1458119"/>
              <a:gd name="connsiteY157" fmla="*/ 175157 h 224434"/>
              <a:gd name="connsiteX158" fmla="*/ 1062611 w 1458119"/>
              <a:gd name="connsiteY158" fmla="*/ 176729 h 224434"/>
              <a:gd name="connsiteX159" fmla="*/ 1028998 w 1458119"/>
              <a:gd name="connsiteY159" fmla="*/ 143320 h 224434"/>
              <a:gd name="connsiteX160" fmla="*/ 1028998 w 1458119"/>
              <a:gd name="connsiteY160" fmla="*/ 102819 h 224434"/>
              <a:gd name="connsiteX161" fmla="*/ 1014035 w 1458119"/>
              <a:gd name="connsiteY161" fmla="*/ 102819 h 224434"/>
              <a:gd name="connsiteX162" fmla="*/ 1014035 w 1458119"/>
              <a:gd name="connsiteY162" fmla="*/ 80414 h 224434"/>
              <a:gd name="connsiteX163" fmla="*/ 1028976 w 1458119"/>
              <a:gd name="connsiteY163" fmla="*/ 80414 h 224434"/>
              <a:gd name="connsiteX164" fmla="*/ 562193 w 1458119"/>
              <a:gd name="connsiteY164" fmla="*/ 42582 h 224434"/>
              <a:gd name="connsiteX165" fmla="*/ 552184 w 1458119"/>
              <a:gd name="connsiteY165" fmla="*/ 46664 h 224434"/>
              <a:gd name="connsiteX166" fmla="*/ 548033 w 1458119"/>
              <a:gd name="connsiteY166" fmla="*/ 58201 h 224434"/>
              <a:gd name="connsiteX167" fmla="*/ 556153 w 1458119"/>
              <a:gd name="connsiteY167" fmla="*/ 85187 h 224434"/>
              <a:gd name="connsiteX168" fmla="*/ 571920 w 1458119"/>
              <a:gd name="connsiteY168" fmla="*/ 74239 h 224434"/>
              <a:gd name="connsiteX169" fmla="*/ 576545 w 1458119"/>
              <a:gd name="connsiteY169" fmla="*/ 59479 h 224434"/>
              <a:gd name="connsiteX170" fmla="*/ 572553 w 1458119"/>
              <a:gd name="connsiteY170" fmla="*/ 46823 h 224434"/>
              <a:gd name="connsiteX171" fmla="*/ 562193 w 1458119"/>
              <a:gd name="connsiteY171" fmla="*/ 42582 h 224434"/>
              <a:gd name="connsiteX172" fmla="*/ 718847 w 1458119"/>
              <a:gd name="connsiteY172" fmla="*/ 37560 h 224434"/>
              <a:gd name="connsiteX173" fmla="*/ 776448 w 1458119"/>
              <a:gd name="connsiteY173" fmla="*/ 37560 h 224434"/>
              <a:gd name="connsiteX174" fmla="*/ 826574 w 1458119"/>
              <a:gd name="connsiteY174" fmla="*/ 87324 h 224434"/>
              <a:gd name="connsiteX175" fmla="*/ 776448 w 1458119"/>
              <a:gd name="connsiteY175" fmla="*/ 137088 h 224434"/>
              <a:gd name="connsiteX176" fmla="*/ 750684 w 1458119"/>
              <a:gd name="connsiteY176" fmla="*/ 137088 h 224434"/>
              <a:gd name="connsiteX177" fmla="*/ 750684 w 1458119"/>
              <a:gd name="connsiteY177" fmla="*/ 175214 h 224434"/>
              <a:gd name="connsiteX178" fmla="*/ 718847 w 1458119"/>
              <a:gd name="connsiteY178" fmla="*/ 175214 h 224434"/>
              <a:gd name="connsiteX179" fmla="*/ 235518 w 1458119"/>
              <a:gd name="connsiteY179" fmla="*/ 33918 h 224434"/>
              <a:gd name="connsiteX180" fmla="*/ 284422 w 1458119"/>
              <a:gd name="connsiteY180" fmla="*/ 77722 h 224434"/>
              <a:gd name="connsiteX181" fmla="*/ 252562 w 1458119"/>
              <a:gd name="connsiteY181" fmla="*/ 77722 h 224434"/>
              <a:gd name="connsiteX182" fmla="*/ 235484 w 1458119"/>
              <a:gd name="connsiteY182" fmla="*/ 57884 h 224434"/>
              <a:gd name="connsiteX183" fmla="*/ 218779 w 1458119"/>
              <a:gd name="connsiteY183" fmla="*/ 72022 h 224434"/>
              <a:gd name="connsiteX184" fmla="*/ 238424 w 1458119"/>
              <a:gd name="connsiteY184" fmla="*/ 90118 h 224434"/>
              <a:gd name="connsiteX185" fmla="*/ 286740 w 1458119"/>
              <a:gd name="connsiteY185" fmla="*/ 134509 h 224434"/>
              <a:gd name="connsiteX186" fmla="*/ 235088 w 1458119"/>
              <a:gd name="connsiteY186" fmla="*/ 178505 h 224434"/>
              <a:gd name="connsiteX187" fmla="*/ 183232 w 1458119"/>
              <a:gd name="connsiteY187" fmla="*/ 129408 h 224434"/>
              <a:gd name="connsiteX188" fmla="*/ 215047 w 1458119"/>
              <a:gd name="connsiteY188" fmla="*/ 129375 h 224434"/>
              <a:gd name="connsiteX189" fmla="*/ 237056 w 1458119"/>
              <a:gd name="connsiteY189" fmla="*/ 153125 h 224434"/>
              <a:gd name="connsiteX190" fmla="*/ 255151 w 1458119"/>
              <a:gd name="connsiteY190" fmla="*/ 137020 h 224434"/>
              <a:gd name="connsiteX191" fmla="*/ 233742 w 1458119"/>
              <a:gd name="connsiteY191" fmla="*/ 117793 h 224434"/>
              <a:gd name="connsiteX192" fmla="*/ 187190 w 1458119"/>
              <a:gd name="connsiteY192" fmla="*/ 72621 h 224434"/>
              <a:gd name="connsiteX193" fmla="*/ 235518 w 1458119"/>
              <a:gd name="connsiteY193" fmla="*/ 33918 h 224434"/>
              <a:gd name="connsiteX194" fmla="*/ 563188 w 1458119"/>
              <a:gd name="connsiteY194" fmla="*/ 30480 h 224434"/>
              <a:gd name="connsiteX195" fmla="*/ 585808 w 1458119"/>
              <a:gd name="connsiteY195" fmla="*/ 37944 h 224434"/>
              <a:gd name="connsiteX196" fmla="*/ 594483 w 1458119"/>
              <a:gd name="connsiteY196" fmla="*/ 57952 h 224434"/>
              <a:gd name="connsiteX197" fmla="*/ 586566 w 1458119"/>
              <a:gd name="connsiteY197" fmla="*/ 79249 h 224434"/>
              <a:gd name="connsiteX198" fmla="*/ 562046 w 1458119"/>
              <a:gd name="connsiteY198" fmla="*/ 96417 h 224434"/>
              <a:gd name="connsiteX199" fmla="*/ 579373 w 1458119"/>
              <a:gd name="connsiteY199" fmla="*/ 124409 h 224434"/>
              <a:gd name="connsiteX200" fmla="*/ 591565 w 1458119"/>
              <a:gd name="connsiteY200" fmla="*/ 140560 h 224434"/>
              <a:gd name="connsiteX201" fmla="*/ 604006 w 1458119"/>
              <a:gd name="connsiteY201" fmla="*/ 114547 h 224434"/>
              <a:gd name="connsiteX202" fmla="*/ 601257 w 1458119"/>
              <a:gd name="connsiteY202" fmla="*/ 108225 h 224434"/>
              <a:gd name="connsiteX203" fmla="*/ 591655 w 1458119"/>
              <a:gd name="connsiteY203" fmla="*/ 105657 h 224434"/>
              <a:gd name="connsiteX204" fmla="*/ 584360 w 1458119"/>
              <a:gd name="connsiteY204" fmla="*/ 105657 h 224434"/>
              <a:gd name="connsiteX205" fmla="*/ 584360 w 1458119"/>
              <a:gd name="connsiteY205" fmla="*/ 94529 h 224434"/>
              <a:gd name="connsiteX206" fmla="*/ 641623 w 1458119"/>
              <a:gd name="connsiteY206" fmla="*/ 94529 h 224434"/>
              <a:gd name="connsiteX207" fmla="*/ 641623 w 1458119"/>
              <a:gd name="connsiteY207" fmla="*/ 105680 h 224434"/>
              <a:gd name="connsiteX208" fmla="*/ 635233 w 1458119"/>
              <a:gd name="connsiteY208" fmla="*/ 105680 h 224434"/>
              <a:gd name="connsiteX209" fmla="*/ 627802 w 1458119"/>
              <a:gd name="connsiteY209" fmla="*/ 107026 h 224434"/>
              <a:gd name="connsiteX210" fmla="*/ 622554 w 1458119"/>
              <a:gd name="connsiteY210" fmla="*/ 111154 h 224434"/>
              <a:gd name="connsiteX211" fmla="*/ 616198 w 1458119"/>
              <a:gd name="connsiteY211" fmla="*/ 122306 h 224434"/>
              <a:gd name="connsiteX212" fmla="*/ 599923 w 1458119"/>
              <a:gd name="connsiteY212" fmla="*/ 149710 h 224434"/>
              <a:gd name="connsiteX213" fmla="*/ 619421 w 1458119"/>
              <a:gd name="connsiteY213" fmla="*/ 160737 h 224434"/>
              <a:gd name="connsiteX214" fmla="*/ 627338 w 1458119"/>
              <a:gd name="connsiteY214" fmla="*/ 156880 h 224434"/>
              <a:gd name="connsiteX215" fmla="*/ 631862 w 1458119"/>
              <a:gd name="connsiteY215" fmla="*/ 142245 h 224434"/>
              <a:gd name="connsiteX216" fmla="*/ 631862 w 1458119"/>
              <a:gd name="connsiteY216" fmla="*/ 142030 h 224434"/>
              <a:gd name="connsiteX217" fmla="*/ 632326 w 1458119"/>
              <a:gd name="connsiteY217" fmla="*/ 140187 h 224434"/>
              <a:gd name="connsiteX218" fmla="*/ 642199 w 1458119"/>
              <a:gd name="connsiteY218" fmla="*/ 140074 h 224434"/>
              <a:gd name="connsiteX219" fmla="*/ 642199 w 1458119"/>
              <a:gd name="connsiteY219" fmla="*/ 142460 h 224434"/>
              <a:gd name="connsiteX220" fmla="*/ 634282 w 1458119"/>
              <a:gd name="connsiteY220" fmla="*/ 170735 h 224434"/>
              <a:gd name="connsiteX221" fmla="*/ 613144 w 1458119"/>
              <a:gd name="connsiteY221" fmla="*/ 180721 h 224434"/>
              <a:gd name="connsiteX222" fmla="*/ 599007 w 1458119"/>
              <a:gd name="connsiteY222" fmla="*/ 177102 h 224434"/>
              <a:gd name="connsiteX223" fmla="*/ 583625 w 1458119"/>
              <a:gd name="connsiteY223" fmla="*/ 166086 h 224434"/>
              <a:gd name="connsiteX224" fmla="*/ 565134 w 1458119"/>
              <a:gd name="connsiteY224" fmla="*/ 177170 h 224434"/>
              <a:gd name="connsiteX225" fmla="*/ 545907 w 1458119"/>
              <a:gd name="connsiteY225" fmla="*/ 180721 h 224434"/>
              <a:gd name="connsiteX226" fmla="*/ 514872 w 1458119"/>
              <a:gd name="connsiteY226" fmla="*/ 168665 h 224434"/>
              <a:gd name="connsiteX227" fmla="*/ 510348 w 1458119"/>
              <a:gd name="connsiteY227" fmla="*/ 114377 h 224434"/>
              <a:gd name="connsiteX228" fmla="*/ 535784 w 1458119"/>
              <a:gd name="connsiteY228" fmla="*/ 94404 h 224434"/>
              <a:gd name="connsiteX229" fmla="*/ 527528 w 1458119"/>
              <a:gd name="connsiteY229" fmla="*/ 64681 h 224434"/>
              <a:gd name="connsiteX230" fmla="*/ 537990 w 1458119"/>
              <a:gd name="connsiteY230" fmla="*/ 40523 h 224434"/>
              <a:gd name="connsiteX231" fmla="*/ 563188 w 1458119"/>
              <a:gd name="connsiteY231" fmla="*/ 30480 h 224434"/>
              <a:gd name="connsiteX232" fmla="*/ 314166 w 1458119"/>
              <a:gd name="connsiteY232" fmla="*/ 29789 h 224434"/>
              <a:gd name="connsiteX233" fmla="*/ 314370 w 1458119"/>
              <a:gd name="connsiteY233" fmla="*/ 29790 h 224434"/>
              <a:gd name="connsiteX234" fmla="*/ 333257 w 1458119"/>
              <a:gd name="connsiteY234" fmla="*/ 49016 h 224434"/>
              <a:gd name="connsiteX235" fmla="*/ 314031 w 1458119"/>
              <a:gd name="connsiteY235" fmla="*/ 67904 h 224434"/>
              <a:gd name="connsiteX236" fmla="*/ 295144 w 1458119"/>
              <a:gd name="connsiteY236" fmla="*/ 48836 h 224434"/>
              <a:gd name="connsiteX237" fmla="*/ 314166 w 1458119"/>
              <a:gd name="connsiteY237" fmla="*/ 29789 h 224434"/>
              <a:gd name="connsiteX238" fmla="*/ 572202 w 1458119"/>
              <a:gd name="connsiteY238" fmla="*/ 14940 h 224434"/>
              <a:gd name="connsiteX239" fmla="*/ 474937 w 1458119"/>
              <a:gd name="connsiteY239" fmla="*/ 112206 h 224434"/>
              <a:gd name="connsiteX240" fmla="*/ 572202 w 1458119"/>
              <a:gd name="connsiteY240" fmla="*/ 209471 h 224434"/>
              <a:gd name="connsiteX241" fmla="*/ 669468 w 1458119"/>
              <a:gd name="connsiteY241" fmla="*/ 112206 h 224434"/>
              <a:gd name="connsiteX242" fmla="*/ 572202 w 1458119"/>
              <a:gd name="connsiteY242" fmla="*/ 14940 h 224434"/>
              <a:gd name="connsiteX243" fmla="*/ 572202 w 1458119"/>
              <a:gd name="connsiteY243" fmla="*/ 0 h 224434"/>
              <a:gd name="connsiteX244" fmla="*/ 684408 w 1458119"/>
              <a:gd name="connsiteY244" fmla="*/ 112206 h 224434"/>
              <a:gd name="connsiteX245" fmla="*/ 684408 w 1458119"/>
              <a:gd name="connsiteY245" fmla="*/ 112229 h 224434"/>
              <a:gd name="connsiteX246" fmla="*/ 572180 w 1458119"/>
              <a:gd name="connsiteY246" fmla="*/ 224434 h 224434"/>
              <a:gd name="connsiteX247" fmla="*/ 459974 w 1458119"/>
              <a:gd name="connsiteY247" fmla="*/ 112206 h 224434"/>
              <a:gd name="connsiteX248" fmla="*/ 572202 w 1458119"/>
              <a:gd name="connsiteY248" fmla="*/ 0 h 22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</a:cxnLst>
            <a:rect l="l" t="t" r="r" b="b"/>
            <a:pathLst>
              <a:path w="1458119" h="224434">
                <a:moveTo>
                  <a:pt x="541258" y="106053"/>
                </a:moveTo>
                <a:cubicBezTo>
                  <a:pt x="530186" y="112738"/>
                  <a:pt x="524531" y="120553"/>
                  <a:pt x="524531" y="129295"/>
                </a:cubicBezTo>
                <a:cubicBezTo>
                  <a:pt x="524531" y="136658"/>
                  <a:pt x="527754" y="144959"/>
                  <a:pt x="533522" y="152990"/>
                </a:cubicBezTo>
                <a:cubicBezTo>
                  <a:pt x="539290" y="161020"/>
                  <a:pt x="546212" y="164922"/>
                  <a:pt x="554694" y="164922"/>
                </a:cubicBezTo>
                <a:cubicBezTo>
                  <a:pt x="561447" y="164922"/>
                  <a:pt x="568379" y="162388"/>
                  <a:pt x="575313" y="157400"/>
                </a:cubicBezTo>
                <a:lnTo>
                  <a:pt x="575358" y="157400"/>
                </a:lnTo>
                <a:cubicBezTo>
                  <a:pt x="569386" y="150072"/>
                  <a:pt x="564625" y="143693"/>
                  <a:pt x="560383" y="137393"/>
                </a:cubicBezTo>
                <a:cubicBezTo>
                  <a:pt x="556798" y="132066"/>
                  <a:pt x="550600" y="122260"/>
                  <a:pt x="541258" y="106053"/>
                </a:cubicBezTo>
                <a:close/>
                <a:moveTo>
                  <a:pt x="880216" y="103610"/>
                </a:moveTo>
                <a:cubicBezTo>
                  <a:pt x="866645" y="103610"/>
                  <a:pt x="857597" y="114819"/>
                  <a:pt x="857597" y="127791"/>
                </a:cubicBezTo>
                <a:cubicBezTo>
                  <a:pt x="857597" y="140956"/>
                  <a:pt x="866645" y="151972"/>
                  <a:pt x="880216" y="151972"/>
                </a:cubicBezTo>
                <a:cubicBezTo>
                  <a:pt x="893788" y="151972"/>
                  <a:pt x="902836" y="140956"/>
                  <a:pt x="902836" y="127791"/>
                </a:cubicBezTo>
                <a:cubicBezTo>
                  <a:pt x="902836" y="114819"/>
                  <a:pt x="893788" y="103610"/>
                  <a:pt x="880216" y="103610"/>
                </a:cubicBezTo>
                <a:close/>
                <a:moveTo>
                  <a:pt x="1245787" y="97910"/>
                </a:moveTo>
                <a:cubicBezTo>
                  <a:pt x="1234024" y="97921"/>
                  <a:pt x="1225531" y="104979"/>
                  <a:pt x="1225531" y="117759"/>
                </a:cubicBezTo>
                <a:lnTo>
                  <a:pt x="1265240" y="117759"/>
                </a:lnTo>
                <a:cubicBezTo>
                  <a:pt x="1265240" y="105578"/>
                  <a:pt x="1257187" y="97910"/>
                  <a:pt x="1245787" y="97910"/>
                </a:cubicBezTo>
                <a:close/>
                <a:moveTo>
                  <a:pt x="299441" y="80267"/>
                </a:moveTo>
                <a:lnTo>
                  <a:pt x="329492" y="80267"/>
                </a:lnTo>
                <a:lnTo>
                  <a:pt x="329492" y="174942"/>
                </a:lnTo>
                <a:lnTo>
                  <a:pt x="299441" y="174942"/>
                </a:lnTo>
                <a:close/>
                <a:moveTo>
                  <a:pt x="400133" y="80255"/>
                </a:moveTo>
                <a:lnTo>
                  <a:pt x="434855" y="80255"/>
                </a:lnTo>
                <a:lnTo>
                  <a:pt x="403029" y="127192"/>
                </a:lnTo>
                <a:lnTo>
                  <a:pt x="435443" y="174942"/>
                </a:lnTo>
                <a:lnTo>
                  <a:pt x="400676" y="174942"/>
                </a:lnTo>
                <a:lnTo>
                  <a:pt x="385204" y="147436"/>
                </a:lnTo>
                <a:lnTo>
                  <a:pt x="369642" y="174942"/>
                </a:lnTo>
                <a:lnTo>
                  <a:pt x="334875" y="174942"/>
                </a:lnTo>
                <a:lnTo>
                  <a:pt x="367482" y="127203"/>
                </a:lnTo>
                <a:lnTo>
                  <a:pt x="335441" y="80267"/>
                </a:lnTo>
                <a:lnTo>
                  <a:pt x="370207" y="80267"/>
                </a:lnTo>
                <a:lnTo>
                  <a:pt x="385204" y="106969"/>
                </a:lnTo>
                <a:close/>
                <a:moveTo>
                  <a:pt x="1363760" y="78842"/>
                </a:moveTo>
                <a:cubicBezTo>
                  <a:pt x="1364756" y="78842"/>
                  <a:pt x="1365672" y="78876"/>
                  <a:pt x="1366531" y="78932"/>
                </a:cubicBezTo>
                <a:lnTo>
                  <a:pt x="1366531" y="106562"/>
                </a:lnTo>
                <a:cubicBezTo>
                  <a:pt x="1365084" y="106419"/>
                  <a:pt x="1363636" y="106351"/>
                  <a:pt x="1362188" y="106359"/>
                </a:cubicBezTo>
                <a:cubicBezTo>
                  <a:pt x="1345676" y="106359"/>
                  <a:pt x="1334864" y="115011"/>
                  <a:pt x="1334864" y="138207"/>
                </a:cubicBezTo>
                <a:lnTo>
                  <a:pt x="1334864" y="175157"/>
                </a:lnTo>
                <a:lnTo>
                  <a:pt x="1304790" y="175157"/>
                </a:lnTo>
                <a:lnTo>
                  <a:pt x="1304790" y="80414"/>
                </a:lnTo>
                <a:lnTo>
                  <a:pt x="1334864" y="80414"/>
                </a:lnTo>
                <a:lnTo>
                  <a:pt x="1334864" y="95807"/>
                </a:lnTo>
                <a:cubicBezTo>
                  <a:pt x="1339184" y="86894"/>
                  <a:pt x="1350584" y="78842"/>
                  <a:pt x="1363760" y="78842"/>
                </a:cubicBezTo>
                <a:close/>
                <a:moveTo>
                  <a:pt x="1003268" y="78842"/>
                </a:moveTo>
                <a:cubicBezTo>
                  <a:pt x="1004264" y="78842"/>
                  <a:pt x="1005180" y="78876"/>
                  <a:pt x="1006039" y="78932"/>
                </a:cubicBezTo>
                <a:lnTo>
                  <a:pt x="1006039" y="106562"/>
                </a:lnTo>
                <a:cubicBezTo>
                  <a:pt x="1004596" y="106419"/>
                  <a:pt x="1003146" y="106351"/>
                  <a:pt x="1001696" y="106359"/>
                </a:cubicBezTo>
                <a:cubicBezTo>
                  <a:pt x="985184" y="106359"/>
                  <a:pt x="974371" y="115011"/>
                  <a:pt x="974371" y="138207"/>
                </a:cubicBezTo>
                <a:lnTo>
                  <a:pt x="974371" y="175157"/>
                </a:lnTo>
                <a:lnTo>
                  <a:pt x="944298" y="175157"/>
                </a:lnTo>
                <a:lnTo>
                  <a:pt x="944298" y="80414"/>
                </a:lnTo>
                <a:lnTo>
                  <a:pt x="974371" y="80414"/>
                </a:lnTo>
                <a:lnTo>
                  <a:pt x="974371" y="95807"/>
                </a:lnTo>
                <a:cubicBezTo>
                  <a:pt x="978692" y="86894"/>
                  <a:pt x="990092" y="78842"/>
                  <a:pt x="1003268" y="78842"/>
                </a:cubicBezTo>
                <a:close/>
                <a:moveTo>
                  <a:pt x="1152288" y="78050"/>
                </a:moveTo>
                <a:cubicBezTo>
                  <a:pt x="1164468" y="78050"/>
                  <a:pt x="1173709" y="82178"/>
                  <a:pt x="1178821" y="88862"/>
                </a:cubicBezTo>
                <a:cubicBezTo>
                  <a:pt x="1184725" y="96135"/>
                  <a:pt x="1186297" y="105375"/>
                  <a:pt x="1186297" y="118947"/>
                </a:cubicBezTo>
                <a:lnTo>
                  <a:pt x="1186297" y="175157"/>
                </a:lnTo>
                <a:lnTo>
                  <a:pt x="1156212" y="175157"/>
                </a:lnTo>
                <a:lnTo>
                  <a:pt x="1156212" y="126604"/>
                </a:lnTo>
                <a:cubicBezTo>
                  <a:pt x="1156212" y="113032"/>
                  <a:pt x="1152084" y="103610"/>
                  <a:pt x="1139507" y="103610"/>
                </a:cubicBezTo>
                <a:cubicBezTo>
                  <a:pt x="1127315" y="103610"/>
                  <a:pt x="1121231" y="113043"/>
                  <a:pt x="1121231" y="127587"/>
                </a:cubicBezTo>
                <a:lnTo>
                  <a:pt x="1121231" y="175157"/>
                </a:lnTo>
                <a:lnTo>
                  <a:pt x="1091146" y="175157"/>
                </a:lnTo>
                <a:lnTo>
                  <a:pt x="1091146" y="80414"/>
                </a:lnTo>
                <a:lnTo>
                  <a:pt x="1121231" y="80414"/>
                </a:lnTo>
                <a:lnTo>
                  <a:pt x="1121231" y="94178"/>
                </a:lnTo>
                <a:cubicBezTo>
                  <a:pt x="1126535" y="83999"/>
                  <a:pt x="1137540" y="78050"/>
                  <a:pt x="1152288" y="78050"/>
                </a:cubicBezTo>
                <a:close/>
                <a:moveTo>
                  <a:pt x="873939" y="77993"/>
                </a:moveTo>
                <a:cubicBezTo>
                  <a:pt x="886120" y="77993"/>
                  <a:pt x="898312" y="85266"/>
                  <a:pt x="902836" y="93918"/>
                </a:cubicBezTo>
                <a:lnTo>
                  <a:pt x="902836" y="80346"/>
                </a:lnTo>
                <a:lnTo>
                  <a:pt x="932909" y="80414"/>
                </a:lnTo>
                <a:lnTo>
                  <a:pt x="932909" y="175157"/>
                </a:lnTo>
                <a:lnTo>
                  <a:pt x="902836" y="175157"/>
                </a:lnTo>
                <a:lnTo>
                  <a:pt x="902836" y="161800"/>
                </a:lnTo>
                <a:cubicBezTo>
                  <a:pt x="898312" y="170441"/>
                  <a:pt x="886120" y="177521"/>
                  <a:pt x="873939" y="177521"/>
                </a:cubicBezTo>
                <a:cubicBezTo>
                  <a:pt x="846615" y="177521"/>
                  <a:pt x="827739" y="156088"/>
                  <a:pt x="827739" y="127757"/>
                </a:cubicBezTo>
                <a:cubicBezTo>
                  <a:pt x="827739" y="99426"/>
                  <a:pt x="846615" y="77993"/>
                  <a:pt x="873939" y="77993"/>
                </a:cubicBezTo>
                <a:close/>
                <a:moveTo>
                  <a:pt x="1415831" y="77858"/>
                </a:moveTo>
                <a:cubicBezTo>
                  <a:pt x="1443348" y="77858"/>
                  <a:pt x="1456717" y="91814"/>
                  <a:pt x="1456717" y="109899"/>
                </a:cubicBezTo>
                <a:lnTo>
                  <a:pt x="1427039" y="109899"/>
                </a:lnTo>
                <a:cubicBezTo>
                  <a:pt x="1427039" y="101982"/>
                  <a:pt x="1422911" y="97458"/>
                  <a:pt x="1414599" y="97458"/>
                </a:cubicBezTo>
                <a:cubicBezTo>
                  <a:pt x="1408502" y="97458"/>
                  <a:pt x="1403390" y="100206"/>
                  <a:pt x="1403390" y="105906"/>
                </a:cubicBezTo>
                <a:cubicBezTo>
                  <a:pt x="1403390" y="112794"/>
                  <a:pt x="1411647" y="113970"/>
                  <a:pt x="1427571" y="119275"/>
                </a:cubicBezTo>
                <a:cubicBezTo>
                  <a:pt x="1444355" y="124251"/>
                  <a:pt x="1458119" y="128775"/>
                  <a:pt x="1458119" y="147244"/>
                </a:cubicBezTo>
                <a:cubicBezTo>
                  <a:pt x="1458119" y="169660"/>
                  <a:pt x="1438892" y="177713"/>
                  <a:pt x="1415266" y="177713"/>
                </a:cubicBezTo>
                <a:cubicBezTo>
                  <a:pt x="1388337" y="177713"/>
                  <a:pt x="1371621" y="165272"/>
                  <a:pt x="1371621" y="143512"/>
                </a:cubicBezTo>
                <a:lnTo>
                  <a:pt x="1401106" y="143512"/>
                </a:lnTo>
                <a:cubicBezTo>
                  <a:pt x="1401106" y="153544"/>
                  <a:pt x="1407406" y="157468"/>
                  <a:pt x="1416250" y="157468"/>
                </a:cubicBezTo>
                <a:cubicBezTo>
                  <a:pt x="1423522" y="157468"/>
                  <a:pt x="1428634" y="154912"/>
                  <a:pt x="1428634" y="148624"/>
                </a:cubicBezTo>
                <a:cubicBezTo>
                  <a:pt x="1428634" y="141352"/>
                  <a:pt x="1421158" y="140368"/>
                  <a:pt x="1403277" y="134475"/>
                </a:cubicBezTo>
                <a:cubicBezTo>
                  <a:pt x="1387545" y="129555"/>
                  <a:pt x="1373985" y="125031"/>
                  <a:pt x="1373985" y="106755"/>
                </a:cubicBezTo>
                <a:cubicBezTo>
                  <a:pt x="1373985" y="87098"/>
                  <a:pt x="1390294" y="77858"/>
                  <a:pt x="1415831" y="77858"/>
                </a:cubicBezTo>
                <a:close/>
                <a:moveTo>
                  <a:pt x="1245979" y="77858"/>
                </a:moveTo>
                <a:cubicBezTo>
                  <a:pt x="1275656" y="77858"/>
                  <a:pt x="1294725" y="97910"/>
                  <a:pt x="1294725" y="121107"/>
                </a:cubicBezTo>
                <a:cubicBezTo>
                  <a:pt x="1294826" y="125779"/>
                  <a:pt x="1294498" y="130451"/>
                  <a:pt x="1293741" y="135063"/>
                </a:cubicBezTo>
                <a:lnTo>
                  <a:pt x="1225531" y="135063"/>
                </a:lnTo>
                <a:cubicBezTo>
                  <a:pt x="1226119" y="146464"/>
                  <a:pt x="1230846" y="156088"/>
                  <a:pt x="1246567" y="156088"/>
                </a:cubicBezTo>
                <a:cubicBezTo>
                  <a:pt x="1256984" y="156088"/>
                  <a:pt x="1262096" y="151372"/>
                  <a:pt x="1264063" y="145287"/>
                </a:cubicBezTo>
                <a:lnTo>
                  <a:pt x="1293548" y="145287"/>
                </a:lnTo>
                <a:cubicBezTo>
                  <a:pt x="1290800" y="163168"/>
                  <a:pt x="1273892" y="177713"/>
                  <a:pt x="1246759" y="177713"/>
                </a:cubicBezTo>
                <a:cubicBezTo>
                  <a:pt x="1213542" y="177713"/>
                  <a:pt x="1195661" y="157072"/>
                  <a:pt x="1195661" y="127791"/>
                </a:cubicBezTo>
                <a:cubicBezTo>
                  <a:pt x="1195661" y="100070"/>
                  <a:pt x="1213146" y="77858"/>
                  <a:pt x="1245979" y="77858"/>
                </a:cubicBezTo>
                <a:close/>
                <a:moveTo>
                  <a:pt x="23638" y="76354"/>
                </a:moveTo>
                <a:cubicBezTo>
                  <a:pt x="35581" y="76354"/>
                  <a:pt x="45692" y="81149"/>
                  <a:pt x="49560" y="88093"/>
                </a:cubicBezTo>
                <a:cubicBezTo>
                  <a:pt x="59083" y="80934"/>
                  <a:pt x="69137" y="77304"/>
                  <a:pt x="79316" y="77304"/>
                </a:cubicBezTo>
                <a:cubicBezTo>
                  <a:pt x="91701" y="77304"/>
                  <a:pt x="100183" y="81613"/>
                  <a:pt x="104583" y="90140"/>
                </a:cubicBezTo>
                <a:cubicBezTo>
                  <a:pt x="115305" y="81511"/>
                  <a:pt x="126309" y="77304"/>
                  <a:pt x="138105" y="77304"/>
                </a:cubicBezTo>
                <a:cubicBezTo>
                  <a:pt x="149268" y="77304"/>
                  <a:pt x="157513" y="80583"/>
                  <a:pt x="162659" y="87041"/>
                </a:cubicBezTo>
                <a:cubicBezTo>
                  <a:pt x="168506" y="94415"/>
                  <a:pt x="169830" y="105262"/>
                  <a:pt x="166572" y="119297"/>
                </a:cubicBezTo>
                <a:lnTo>
                  <a:pt x="160194" y="148262"/>
                </a:lnTo>
                <a:cubicBezTo>
                  <a:pt x="158237" y="155930"/>
                  <a:pt x="158633" y="161506"/>
                  <a:pt x="161325" y="164978"/>
                </a:cubicBezTo>
                <a:cubicBezTo>
                  <a:pt x="163790" y="168156"/>
                  <a:pt x="168325" y="169762"/>
                  <a:pt x="174840" y="169762"/>
                </a:cubicBezTo>
                <a:cubicBezTo>
                  <a:pt x="178645" y="169703"/>
                  <a:pt x="182434" y="169260"/>
                  <a:pt x="186150" y="168439"/>
                </a:cubicBezTo>
                <a:lnTo>
                  <a:pt x="180755" y="192755"/>
                </a:lnTo>
                <a:cubicBezTo>
                  <a:pt x="177056" y="193384"/>
                  <a:pt x="173311" y="193713"/>
                  <a:pt x="169558" y="193739"/>
                </a:cubicBezTo>
                <a:cubicBezTo>
                  <a:pt x="156269" y="193739"/>
                  <a:pt x="145344" y="189328"/>
                  <a:pt x="139168" y="181615"/>
                </a:cubicBezTo>
                <a:cubicBezTo>
                  <a:pt x="132993" y="173902"/>
                  <a:pt x="131229" y="163519"/>
                  <a:pt x="134011" y="150513"/>
                </a:cubicBezTo>
                <a:lnTo>
                  <a:pt x="141329" y="118687"/>
                </a:lnTo>
                <a:cubicBezTo>
                  <a:pt x="143048" y="111211"/>
                  <a:pt x="142822" y="105827"/>
                  <a:pt x="140639" y="103079"/>
                </a:cubicBezTo>
                <a:cubicBezTo>
                  <a:pt x="138829" y="100806"/>
                  <a:pt x="135889" y="99607"/>
                  <a:pt x="132122" y="99607"/>
                </a:cubicBezTo>
                <a:cubicBezTo>
                  <a:pt x="120010" y="99607"/>
                  <a:pt x="109242" y="109311"/>
                  <a:pt x="105951" y="123199"/>
                </a:cubicBezTo>
                <a:lnTo>
                  <a:pt x="94019" y="174716"/>
                </a:lnTo>
                <a:lnTo>
                  <a:pt x="68606" y="174716"/>
                </a:lnTo>
                <a:lnTo>
                  <a:pt x="81601" y="118675"/>
                </a:lnTo>
                <a:cubicBezTo>
                  <a:pt x="83331" y="111188"/>
                  <a:pt x="83094" y="105793"/>
                  <a:pt x="80911" y="103045"/>
                </a:cubicBezTo>
                <a:cubicBezTo>
                  <a:pt x="79147" y="100873"/>
                  <a:pt x="76195" y="99652"/>
                  <a:pt x="72587" y="99652"/>
                </a:cubicBezTo>
                <a:cubicBezTo>
                  <a:pt x="58891" y="99652"/>
                  <a:pt x="49843" y="109729"/>
                  <a:pt x="44188" y="131218"/>
                </a:cubicBezTo>
                <a:lnTo>
                  <a:pt x="34099" y="174761"/>
                </a:lnTo>
                <a:lnTo>
                  <a:pt x="8663" y="174761"/>
                </a:lnTo>
                <a:lnTo>
                  <a:pt x="23785" y="112274"/>
                </a:lnTo>
                <a:cubicBezTo>
                  <a:pt x="24972" y="107105"/>
                  <a:pt x="24486" y="102807"/>
                  <a:pt x="22416" y="100217"/>
                </a:cubicBezTo>
                <a:cubicBezTo>
                  <a:pt x="19532" y="96587"/>
                  <a:pt x="13289" y="96383"/>
                  <a:pt x="5451" y="99641"/>
                </a:cubicBezTo>
                <a:lnTo>
                  <a:pt x="0" y="101903"/>
                </a:lnTo>
                <a:lnTo>
                  <a:pt x="4524" y="80142"/>
                </a:lnTo>
                <a:lnTo>
                  <a:pt x="6153" y="79554"/>
                </a:lnTo>
                <a:cubicBezTo>
                  <a:pt x="11748" y="77471"/>
                  <a:pt x="17667" y="76389"/>
                  <a:pt x="23638" y="76354"/>
                </a:cubicBezTo>
                <a:close/>
                <a:moveTo>
                  <a:pt x="750684" y="63573"/>
                </a:moveTo>
                <a:lnTo>
                  <a:pt x="750684" y="111143"/>
                </a:lnTo>
                <a:lnTo>
                  <a:pt x="772501" y="111143"/>
                </a:lnTo>
                <a:cubicBezTo>
                  <a:pt x="779185" y="111109"/>
                  <a:pt x="784690" y="108341"/>
                  <a:pt x="788524" y="103984"/>
                </a:cubicBezTo>
                <a:lnTo>
                  <a:pt x="794521" y="87291"/>
                </a:lnTo>
                <a:lnTo>
                  <a:pt x="794533" y="87324"/>
                </a:lnTo>
                <a:lnTo>
                  <a:pt x="794521" y="87290"/>
                </a:lnTo>
                <a:lnTo>
                  <a:pt x="794521" y="87291"/>
                </a:lnTo>
                <a:lnTo>
                  <a:pt x="788536" y="70656"/>
                </a:lnTo>
                <a:cubicBezTo>
                  <a:pt x="784701" y="66316"/>
                  <a:pt x="779196" y="63573"/>
                  <a:pt x="772512" y="63573"/>
                </a:cubicBezTo>
                <a:close/>
                <a:moveTo>
                  <a:pt x="1028976" y="52297"/>
                </a:moveTo>
                <a:lnTo>
                  <a:pt x="1058857" y="52297"/>
                </a:lnTo>
                <a:lnTo>
                  <a:pt x="1058857" y="80414"/>
                </a:lnTo>
                <a:lnTo>
                  <a:pt x="1080481" y="80414"/>
                </a:lnTo>
                <a:lnTo>
                  <a:pt x="1080481" y="102819"/>
                </a:lnTo>
                <a:lnTo>
                  <a:pt x="1058857" y="102819"/>
                </a:lnTo>
                <a:lnTo>
                  <a:pt x="1058857" y="136635"/>
                </a:lnTo>
                <a:cubicBezTo>
                  <a:pt x="1058857" y="150592"/>
                  <a:pt x="1064364" y="152752"/>
                  <a:pt x="1071829" y="152752"/>
                </a:cubicBezTo>
                <a:cubicBezTo>
                  <a:pt x="1075437" y="152781"/>
                  <a:pt x="1079056" y="152585"/>
                  <a:pt x="1082641" y="152164"/>
                </a:cubicBezTo>
                <a:lnTo>
                  <a:pt x="1082664" y="175157"/>
                </a:lnTo>
                <a:cubicBezTo>
                  <a:pt x="1076036" y="176256"/>
                  <a:pt x="1069330" y="176782"/>
                  <a:pt x="1062611" y="176729"/>
                </a:cubicBezTo>
                <a:cubicBezTo>
                  <a:pt x="1048463" y="176729"/>
                  <a:pt x="1028998" y="174965"/>
                  <a:pt x="1028998" y="143320"/>
                </a:cubicBezTo>
                <a:lnTo>
                  <a:pt x="1028998" y="102819"/>
                </a:lnTo>
                <a:lnTo>
                  <a:pt x="1014035" y="102819"/>
                </a:lnTo>
                <a:lnTo>
                  <a:pt x="1014035" y="80414"/>
                </a:lnTo>
                <a:lnTo>
                  <a:pt x="1028976" y="80414"/>
                </a:lnTo>
                <a:close/>
                <a:moveTo>
                  <a:pt x="562193" y="42582"/>
                </a:moveTo>
                <a:cubicBezTo>
                  <a:pt x="558427" y="42449"/>
                  <a:pt x="554784" y="43935"/>
                  <a:pt x="552184" y="46664"/>
                </a:cubicBezTo>
                <a:cubicBezTo>
                  <a:pt x="549356" y="49662"/>
                  <a:pt x="548033" y="53326"/>
                  <a:pt x="548033" y="58201"/>
                </a:cubicBezTo>
                <a:cubicBezTo>
                  <a:pt x="548033" y="65247"/>
                  <a:pt x="550770" y="74318"/>
                  <a:pt x="556153" y="85187"/>
                </a:cubicBezTo>
                <a:cubicBezTo>
                  <a:pt x="563901" y="81590"/>
                  <a:pt x="569205" y="77914"/>
                  <a:pt x="571920" y="74239"/>
                </a:cubicBezTo>
                <a:cubicBezTo>
                  <a:pt x="575050" y="69966"/>
                  <a:pt x="576676" y="64774"/>
                  <a:pt x="576545" y="59479"/>
                </a:cubicBezTo>
                <a:cubicBezTo>
                  <a:pt x="576545" y="53812"/>
                  <a:pt x="575313" y="49910"/>
                  <a:pt x="572553" y="46823"/>
                </a:cubicBezTo>
                <a:cubicBezTo>
                  <a:pt x="570019" y="43973"/>
                  <a:pt x="566638" y="42582"/>
                  <a:pt x="562193" y="42582"/>
                </a:cubicBezTo>
                <a:close/>
                <a:moveTo>
                  <a:pt x="718847" y="37560"/>
                </a:moveTo>
                <a:lnTo>
                  <a:pt x="776448" y="37560"/>
                </a:lnTo>
                <a:cubicBezTo>
                  <a:pt x="806917" y="37560"/>
                  <a:pt x="826574" y="60553"/>
                  <a:pt x="826574" y="87324"/>
                </a:cubicBezTo>
                <a:cubicBezTo>
                  <a:pt x="826574" y="114095"/>
                  <a:pt x="806917" y="137088"/>
                  <a:pt x="776448" y="137088"/>
                </a:cubicBezTo>
                <a:lnTo>
                  <a:pt x="750684" y="137088"/>
                </a:lnTo>
                <a:lnTo>
                  <a:pt x="750684" y="175214"/>
                </a:lnTo>
                <a:lnTo>
                  <a:pt x="718847" y="175214"/>
                </a:lnTo>
                <a:close/>
                <a:moveTo>
                  <a:pt x="235518" y="33918"/>
                </a:moveTo>
                <a:cubicBezTo>
                  <a:pt x="268113" y="33918"/>
                  <a:pt x="284422" y="54344"/>
                  <a:pt x="284422" y="77722"/>
                </a:cubicBezTo>
                <a:lnTo>
                  <a:pt x="252562" y="77722"/>
                </a:lnTo>
                <a:cubicBezTo>
                  <a:pt x="252562" y="65541"/>
                  <a:pt x="246477" y="57884"/>
                  <a:pt x="235484" y="57884"/>
                </a:cubicBezTo>
                <a:cubicBezTo>
                  <a:pt x="226436" y="57884"/>
                  <a:pt x="218779" y="62600"/>
                  <a:pt x="218779" y="72022"/>
                </a:cubicBezTo>
                <a:cubicBezTo>
                  <a:pt x="218779" y="81070"/>
                  <a:pt x="226832" y="85967"/>
                  <a:pt x="238424" y="90118"/>
                </a:cubicBezTo>
                <a:cubicBezTo>
                  <a:pt x="261044" y="98035"/>
                  <a:pt x="286740" y="107015"/>
                  <a:pt x="286740" y="134509"/>
                </a:cubicBezTo>
                <a:cubicBezTo>
                  <a:pt x="286740" y="162784"/>
                  <a:pt x="265331" y="178505"/>
                  <a:pt x="235088" y="178505"/>
                </a:cubicBezTo>
                <a:cubicBezTo>
                  <a:pt x="205682" y="178505"/>
                  <a:pt x="183232" y="160827"/>
                  <a:pt x="183232" y="129408"/>
                </a:cubicBezTo>
                <a:lnTo>
                  <a:pt x="215047" y="129375"/>
                </a:lnTo>
                <a:cubicBezTo>
                  <a:pt x="215047" y="144292"/>
                  <a:pt x="224095" y="153125"/>
                  <a:pt x="237056" y="153125"/>
                </a:cubicBezTo>
                <a:cubicBezTo>
                  <a:pt x="247235" y="153125"/>
                  <a:pt x="255151" y="146645"/>
                  <a:pt x="255151" y="137020"/>
                </a:cubicBezTo>
                <a:cubicBezTo>
                  <a:pt x="255151" y="126015"/>
                  <a:pt x="245730" y="122317"/>
                  <a:pt x="233742" y="117793"/>
                </a:cubicBezTo>
                <a:cubicBezTo>
                  <a:pt x="208408" y="108564"/>
                  <a:pt x="187190" y="100512"/>
                  <a:pt x="187190" y="72621"/>
                </a:cubicBezTo>
                <a:cubicBezTo>
                  <a:pt x="187190" y="47275"/>
                  <a:pt x="210376" y="33918"/>
                  <a:pt x="235518" y="33918"/>
                </a:cubicBezTo>
                <a:close/>
                <a:moveTo>
                  <a:pt x="563188" y="30480"/>
                </a:moveTo>
                <a:cubicBezTo>
                  <a:pt x="572666" y="30480"/>
                  <a:pt x="580278" y="32991"/>
                  <a:pt x="585808" y="37944"/>
                </a:cubicBezTo>
                <a:cubicBezTo>
                  <a:pt x="591554" y="42932"/>
                  <a:pt x="594483" y="49662"/>
                  <a:pt x="594483" y="57952"/>
                </a:cubicBezTo>
                <a:cubicBezTo>
                  <a:pt x="594445" y="65764"/>
                  <a:pt x="591641" y="73310"/>
                  <a:pt x="586566" y="79249"/>
                </a:cubicBezTo>
                <a:cubicBezTo>
                  <a:pt x="581782" y="85107"/>
                  <a:pt x="573537" y="90875"/>
                  <a:pt x="562046" y="96417"/>
                </a:cubicBezTo>
                <a:cubicBezTo>
                  <a:pt x="568493" y="107501"/>
                  <a:pt x="574475" y="117160"/>
                  <a:pt x="579373" y="124409"/>
                </a:cubicBezTo>
                <a:cubicBezTo>
                  <a:pt x="583117" y="130027"/>
                  <a:pt x="587188" y="135420"/>
                  <a:pt x="591565" y="140560"/>
                </a:cubicBezTo>
                <a:cubicBezTo>
                  <a:pt x="599719" y="130279"/>
                  <a:pt x="604006" y="121333"/>
                  <a:pt x="604006" y="114547"/>
                </a:cubicBezTo>
                <a:cubicBezTo>
                  <a:pt x="604119" y="112128"/>
                  <a:pt x="603103" y="109792"/>
                  <a:pt x="601257" y="108225"/>
                </a:cubicBezTo>
                <a:cubicBezTo>
                  <a:pt x="599210" y="106494"/>
                  <a:pt x="596078" y="105657"/>
                  <a:pt x="591655" y="105657"/>
                </a:cubicBezTo>
                <a:lnTo>
                  <a:pt x="584360" y="105657"/>
                </a:lnTo>
                <a:lnTo>
                  <a:pt x="584360" y="94529"/>
                </a:lnTo>
                <a:lnTo>
                  <a:pt x="641623" y="94529"/>
                </a:lnTo>
                <a:lnTo>
                  <a:pt x="641623" y="105680"/>
                </a:lnTo>
                <a:lnTo>
                  <a:pt x="635233" y="105680"/>
                </a:lnTo>
                <a:cubicBezTo>
                  <a:pt x="632691" y="105628"/>
                  <a:pt x="630164" y="106085"/>
                  <a:pt x="627802" y="107026"/>
                </a:cubicBezTo>
                <a:cubicBezTo>
                  <a:pt x="625761" y="107985"/>
                  <a:pt x="623967" y="109398"/>
                  <a:pt x="622554" y="111154"/>
                </a:cubicBezTo>
                <a:cubicBezTo>
                  <a:pt x="620846" y="113032"/>
                  <a:pt x="618856" y="116809"/>
                  <a:pt x="616198" y="122306"/>
                </a:cubicBezTo>
                <a:cubicBezTo>
                  <a:pt x="611733" y="131977"/>
                  <a:pt x="606278" y="141160"/>
                  <a:pt x="599923" y="149710"/>
                </a:cubicBezTo>
                <a:cubicBezTo>
                  <a:pt x="607365" y="156925"/>
                  <a:pt x="614083" y="160737"/>
                  <a:pt x="619421" y="160737"/>
                </a:cubicBezTo>
                <a:cubicBezTo>
                  <a:pt x="622513" y="160737"/>
                  <a:pt x="625432" y="159314"/>
                  <a:pt x="627338" y="156880"/>
                </a:cubicBezTo>
                <a:cubicBezTo>
                  <a:pt x="628910" y="154901"/>
                  <a:pt x="631036" y="150728"/>
                  <a:pt x="631862" y="142245"/>
                </a:cubicBezTo>
                <a:lnTo>
                  <a:pt x="631862" y="142030"/>
                </a:lnTo>
                <a:lnTo>
                  <a:pt x="632326" y="140187"/>
                </a:lnTo>
                <a:lnTo>
                  <a:pt x="642199" y="140074"/>
                </a:lnTo>
                <a:lnTo>
                  <a:pt x="642199" y="142460"/>
                </a:lnTo>
                <a:cubicBezTo>
                  <a:pt x="642199" y="154810"/>
                  <a:pt x="639575" y="164311"/>
                  <a:pt x="634282" y="170735"/>
                </a:cubicBezTo>
                <a:cubicBezTo>
                  <a:pt x="629134" y="177121"/>
                  <a:pt x="621347" y="180801"/>
                  <a:pt x="613144" y="180721"/>
                </a:cubicBezTo>
                <a:cubicBezTo>
                  <a:pt x="608209" y="180675"/>
                  <a:pt x="603358" y="179433"/>
                  <a:pt x="599007" y="177102"/>
                </a:cubicBezTo>
                <a:cubicBezTo>
                  <a:pt x="594551" y="174965"/>
                  <a:pt x="589495" y="171346"/>
                  <a:pt x="583625" y="166086"/>
                </a:cubicBezTo>
                <a:cubicBezTo>
                  <a:pt x="578039" y="170669"/>
                  <a:pt x="571809" y="174404"/>
                  <a:pt x="565134" y="177170"/>
                </a:cubicBezTo>
                <a:cubicBezTo>
                  <a:pt x="558990" y="179501"/>
                  <a:pt x="552477" y="180703"/>
                  <a:pt x="545907" y="180721"/>
                </a:cubicBezTo>
                <a:cubicBezTo>
                  <a:pt x="533500" y="180721"/>
                  <a:pt x="523061" y="176661"/>
                  <a:pt x="514872" y="168665"/>
                </a:cubicBezTo>
                <a:cubicBezTo>
                  <a:pt x="500180" y="154162"/>
                  <a:pt x="498259" y="131112"/>
                  <a:pt x="510348" y="114377"/>
                </a:cubicBezTo>
                <a:cubicBezTo>
                  <a:pt x="515426" y="107433"/>
                  <a:pt x="523965" y="100726"/>
                  <a:pt x="535784" y="94404"/>
                </a:cubicBezTo>
                <a:cubicBezTo>
                  <a:pt x="530310" y="82778"/>
                  <a:pt x="527528" y="72814"/>
                  <a:pt x="527528" y="64681"/>
                </a:cubicBezTo>
                <a:cubicBezTo>
                  <a:pt x="527400" y="55503"/>
                  <a:pt x="531208" y="46710"/>
                  <a:pt x="537990" y="40523"/>
                </a:cubicBezTo>
                <a:cubicBezTo>
                  <a:pt x="544695" y="33920"/>
                  <a:pt x="553780" y="30300"/>
                  <a:pt x="563188" y="30480"/>
                </a:cubicBezTo>
                <a:close/>
                <a:moveTo>
                  <a:pt x="314166" y="29789"/>
                </a:moveTo>
                <a:cubicBezTo>
                  <a:pt x="314233" y="29789"/>
                  <a:pt x="314303" y="29789"/>
                  <a:pt x="314370" y="29790"/>
                </a:cubicBezTo>
                <a:cubicBezTo>
                  <a:pt x="324895" y="29884"/>
                  <a:pt x="333351" y="38492"/>
                  <a:pt x="333257" y="49016"/>
                </a:cubicBezTo>
                <a:cubicBezTo>
                  <a:pt x="333163" y="59541"/>
                  <a:pt x="324556" y="67998"/>
                  <a:pt x="314031" y="67904"/>
                </a:cubicBezTo>
                <a:cubicBezTo>
                  <a:pt x="303568" y="67810"/>
                  <a:pt x="295138" y="59299"/>
                  <a:pt x="295144" y="48836"/>
                </a:cubicBezTo>
                <a:cubicBezTo>
                  <a:pt x="295137" y="38324"/>
                  <a:pt x="303653" y="29796"/>
                  <a:pt x="314166" y="29789"/>
                </a:cubicBezTo>
                <a:close/>
                <a:moveTo>
                  <a:pt x="572202" y="14940"/>
                </a:moveTo>
                <a:cubicBezTo>
                  <a:pt x="518485" y="14940"/>
                  <a:pt x="474937" y="58488"/>
                  <a:pt x="474937" y="112206"/>
                </a:cubicBezTo>
                <a:cubicBezTo>
                  <a:pt x="474937" y="165924"/>
                  <a:pt x="518485" y="209471"/>
                  <a:pt x="572202" y="209471"/>
                </a:cubicBezTo>
                <a:cubicBezTo>
                  <a:pt x="625895" y="209409"/>
                  <a:pt x="669405" y="165899"/>
                  <a:pt x="669468" y="112206"/>
                </a:cubicBezTo>
                <a:cubicBezTo>
                  <a:pt x="669468" y="58488"/>
                  <a:pt x="625920" y="14940"/>
                  <a:pt x="572202" y="14940"/>
                </a:cubicBezTo>
                <a:close/>
                <a:moveTo>
                  <a:pt x="572202" y="0"/>
                </a:moveTo>
                <a:cubicBezTo>
                  <a:pt x="634141" y="74"/>
                  <a:pt x="684333" y="50267"/>
                  <a:pt x="684408" y="112206"/>
                </a:cubicBezTo>
                <a:cubicBezTo>
                  <a:pt x="684408" y="112214"/>
                  <a:pt x="684408" y="112221"/>
                  <a:pt x="684408" y="112229"/>
                </a:cubicBezTo>
                <a:cubicBezTo>
                  <a:pt x="684401" y="174205"/>
                  <a:pt x="634156" y="224441"/>
                  <a:pt x="572180" y="224434"/>
                </a:cubicBezTo>
                <a:cubicBezTo>
                  <a:pt x="510204" y="224428"/>
                  <a:pt x="459967" y="174182"/>
                  <a:pt x="459974" y="112206"/>
                </a:cubicBezTo>
                <a:cubicBezTo>
                  <a:pt x="459981" y="50229"/>
                  <a:pt x="510226" y="-6"/>
                  <a:pt x="572202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  <a:lvl2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2pPr>
            <a:lvl3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3pPr>
            <a:lvl4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4pPr>
            <a:lvl5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5pPr>
            <a:lvl6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6pPr>
            <a:lvl7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7pPr>
            <a:lvl8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8pPr>
            <a:lvl9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4579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2 lines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05891-3E89-4C7B-B852-882688816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1067117"/>
            <a:ext cx="11506200" cy="13255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2A656-BE6E-42DC-83ED-722D61EA9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012F9-2AA6-4EBA-B1B0-B925D3C3F35C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D0B45-71E8-4A32-B8B9-E1E96669A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B3362-333B-4FF1-B598-4D361C4C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15BD134-7B2C-4553-B223-DBA70E37E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488565"/>
            <a:ext cx="2988000" cy="3749675"/>
          </a:xfrm>
          <a:custGeom>
            <a:avLst/>
            <a:gdLst>
              <a:gd name="connsiteX0" fmla="*/ 0 w 2988000"/>
              <a:gd name="connsiteY0" fmla="*/ 0 h 3749675"/>
              <a:gd name="connsiteX1" fmla="*/ 2988000 w 2988000"/>
              <a:gd name="connsiteY1" fmla="*/ 0 h 3749675"/>
              <a:gd name="connsiteX2" fmla="*/ 2988000 w 2988000"/>
              <a:gd name="connsiteY2" fmla="*/ 3749675 h 3749675"/>
              <a:gd name="connsiteX3" fmla="*/ 0 w 2988000"/>
              <a:gd name="connsiteY3" fmla="*/ 3749675 h 374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8000" h="3749675">
                <a:moveTo>
                  <a:pt x="0" y="0"/>
                </a:moveTo>
                <a:lnTo>
                  <a:pt x="2988000" y="0"/>
                </a:lnTo>
                <a:lnTo>
                  <a:pt x="2988000" y="3749675"/>
                </a:lnTo>
                <a:lnTo>
                  <a:pt x="0" y="37496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651553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2 lines and content Opt.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05891-3E89-4C7B-B852-882688816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1067117"/>
            <a:ext cx="11506200" cy="13255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2A656-BE6E-42DC-83ED-722D61EA9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012F9-2AA6-4EBA-B1B0-B925D3C3F35C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D0B45-71E8-4A32-B8B9-E1E96669A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B3362-333B-4FF1-B598-4D361C4C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15BD134-7B2C-4553-B223-DBA70E37E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488565"/>
            <a:ext cx="2988000" cy="3749675"/>
          </a:xfrm>
          <a:custGeom>
            <a:avLst/>
            <a:gdLst>
              <a:gd name="connsiteX0" fmla="*/ 0 w 2988000"/>
              <a:gd name="connsiteY0" fmla="*/ 0 h 3749675"/>
              <a:gd name="connsiteX1" fmla="*/ 2988000 w 2988000"/>
              <a:gd name="connsiteY1" fmla="*/ 0 h 3749675"/>
              <a:gd name="connsiteX2" fmla="*/ 2988000 w 2988000"/>
              <a:gd name="connsiteY2" fmla="*/ 3749675 h 3749675"/>
              <a:gd name="connsiteX3" fmla="*/ 0 w 2988000"/>
              <a:gd name="connsiteY3" fmla="*/ 3749675 h 374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8000" h="3749675">
                <a:moveTo>
                  <a:pt x="0" y="0"/>
                </a:moveTo>
                <a:lnTo>
                  <a:pt x="2988000" y="0"/>
                </a:lnTo>
                <a:lnTo>
                  <a:pt x="2988000" y="3749675"/>
                </a:lnTo>
                <a:lnTo>
                  <a:pt x="0" y="37496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8638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2 lines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C0404E34-A4A7-4C84-8E51-9115BB4A0B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B05891-3E89-4C7B-B852-882688816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1067117"/>
            <a:ext cx="11506200" cy="13255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2A656-BE6E-42DC-83ED-722D61EA9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9B395-33B1-48D7-9C9B-9C8710051018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D0B45-71E8-4A32-B8B9-E1E96669A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B3362-333B-4FF1-B598-4D361C4C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81B8E98-DE13-4641-9473-C8ECB8DB940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963" y="2488565"/>
            <a:ext cx="2988000" cy="3749675"/>
          </a:xfrm>
          <a:custGeom>
            <a:avLst/>
            <a:gdLst>
              <a:gd name="connsiteX0" fmla="*/ 0 w 2988000"/>
              <a:gd name="connsiteY0" fmla="*/ 0 h 3749675"/>
              <a:gd name="connsiteX1" fmla="*/ 2988000 w 2988000"/>
              <a:gd name="connsiteY1" fmla="*/ 0 h 3749675"/>
              <a:gd name="connsiteX2" fmla="*/ 2988000 w 2988000"/>
              <a:gd name="connsiteY2" fmla="*/ 3749675 h 3749675"/>
              <a:gd name="connsiteX3" fmla="*/ 0 w 2988000"/>
              <a:gd name="connsiteY3" fmla="*/ 3749675 h 374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8000" h="3749675">
                <a:moveTo>
                  <a:pt x="0" y="0"/>
                </a:moveTo>
                <a:lnTo>
                  <a:pt x="2988000" y="0"/>
                </a:lnTo>
                <a:lnTo>
                  <a:pt x="2988000" y="3749675"/>
                </a:lnTo>
                <a:lnTo>
                  <a:pt x="0" y="37496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5033055-0ECF-4A11-AC59-646BE8CD43C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0" y="6468618"/>
            <a:ext cx="1458119" cy="224434"/>
          </a:xfrm>
          <a:custGeom>
            <a:avLst/>
            <a:gdLst>
              <a:gd name="connsiteX0" fmla="*/ 541258 w 1458119"/>
              <a:gd name="connsiteY0" fmla="*/ 106053 h 224434"/>
              <a:gd name="connsiteX1" fmla="*/ 524531 w 1458119"/>
              <a:gd name="connsiteY1" fmla="*/ 129295 h 224434"/>
              <a:gd name="connsiteX2" fmla="*/ 533522 w 1458119"/>
              <a:gd name="connsiteY2" fmla="*/ 152990 h 224434"/>
              <a:gd name="connsiteX3" fmla="*/ 554694 w 1458119"/>
              <a:gd name="connsiteY3" fmla="*/ 164922 h 224434"/>
              <a:gd name="connsiteX4" fmla="*/ 575313 w 1458119"/>
              <a:gd name="connsiteY4" fmla="*/ 157400 h 224434"/>
              <a:gd name="connsiteX5" fmla="*/ 575358 w 1458119"/>
              <a:gd name="connsiteY5" fmla="*/ 157400 h 224434"/>
              <a:gd name="connsiteX6" fmla="*/ 560383 w 1458119"/>
              <a:gd name="connsiteY6" fmla="*/ 137393 h 224434"/>
              <a:gd name="connsiteX7" fmla="*/ 541258 w 1458119"/>
              <a:gd name="connsiteY7" fmla="*/ 106053 h 224434"/>
              <a:gd name="connsiteX8" fmla="*/ 880216 w 1458119"/>
              <a:gd name="connsiteY8" fmla="*/ 103610 h 224434"/>
              <a:gd name="connsiteX9" fmla="*/ 857597 w 1458119"/>
              <a:gd name="connsiteY9" fmla="*/ 127791 h 224434"/>
              <a:gd name="connsiteX10" fmla="*/ 880216 w 1458119"/>
              <a:gd name="connsiteY10" fmla="*/ 151972 h 224434"/>
              <a:gd name="connsiteX11" fmla="*/ 902836 w 1458119"/>
              <a:gd name="connsiteY11" fmla="*/ 127791 h 224434"/>
              <a:gd name="connsiteX12" fmla="*/ 880216 w 1458119"/>
              <a:gd name="connsiteY12" fmla="*/ 103610 h 224434"/>
              <a:gd name="connsiteX13" fmla="*/ 1245787 w 1458119"/>
              <a:gd name="connsiteY13" fmla="*/ 97910 h 224434"/>
              <a:gd name="connsiteX14" fmla="*/ 1225531 w 1458119"/>
              <a:gd name="connsiteY14" fmla="*/ 117759 h 224434"/>
              <a:gd name="connsiteX15" fmla="*/ 1265240 w 1458119"/>
              <a:gd name="connsiteY15" fmla="*/ 117759 h 224434"/>
              <a:gd name="connsiteX16" fmla="*/ 1245787 w 1458119"/>
              <a:gd name="connsiteY16" fmla="*/ 97910 h 224434"/>
              <a:gd name="connsiteX17" fmla="*/ 299441 w 1458119"/>
              <a:gd name="connsiteY17" fmla="*/ 80267 h 224434"/>
              <a:gd name="connsiteX18" fmla="*/ 329492 w 1458119"/>
              <a:gd name="connsiteY18" fmla="*/ 80267 h 224434"/>
              <a:gd name="connsiteX19" fmla="*/ 329492 w 1458119"/>
              <a:gd name="connsiteY19" fmla="*/ 174942 h 224434"/>
              <a:gd name="connsiteX20" fmla="*/ 299441 w 1458119"/>
              <a:gd name="connsiteY20" fmla="*/ 174942 h 224434"/>
              <a:gd name="connsiteX21" fmla="*/ 400133 w 1458119"/>
              <a:gd name="connsiteY21" fmla="*/ 80255 h 224434"/>
              <a:gd name="connsiteX22" fmla="*/ 434855 w 1458119"/>
              <a:gd name="connsiteY22" fmla="*/ 80255 h 224434"/>
              <a:gd name="connsiteX23" fmla="*/ 403029 w 1458119"/>
              <a:gd name="connsiteY23" fmla="*/ 127192 h 224434"/>
              <a:gd name="connsiteX24" fmla="*/ 435443 w 1458119"/>
              <a:gd name="connsiteY24" fmla="*/ 174942 h 224434"/>
              <a:gd name="connsiteX25" fmla="*/ 400676 w 1458119"/>
              <a:gd name="connsiteY25" fmla="*/ 174942 h 224434"/>
              <a:gd name="connsiteX26" fmla="*/ 385204 w 1458119"/>
              <a:gd name="connsiteY26" fmla="*/ 147436 h 224434"/>
              <a:gd name="connsiteX27" fmla="*/ 369642 w 1458119"/>
              <a:gd name="connsiteY27" fmla="*/ 174942 h 224434"/>
              <a:gd name="connsiteX28" fmla="*/ 334875 w 1458119"/>
              <a:gd name="connsiteY28" fmla="*/ 174942 h 224434"/>
              <a:gd name="connsiteX29" fmla="*/ 367481 w 1458119"/>
              <a:gd name="connsiteY29" fmla="*/ 127203 h 224434"/>
              <a:gd name="connsiteX30" fmla="*/ 335441 w 1458119"/>
              <a:gd name="connsiteY30" fmla="*/ 80267 h 224434"/>
              <a:gd name="connsiteX31" fmla="*/ 370207 w 1458119"/>
              <a:gd name="connsiteY31" fmla="*/ 80267 h 224434"/>
              <a:gd name="connsiteX32" fmla="*/ 385204 w 1458119"/>
              <a:gd name="connsiteY32" fmla="*/ 106969 h 224434"/>
              <a:gd name="connsiteX33" fmla="*/ 1363760 w 1458119"/>
              <a:gd name="connsiteY33" fmla="*/ 78842 h 224434"/>
              <a:gd name="connsiteX34" fmla="*/ 1366531 w 1458119"/>
              <a:gd name="connsiteY34" fmla="*/ 78932 h 224434"/>
              <a:gd name="connsiteX35" fmla="*/ 1366531 w 1458119"/>
              <a:gd name="connsiteY35" fmla="*/ 106562 h 224434"/>
              <a:gd name="connsiteX36" fmla="*/ 1362188 w 1458119"/>
              <a:gd name="connsiteY36" fmla="*/ 106359 h 224434"/>
              <a:gd name="connsiteX37" fmla="*/ 1334864 w 1458119"/>
              <a:gd name="connsiteY37" fmla="*/ 138207 h 224434"/>
              <a:gd name="connsiteX38" fmla="*/ 1334864 w 1458119"/>
              <a:gd name="connsiteY38" fmla="*/ 175157 h 224434"/>
              <a:gd name="connsiteX39" fmla="*/ 1304790 w 1458119"/>
              <a:gd name="connsiteY39" fmla="*/ 175157 h 224434"/>
              <a:gd name="connsiteX40" fmla="*/ 1304790 w 1458119"/>
              <a:gd name="connsiteY40" fmla="*/ 80414 h 224434"/>
              <a:gd name="connsiteX41" fmla="*/ 1334864 w 1458119"/>
              <a:gd name="connsiteY41" fmla="*/ 80414 h 224434"/>
              <a:gd name="connsiteX42" fmla="*/ 1334864 w 1458119"/>
              <a:gd name="connsiteY42" fmla="*/ 95807 h 224434"/>
              <a:gd name="connsiteX43" fmla="*/ 1363760 w 1458119"/>
              <a:gd name="connsiteY43" fmla="*/ 78842 h 224434"/>
              <a:gd name="connsiteX44" fmla="*/ 1003268 w 1458119"/>
              <a:gd name="connsiteY44" fmla="*/ 78842 h 224434"/>
              <a:gd name="connsiteX45" fmla="*/ 1006039 w 1458119"/>
              <a:gd name="connsiteY45" fmla="*/ 78932 h 224434"/>
              <a:gd name="connsiteX46" fmla="*/ 1006039 w 1458119"/>
              <a:gd name="connsiteY46" fmla="*/ 106562 h 224434"/>
              <a:gd name="connsiteX47" fmla="*/ 1001696 w 1458119"/>
              <a:gd name="connsiteY47" fmla="*/ 106359 h 224434"/>
              <a:gd name="connsiteX48" fmla="*/ 974371 w 1458119"/>
              <a:gd name="connsiteY48" fmla="*/ 138207 h 224434"/>
              <a:gd name="connsiteX49" fmla="*/ 974371 w 1458119"/>
              <a:gd name="connsiteY49" fmla="*/ 175157 h 224434"/>
              <a:gd name="connsiteX50" fmla="*/ 944298 w 1458119"/>
              <a:gd name="connsiteY50" fmla="*/ 175157 h 224434"/>
              <a:gd name="connsiteX51" fmla="*/ 944298 w 1458119"/>
              <a:gd name="connsiteY51" fmla="*/ 80414 h 224434"/>
              <a:gd name="connsiteX52" fmla="*/ 974371 w 1458119"/>
              <a:gd name="connsiteY52" fmla="*/ 80414 h 224434"/>
              <a:gd name="connsiteX53" fmla="*/ 974371 w 1458119"/>
              <a:gd name="connsiteY53" fmla="*/ 95807 h 224434"/>
              <a:gd name="connsiteX54" fmla="*/ 1003268 w 1458119"/>
              <a:gd name="connsiteY54" fmla="*/ 78842 h 224434"/>
              <a:gd name="connsiteX55" fmla="*/ 1152288 w 1458119"/>
              <a:gd name="connsiteY55" fmla="*/ 78050 h 224434"/>
              <a:gd name="connsiteX56" fmla="*/ 1178821 w 1458119"/>
              <a:gd name="connsiteY56" fmla="*/ 88862 h 224434"/>
              <a:gd name="connsiteX57" fmla="*/ 1186297 w 1458119"/>
              <a:gd name="connsiteY57" fmla="*/ 118947 h 224434"/>
              <a:gd name="connsiteX58" fmla="*/ 1186297 w 1458119"/>
              <a:gd name="connsiteY58" fmla="*/ 175157 h 224434"/>
              <a:gd name="connsiteX59" fmla="*/ 1156212 w 1458119"/>
              <a:gd name="connsiteY59" fmla="*/ 175157 h 224434"/>
              <a:gd name="connsiteX60" fmla="*/ 1156212 w 1458119"/>
              <a:gd name="connsiteY60" fmla="*/ 126604 h 224434"/>
              <a:gd name="connsiteX61" fmla="*/ 1139507 w 1458119"/>
              <a:gd name="connsiteY61" fmla="*/ 103610 h 224434"/>
              <a:gd name="connsiteX62" fmla="*/ 1121231 w 1458119"/>
              <a:gd name="connsiteY62" fmla="*/ 127587 h 224434"/>
              <a:gd name="connsiteX63" fmla="*/ 1121231 w 1458119"/>
              <a:gd name="connsiteY63" fmla="*/ 175157 h 224434"/>
              <a:gd name="connsiteX64" fmla="*/ 1091146 w 1458119"/>
              <a:gd name="connsiteY64" fmla="*/ 175157 h 224434"/>
              <a:gd name="connsiteX65" fmla="*/ 1091146 w 1458119"/>
              <a:gd name="connsiteY65" fmla="*/ 80414 h 224434"/>
              <a:gd name="connsiteX66" fmla="*/ 1121231 w 1458119"/>
              <a:gd name="connsiteY66" fmla="*/ 80414 h 224434"/>
              <a:gd name="connsiteX67" fmla="*/ 1121231 w 1458119"/>
              <a:gd name="connsiteY67" fmla="*/ 94178 h 224434"/>
              <a:gd name="connsiteX68" fmla="*/ 1152288 w 1458119"/>
              <a:gd name="connsiteY68" fmla="*/ 78050 h 224434"/>
              <a:gd name="connsiteX69" fmla="*/ 873939 w 1458119"/>
              <a:gd name="connsiteY69" fmla="*/ 77993 h 224434"/>
              <a:gd name="connsiteX70" fmla="*/ 902836 w 1458119"/>
              <a:gd name="connsiteY70" fmla="*/ 93918 h 224434"/>
              <a:gd name="connsiteX71" fmla="*/ 902836 w 1458119"/>
              <a:gd name="connsiteY71" fmla="*/ 80346 h 224434"/>
              <a:gd name="connsiteX72" fmla="*/ 932909 w 1458119"/>
              <a:gd name="connsiteY72" fmla="*/ 80414 h 224434"/>
              <a:gd name="connsiteX73" fmla="*/ 932909 w 1458119"/>
              <a:gd name="connsiteY73" fmla="*/ 175157 h 224434"/>
              <a:gd name="connsiteX74" fmla="*/ 902836 w 1458119"/>
              <a:gd name="connsiteY74" fmla="*/ 175157 h 224434"/>
              <a:gd name="connsiteX75" fmla="*/ 902836 w 1458119"/>
              <a:gd name="connsiteY75" fmla="*/ 161800 h 224434"/>
              <a:gd name="connsiteX76" fmla="*/ 873939 w 1458119"/>
              <a:gd name="connsiteY76" fmla="*/ 177521 h 224434"/>
              <a:gd name="connsiteX77" fmla="*/ 827739 w 1458119"/>
              <a:gd name="connsiteY77" fmla="*/ 127757 h 224434"/>
              <a:gd name="connsiteX78" fmla="*/ 873939 w 1458119"/>
              <a:gd name="connsiteY78" fmla="*/ 77993 h 224434"/>
              <a:gd name="connsiteX79" fmla="*/ 1415831 w 1458119"/>
              <a:gd name="connsiteY79" fmla="*/ 77858 h 224434"/>
              <a:gd name="connsiteX80" fmla="*/ 1456717 w 1458119"/>
              <a:gd name="connsiteY80" fmla="*/ 109899 h 224434"/>
              <a:gd name="connsiteX81" fmla="*/ 1427039 w 1458119"/>
              <a:gd name="connsiteY81" fmla="*/ 109899 h 224434"/>
              <a:gd name="connsiteX82" fmla="*/ 1414599 w 1458119"/>
              <a:gd name="connsiteY82" fmla="*/ 97458 h 224434"/>
              <a:gd name="connsiteX83" fmla="*/ 1403390 w 1458119"/>
              <a:gd name="connsiteY83" fmla="*/ 105906 h 224434"/>
              <a:gd name="connsiteX84" fmla="*/ 1427571 w 1458119"/>
              <a:gd name="connsiteY84" fmla="*/ 119275 h 224434"/>
              <a:gd name="connsiteX85" fmla="*/ 1458119 w 1458119"/>
              <a:gd name="connsiteY85" fmla="*/ 147244 h 224434"/>
              <a:gd name="connsiteX86" fmla="*/ 1415266 w 1458119"/>
              <a:gd name="connsiteY86" fmla="*/ 177713 h 224434"/>
              <a:gd name="connsiteX87" fmla="*/ 1371621 w 1458119"/>
              <a:gd name="connsiteY87" fmla="*/ 143512 h 224434"/>
              <a:gd name="connsiteX88" fmla="*/ 1401106 w 1458119"/>
              <a:gd name="connsiteY88" fmla="*/ 143512 h 224434"/>
              <a:gd name="connsiteX89" fmla="*/ 1416250 w 1458119"/>
              <a:gd name="connsiteY89" fmla="*/ 157468 h 224434"/>
              <a:gd name="connsiteX90" fmla="*/ 1428634 w 1458119"/>
              <a:gd name="connsiteY90" fmla="*/ 148624 h 224434"/>
              <a:gd name="connsiteX91" fmla="*/ 1403277 w 1458119"/>
              <a:gd name="connsiteY91" fmla="*/ 134475 h 224434"/>
              <a:gd name="connsiteX92" fmla="*/ 1373985 w 1458119"/>
              <a:gd name="connsiteY92" fmla="*/ 106755 h 224434"/>
              <a:gd name="connsiteX93" fmla="*/ 1415831 w 1458119"/>
              <a:gd name="connsiteY93" fmla="*/ 77858 h 224434"/>
              <a:gd name="connsiteX94" fmla="*/ 1245979 w 1458119"/>
              <a:gd name="connsiteY94" fmla="*/ 77858 h 224434"/>
              <a:gd name="connsiteX95" fmla="*/ 1294725 w 1458119"/>
              <a:gd name="connsiteY95" fmla="*/ 121107 h 224434"/>
              <a:gd name="connsiteX96" fmla="*/ 1293741 w 1458119"/>
              <a:gd name="connsiteY96" fmla="*/ 135063 h 224434"/>
              <a:gd name="connsiteX97" fmla="*/ 1225531 w 1458119"/>
              <a:gd name="connsiteY97" fmla="*/ 135063 h 224434"/>
              <a:gd name="connsiteX98" fmla="*/ 1246567 w 1458119"/>
              <a:gd name="connsiteY98" fmla="*/ 156088 h 224434"/>
              <a:gd name="connsiteX99" fmla="*/ 1264063 w 1458119"/>
              <a:gd name="connsiteY99" fmla="*/ 145287 h 224434"/>
              <a:gd name="connsiteX100" fmla="*/ 1293548 w 1458119"/>
              <a:gd name="connsiteY100" fmla="*/ 145287 h 224434"/>
              <a:gd name="connsiteX101" fmla="*/ 1246759 w 1458119"/>
              <a:gd name="connsiteY101" fmla="*/ 177713 h 224434"/>
              <a:gd name="connsiteX102" fmla="*/ 1195661 w 1458119"/>
              <a:gd name="connsiteY102" fmla="*/ 127791 h 224434"/>
              <a:gd name="connsiteX103" fmla="*/ 1245979 w 1458119"/>
              <a:gd name="connsiteY103" fmla="*/ 77858 h 224434"/>
              <a:gd name="connsiteX104" fmla="*/ 23638 w 1458119"/>
              <a:gd name="connsiteY104" fmla="*/ 76354 h 224434"/>
              <a:gd name="connsiteX105" fmla="*/ 49560 w 1458119"/>
              <a:gd name="connsiteY105" fmla="*/ 88093 h 224434"/>
              <a:gd name="connsiteX106" fmla="*/ 79316 w 1458119"/>
              <a:gd name="connsiteY106" fmla="*/ 77304 h 224434"/>
              <a:gd name="connsiteX107" fmla="*/ 104583 w 1458119"/>
              <a:gd name="connsiteY107" fmla="*/ 90140 h 224434"/>
              <a:gd name="connsiteX108" fmla="*/ 138105 w 1458119"/>
              <a:gd name="connsiteY108" fmla="*/ 77304 h 224434"/>
              <a:gd name="connsiteX109" fmla="*/ 162659 w 1458119"/>
              <a:gd name="connsiteY109" fmla="*/ 87041 h 224434"/>
              <a:gd name="connsiteX110" fmla="*/ 166572 w 1458119"/>
              <a:gd name="connsiteY110" fmla="*/ 119297 h 224434"/>
              <a:gd name="connsiteX111" fmla="*/ 160194 w 1458119"/>
              <a:gd name="connsiteY111" fmla="*/ 148262 h 224434"/>
              <a:gd name="connsiteX112" fmla="*/ 161325 w 1458119"/>
              <a:gd name="connsiteY112" fmla="*/ 164978 h 224434"/>
              <a:gd name="connsiteX113" fmla="*/ 174840 w 1458119"/>
              <a:gd name="connsiteY113" fmla="*/ 169762 h 224434"/>
              <a:gd name="connsiteX114" fmla="*/ 186150 w 1458119"/>
              <a:gd name="connsiteY114" fmla="*/ 168439 h 224434"/>
              <a:gd name="connsiteX115" fmla="*/ 180755 w 1458119"/>
              <a:gd name="connsiteY115" fmla="*/ 192755 h 224434"/>
              <a:gd name="connsiteX116" fmla="*/ 169558 w 1458119"/>
              <a:gd name="connsiteY116" fmla="*/ 193739 h 224434"/>
              <a:gd name="connsiteX117" fmla="*/ 139168 w 1458119"/>
              <a:gd name="connsiteY117" fmla="*/ 181615 h 224434"/>
              <a:gd name="connsiteX118" fmla="*/ 134011 w 1458119"/>
              <a:gd name="connsiteY118" fmla="*/ 150513 h 224434"/>
              <a:gd name="connsiteX119" fmla="*/ 141329 w 1458119"/>
              <a:gd name="connsiteY119" fmla="*/ 118687 h 224434"/>
              <a:gd name="connsiteX120" fmla="*/ 140639 w 1458119"/>
              <a:gd name="connsiteY120" fmla="*/ 103079 h 224434"/>
              <a:gd name="connsiteX121" fmla="*/ 132122 w 1458119"/>
              <a:gd name="connsiteY121" fmla="*/ 99607 h 224434"/>
              <a:gd name="connsiteX122" fmla="*/ 105951 w 1458119"/>
              <a:gd name="connsiteY122" fmla="*/ 123199 h 224434"/>
              <a:gd name="connsiteX123" fmla="*/ 94019 w 1458119"/>
              <a:gd name="connsiteY123" fmla="*/ 174716 h 224434"/>
              <a:gd name="connsiteX124" fmla="*/ 68606 w 1458119"/>
              <a:gd name="connsiteY124" fmla="*/ 174716 h 224434"/>
              <a:gd name="connsiteX125" fmla="*/ 81601 w 1458119"/>
              <a:gd name="connsiteY125" fmla="*/ 118675 h 224434"/>
              <a:gd name="connsiteX126" fmla="*/ 80911 w 1458119"/>
              <a:gd name="connsiteY126" fmla="*/ 103045 h 224434"/>
              <a:gd name="connsiteX127" fmla="*/ 72587 w 1458119"/>
              <a:gd name="connsiteY127" fmla="*/ 99652 h 224434"/>
              <a:gd name="connsiteX128" fmla="*/ 44188 w 1458119"/>
              <a:gd name="connsiteY128" fmla="*/ 131218 h 224434"/>
              <a:gd name="connsiteX129" fmla="*/ 34099 w 1458119"/>
              <a:gd name="connsiteY129" fmla="*/ 174761 h 224434"/>
              <a:gd name="connsiteX130" fmla="*/ 8663 w 1458119"/>
              <a:gd name="connsiteY130" fmla="*/ 174761 h 224434"/>
              <a:gd name="connsiteX131" fmla="*/ 23785 w 1458119"/>
              <a:gd name="connsiteY131" fmla="*/ 112274 h 224434"/>
              <a:gd name="connsiteX132" fmla="*/ 22416 w 1458119"/>
              <a:gd name="connsiteY132" fmla="*/ 100217 h 224434"/>
              <a:gd name="connsiteX133" fmla="*/ 5451 w 1458119"/>
              <a:gd name="connsiteY133" fmla="*/ 99641 h 224434"/>
              <a:gd name="connsiteX134" fmla="*/ 0 w 1458119"/>
              <a:gd name="connsiteY134" fmla="*/ 101903 h 224434"/>
              <a:gd name="connsiteX135" fmla="*/ 4524 w 1458119"/>
              <a:gd name="connsiteY135" fmla="*/ 80142 h 224434"/>
              <a:gd name="connsiteX136" fmla="*/ 6153 w 1458119"/>
              <a:gd name="connsiteY136" fmla="*/ 79554 h 224434"/>
              <a:gd name="connsiteX137" fmla="*/ 23638 w 1458119"/>
              <a:gd name="connsiteY137" fmla="*/ 76354 h 224434"/>
              <a:gd name="connsiteX138" fmla="*/ 750684 w 1458119"/>
              <a:gd name="connsiteY138" fmla="*/ 63573 h 224434"/>
              <a:gd name="connsiteX139" fmla="*/ 750684 w 1458119"/>
              <a:gd name="connsiteY139" fmla="*/ 111143 h 224434"/>
              <a:gd name="connsiteX140" fmla="*/ 772501 w 1458119"/>
              <a:gd name="connsiteY140" fmla="*/ 111143 h 224434"/>
              <a:gd name="connsiteX141" fmla="*/ 788524 w 1458119"/>
              <a:gd name="connsiteY141" fmla="*/ 103984 h 224434"/>
              <a:gd name="connsiteX142" fmla="*/ 794521 w 1458119"/>
              <a:gd name="connsiteY142" fmla="*/ 87291 h 224434"/>
              <a:gd name="connsiteX143" fmla="*/ 794532 w 1458119"/>
              <a:gd name="connsiteY143" fmla="*/ 87324 h 224434"/>
              <a:gd name="connsiteX144" fmla="*/ 794521 w 1458119"/>
              <a:gd name="connsiteY144" fmla="*/ 87290 h 224434"/>
              <a:gd name="connsiteX145" fmla="*/ 794521 w 1458119"/>
              <a:gd name="connsiteY145" fmla="*/ 87291 h 224434"/>
              <a:gd name="connsiteX146" fmla="*/ 788535 w 1458119"/>
              <a:gd name="connsiteY146" fmla="*/ 70656 h 224434"/>
              <a:gd name="connsiteX147" fmla="*/ 772512 w 1458119"/>
              <a:gd name="connsiteY147" fmla="*/ 63573 h 224434"/>
              <a:gd name="connsiteX148" fmla="*/ 1028976 w 1458119"/>
              <a:gd name="connsiteY148" fmla="*/ 52297 h 224434"/>
              <a:gd name="connsiteX149" fmla="*/ 1058857 w 1458119"/>
              <a:gd name="connsiteY149" fmla="*/ 52297 h 224434"/>
              <a:gd name="connsiteX150" fmla="*/ 1058857 w 1458119"/>
              <a:gd name="connsiteY150" fmla="*/ 80414 h 224434"/>
              <a:gd name="connsiteX151" fmla="*/ 1080481 w 1458119"/>
              <a:gd name="connsiteY151" fmla="*/ 80414 h 224434"/>
              <a:gd name="connsiteX152" fmla="*/ 1080481 w 1458119"/>
              <a:gd name="connsiteY152" fmla="*/ 102819 h 224434"/>
              <a:gd name="connsiteX153" fmla="*/ 1058857 w 1458119"/>
              <a:gd name="connsiteY153" fmla="*/ 102819 h 224434"/>
              <a:gd name="connsiteX154" fmla="*/ 1058857 w 1458119"/>
              <a:gd name="connsiteY154" fmla="*/ 136635 h 224434"/>
              <a:gd name="connsiteX155" fmla="*/ 1071829 w 1458119"/>
              <a:gd name="connsiteY155" fmla="*/ 152752 h 224434"/>
              <a:gd name="connsiteX156" fmla="*/ 1082641 w 1458119"/>
              <a:gd name="connsiteY156" fmla="*/ 152164 h 224434"/>
              <a:gd name="connsiteX157" fmla="*/ 1082664 w 1458119"/>
              <a:gd name="connsiteY157" fmla="*/ 175157 h 224434"/>
              <a:gd name="connsiteX158" fmla="*/ 1062611 w 1458119"/>
              <a:gd name="connsiteY158" fmla="*/ 176729 h 224434"/>
              <a:gd name="connsiteX159" fmla="*/ 1028998 w 1458119"/>
              <a:gd name="connsiteY159" fmla="*/ 143320 h 224434"/>
              <a:gd name="connsiteX160" fmla="*/ 1028998 w 1458119"/>
              <a:gd name="connsiteY160" fmla="*/ 102819 h 224434"/>
              <a:gd name="connsiteX161" fmla="*/ 1014035 w 1458119"/>
              <a:gd name="connsiteY161" fmla="*/ 102819 h 224434"/>
              <a:gd name="connsiteX162" fmla="*/ 1014035 w 1458119"/>
              <a:gd name="connsiteY162" fmla="*/ 80414 h 224434"/>
              <a:gd name="connsiteX163" fmla="*/ 1028976 w 1458119"/>
              <a:gd name="connsiteY163" fmla="*/ 80414 h 224434"/>
              <a:gd name="connsiteX164" fmla="*/ 562193 w 1458119"/>
              <a:gd name="connsiteY164" fmla="*/ 42582 h 224434"/>
              <a:gd name="connsiteX165" fmla="*/ 552184 w 1458119"/>
              <a:gd name="connsiteY165" fmla="*/ 46664 h 224434"/>
              <a:gd name="connsiteX166" fmla="*/ 548033 w 1458119"/>
              <a:gd name="connsiteY166" fmla="*/ 58201 h 224434"/>
              <a:gd name="connsiteX167" fmla="*/ 556153 w 1458119"/>
              <a:gd name="connsiteY167" fmla="*/ 85187 h 224434"/>
              <a:gd name="connsiteX168" fmla="*/ 571920 w 1458119"/>
              <a:gd name="connsiteY168" fmla="*/ 74239 h 224434"/>
              <a:gd name="connsiteX169" fmla="*/ 576545 w 1458119"/>
              <a:gd name="connsiteY169" fmla="*/ 59479 h 224434"/>
              <a:gd name="connsiteX170" fmla="*/ 572553 w 1458119"/>
              <a:gd name="connsiteY170" fmla="*/ 46823 h 224434"/>
              <a:gd name="connsiteX171" fmla="*/ 562193 w 1458119"/>
              <a:gd name="connsiteY171" fmla="*/ 42582 h 224434"/>
              <a:gd name="connsiteX172" fmla="*/ 718847 w 1458119"/>
              <a:gd name="connsiteY172" fmla="*/ 37560 h 224434"/>
              <a:gd name="connsiteX173" fmla="*/ 776448 w 1458119"/>
              <a:gd name="connsiteY173" fmla="*/ 37560 h 224434"/>
              <a:gd name="connsiteX174" fmla="*/ 826574 w 1458119"/>
              <a:gd name="connsiteY174" fmla="*/ 87324 h 224434"/>
              <a:gd name="connsiteX175" fmla="*/ 776448 w 1458119"/>
              <a:gd name="connsiteY175" fmla="*/ 137088 h 224434"/>
              <a:gd name="connsiteX176" fmla="*/ 750684 w 1458119"/>
              <a:gd name="connsiteY176" fmla="*/ 137088 h 224434"/>
              <a:gd name="connsiteX177" fmla="*/ 750684 w 1458119"/>
              <a:gd name="connsiteY177" fmla="*/ 175214 h 224434"/>
              <a:gd name="connsiteX178" fmla="*/ 718847 w 1458119"/>
              <a:gd name="connsiteY178" fmla="*/ 175214 h 224434"/>
              <a:gd name="connsiteX179" fmla="*/ 235518 w 1458119"/>
              <a:gd name="connsiteY179" fmla="*/ 33918 h 224434"/>
              <a:gd name="connsiteX180" fmla="*/ 284422 w 1458119"/>
              <a:gd name="connsiteY180" fmla="*/ 77722 h 224434"/>
              <a:gd name="connsiteX181" fmla="*/ 252562 w 1458119"/>
              <a:gd name="connsiteY181" fmla="*/ 77722 h 224434"/>
              <a:gd name="connsiteX182" fmla="*/ 235484 w 1458119"/>
              <a:gd name="connsiteY182" fmla="*/ 57884 h 224434"/>
              <a:gd name="connsiteX183" fmla="*/ 218779 w 1458119"/>
              <a:gd name="connsiteY183" fmla="*/ 72022 h 224434"/>
              <a:gd name="connsiteX184" fmla="*/ 238424 w 1458119"/>
              <a:gd name="connsiteY184" fmla="*/ 90118 h 224434"/>
              <a:gd name="connsiteX185" fmla="*/ 286740 w 1458119"/>
              <a:gd name="connsiteY185" fmla="*/ 134509 h 224434"/>
              <a:gd name="connsiteX186" fmla="*/ 235088 w 1458119"/>
              <a:gd name="connsiteY186" fmla="*/ 178505 h 224434"/>
              <a:gd name="connsiteX187" fmla="*/ 183232 w 1458119"/>
              <a:gd name="connsiteY187" fmla="*/ 129408 h 224434"/>
              <a:gd name="connsiteX188" fmla="*/ 215046 w 1458119"/>
              <a:gd name="connsiteY188" fmla="*/ 129375 h 224434"/>
              <a:gd name="connsiteX189" fmla="*/ 237056 w 1458119"/>
              <a:gd name="connsiteY189" fmla="*/ 153125 h 224434"/>
              <a:gd name="connsiteX190" fmla="*/ 255151 w 1458119"/>
              <a:gd name="connsiteY190" fmla="*/ 137020 h 224434"/>
              <a:gd name="connsiteX191" fmla="*/ 233742 w 1458119"/>
              <a:gd name="connsiteY191" fmla="*/ 117793 h 224434"/>
              <a:gd name="connsiteX192" fmla="*/ 187190 w 1458119"/>
              <a:gd name="connsiteY192" fmla="*/ 72621 h 224434"/>
              <a:gd name="connsiteX193" fmla="*/ 235518 w 1458119"/>
              <a:gd name="connsiteY193" fmla="*/ 33918 h 224434"/>
              <a:gd name="connsiteX194" fmla="*/ 563188 w 1458119"/>
              <a:gd name="connsiteY194" fmla="*/ 30480 h 224434"/>
              <a:gd name="connsiteX195" fmla="*/ 585808 w 1458119"/>
              <a:gd name="connsiteY195" fmla="*/ 37944 h 224434"/>
              <a:gd name="connsiteX196" fmla="*/ 594483 w 1458119"/>
              <a:gd name="connsiteY196" fmla="*/ 57952 h 224434"/>
              <a:gd name="connsiteX197" fmla="*/ 586566 w 1458119"/>
              <a:gd name="connsiteY197" fmla="*/ 79249 h 224434"/>
              <a:gd name="connsiteX198" fmla="*/ 562046 w 1458119"/>
              <a:gd name="connsiteY198" fmla="*/ 96417 h 224434"/>
              <a:gd name="connsiteX199" fmla="*/ 579373 w 1458119"/>
              <a:gd name="connsiteY199" fmla="*/ 124409 h 224434"/>
              <a:gd name="connsiteX200" fmla="*/ 591565 w 1458119"/>
              <a:gd name="connsiteY200" fmla="*/ 140560 h 224434"/>
              <a:gd name="connsiteX201" fmla="*/ 604006 w 1458119"/>
              <a:gd name="connsiteY201" fmla="*/ 114547 h 224434"/>
              <a:gd name="connsiteX202" fmla="*/ 601257 w 1458119"/>
              <a:gd name="connsiteY202" fmla="*/ 108225 h 224434"/>
              <a:gd name="connsiteX203" fmla="*/ 591655 w 1458119"/>
              <a:gd name="connsiteY203" fmla="*/ 105657 h 224434"/>
              <a:gd name="connsiteX204" fmla="*/ 584360 w 1458119"/>
              <a:gd name="connsiteY204" fmla="*/ 105657 h 224434"/>
              <a:gd name="connsiteX205" fmla="*/ 584360 w 1458119"/>
              <a:gd name="connsiteY205" fmla="*/ 94529 h 224434"/>
              <a:gd name="connsiteX206" fmla="*/ 641623 w 1458119"/>
              <a:gd name="connsiteY206" fmla="*/ 94529 h 224434"/>
              <a:gd name="connsiteX207" fmla="*/ 641623 w 1458119"/>
              <a:gd name="connsiteY207" fmla="*/ 105680 h 224434"/>
              <a:gd name="connsiteX208" fmla="*/ 635232 w 1458119"/>
              <a:gd name="connsiteY208" fmla="*/ 105680 h 224434"/>
              <a:gd name="connsiteX209" fmla="*/ 627802 w 1458119"/>
              <a:gd name="connsiteY209" fmla="*/ 107026 h 224434"/>
              <a:gd name="connsiteX210" fmla="*/ 622554 w 1458119"/>
              <a:gd name="connsiteY210" fmla="*/ 111154 h 224434"/>
              <a:gd name="connsiteX211" fmla="*/ 616198 w 1458119"/>
              <a:gd name="connsiteY211" fmla="*/ 122306 h 224434"/>
              <a:gd name="connsiteX212" fmla="*/ 599923 w 1458119"/>
              <a:gd name="connsiteY212" fmla="*/ 149710 h 224434"/>
              <a:gd name="connsiteX213" fmla="*/ 619421 w 1458119"/>
              <a:gd name="connsiteY213" fmla="*/ 160737 h 224434"/>
              <a:gd name="connsiteX214" fmla="*/ 627338 w 1458119"/>
              <a:gd name="connsiteY214" fmla="*/ 156880 h 224434"/>
              <a:gd name="connsiteX215" fmla="*/ 631862 w 1458119"/>
              <a:gd name="connsiteY215" fmla="*/ 142245 h 224434"/>
              <a:gd name="connsiteX216" fmla="*/ 631862 w 1458119"/>
              <a:gd name="connsiteY216" fmla="*/ 142030 h 224434"/>
              <a:gd name="connsiteX217" fmla="*/ 632326 w 1458119"/>
              <a:gd name="connsiteY217" fmla="*/ 140187 h 224434"/>
              <a:gd name="connsiteX218" fmla="*/ 642199 w 1458119"/>
              <a:gd name="connsiteY218" fmla="*/ 140074 h 224434"/>
              <a:gd name="connsiteX219" fmla="*/ 642199 w 1458119"/>
              <a:gd name="connsiteY219" fmla="*/ 142460 h 224434"/>
              <a:gd name="connsiteX220" fmla="*/ 634282 w 1458119"/>
              <a:gd name="connsiteY220" fmla="*/ 170735 h 224434"/>
              <a:gd name="connsiteX221" fmla="*/ 613144 w 1458119"/>
              <a:gd name="connsiteY221" fmla="*/ 180721 h 224434"/>
              <a:gd name="connsiteX222" fmla="*/ 599007 w 1458119"/>
              <a:gd name="connsiteY222" fmla="*/ 177102 h 224434"/>
              <a:gd name="connsiteX223" fmla="*/ 583625 w 1458119"/>
              <a:gd name="connsiteY223" fmla="*/ 166086 h 224434"/>
              <a:gd name="connsiteX224" fmla="*/ 565133 w 1458119"/>
              <a:gd name="connsiteY224" fmla="*/ 177170 h 224434"/>
              <a:gd name="connsiteX225" fmla="*/ 545907 w 1458119"/>
              <a:gd name="connsiteY225" fmla="*/ 180721 h 224434"/>
              <a:gd name="connsiteX226" fmla="*/ 514872 w 1458119"/>
              <a:gd name="connsiteY226" fmla="*/ 168665 h 224434"/>
              <a:gd name="connsiteX227" fmla="*/ 510348 w 1458119"/>
              <a:gd name="connsiteY227" fmla="*/ 114377 h 224434"/>
              <a:gd name="connsiteX228" fmla="*/ 535784 w 1458119"/>
              <a:gd name="connsiteY228" fmla="*/ 94404 h 224434"/>
              <a:gd name="connsiteX229" fmla="*/ 527528 w 1458119"/>
              <a:gd name="connsiteY229" fmla="*/ 64681 h 224434"/>
              <a:gd name="connsiteX230" fmla="*/ 537990 w 1458119"/>
              <a:gd name="connsiteY230" fmla="*/ 40523 h 224434"/>
              <a:gd name="connsiteX231" fmla="*/ 563188 w 1458119"/>
              <a:gd name="connsiteY231" fmla="*/ 30480 h 224434"/>
              <a:gd name="connsiteX232" fmla="*/ 314165 w 1458119"/>
              <a:gd name="connsiteY232" fmla="*/ 29789 h 224434"/>
              <a:gd name="connsiteX233" fmla="*/ 314370 w 1458119"/>
              <a:gd name="connsiteY233" fmla="*/ 29790 h 224434"/>
              <a:gd name="connsiteX234" fmla="*/ 333257 w 1458119"/>
              <a:gd name="connsiteY234" fmla="*/ 49016 h 224434"/>
              <a:gd name="connsiteX235" fmla="*/ 314031 w 1458119"/>
              <a:gd name="connsiteY235" fmla="*/ 67903 h 224434"/>
              <a:gd name="connsiteX236" fmla="*/ 295143 w 1458119"/>
              <a:gd name="connsiteY236" fmla="*/ 48836 h 224434"/>
              <a:gd name="connsiteX237" fmla="*/ 314165 w 1458119"/>
              <a:gd name="connsiteY237" fmla="*/ 29789 h 224434"/>
              <a:gd name="connsiteX238" fmla="*/ 572202 w 1458119"/>
              <a:gd name="connsiteY238" fmla="*/ 14940 h 224434"/>
              <a:gd name="connsiteX239" fmla="*/ 474937 w 1458119"/>
              <a:gd name="connsiteY239" fmla="*/ 112206 h 224434"/>
              <a:gd name="connsiteX240" fmla="*/ 572202 w 1458119"/>
              <a:gd name="connsiteY240" fmla="*/ 209471 h 224434"/>
              <a:gd name="connsiteX241" fmla="*/ 669467 w 1458119"/>
              <a:gd name="connsiteY241" fmla="*/ 112206 h 224434"/>
              <a:gd name="connsiteX242" fmla="*/ 572202 w 1458119"/>
              <a:gd name="connsiteY242" fmla="*/ 14940 h 224434"/>
              <a:gd name="connsiteX243" fmla="*/ 572202 w 1458119"/>
              <a:gd name="connsiteY243" fmla="*/ 0 h 224434"/>
              <a:gd name="connsiteX244" fmla="*/ 684408 w 1458119"/>
              <a:gd name="connsiteY244" fmla="*/ 112206 h 224434"/>
              <a:gd name="connsiteX245" fmla="*/ 684408 w 1458119"/>
              <a:gd name="connsiteY245" fmla="*/ 112229 h 224434"/>
              <a:gd name="connsiteX246" fmla="*/ 572180 w 1458119"/>
              <a:gd name="connsiteY246" fmla="*/ 224434 h 224434"/>
              <a:gd name="connsiteX247" fmla="*/ 459974 w 1458119"/>
              <a:gd name="connsiteY247" fmla="*/ 112206 h 224434"/>
              <a:gd name="connsiteX248" fmla="*/ 572202 w 1458119"/>
              <a:gd name="connsiteY248" fmla="*/ 0 h 22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</a:cxnLst>
            <a:rect l="l" t="t" r="r" b="b"/>
            <a:pathLst>
              <a:path w="1458119" h="224434">
                <a:moveTo>
                  <a:pt x="541258" y="106053"/>
                </a:moveTo>
                <a:cubicBezTo>
                  <a:pt x="530186" y="112738"/>
                  <a:pt x="524531" y="120553"/>
                  <a:pt x="524531" y="129295"/>
                </a:cubicBezTo>
                <a:cubicBezTo>
                  <a:pt x="524531" y="136658"/>
                  <a:pt x="527754" y="144959"/>
                  <a:pt x="533522" y="152990"/>
                </a:cubicBezTo>
                <a:cubicBezTo>
                  <a:pt x="539290" y="161020"/>
                  <a:pt x="546212" y="164922"/>
                  <a:pt x="554694" y="164922"/>
                </a:cubicBezTo>
                <a:cubicBezTo>
                  <a:pt x="561447" y="164922"/>
                  <a:pt x="568379" y="162388"/>
                  <a:pt x="575313" y="157400"/>
                </a:cubicBezTo>
                <a:lnTo>
                  <a:pt x="575358" y="157400"/>
                </a:lnTo>
                <a:cubicBezTo>
                  <a:pt x="569386" y="150072"/>
                  <a:pt x="564625" y="143693"/>
                  <a:pt x="560383" y="137393"/>
                </a:cubicBezTo>
                <a:cubicBezTo>
                  <a:pt x="556798" y="132066"/>
                  <a:pt x="550600" y="122260"/>
                  <a:pt x="541258" y="106053"/>
                </a:cubicBezTo>
                <a:close/>
                <a:moveTo>
                  <a:pt x="880216" y="103610"/>
                </a:moveTo>
                <a:cubicBezTo>
                  <a:pt x="866645" y="103610"/>
                  <a:pt x="857597" y="114819"/>
                  <a:pt x="857597" y="127791"/>
                </a:cubicBezTo>
                <a:cubicBezTo>
                  <a:pt x="857597" y="140956"/>
                  <a:pt x="866645" y="151972"/>
                  <a:pt x="880216" y="151972"/>
                </a:cubicBezTo>
                <a:cubicBezTo>
                  <a:pt x="893788" y="151972"/>
                  <a:pt x="902836" y="140956"/>
                  <a:pt x="902836" y="127791"/>
                </a:cubicBezTo>
                <a:cubicBezTo>
                  <a:pt x="902836" y="114819"/>
                  <a:pt x="893788" y="103610"/>
                  <a:pt x="880216" y="103610"/>
                </a:cubicBezTo>
                <a:close/>
                <a:moveTo>
                  <a:pt x="1245787" y="97910"/>
                </a:moveTo>
                <a:cubicBezTo>
                  <a:pt x="1234024" y="97921"/>
                  <a:pt x="1225531" y="104979"/>
                  <a:pt x="1225531" y="117759"/>
                </a:cubicBezTo>
                <a:lnTo>
                  <a:pt x="1265240" y="117759"/>
                </a:lnTo>
                <a:cubicBezTo>
                  <a:pt x="1265240" y="105578"/>
                  <a:pt x="1257187" y="97910"/>
                  <a:pt x="1245787" y="97910"/>
                </a:cubicBezTo>
                <a:close/>
                <a:moveTo>
                  <a:pt x="299441" y="80267"/>
                </a:moveTo>
                <a:lnTo>
                  <a:pt x="329492" y="80267"/>
                </a:lnTo>
                <a:lnTo>
                  <a:pt x="329492" y="174942"/>
                </a:lnTo>
                <a:lnTo>
                  <a:pt x="299441" y="174942"/>
                </a:lnTo>
                <a:close/>
                <a:moveTo>
                  <a:pt x="400133" y="80255"/>
                </a:moveTo>
                <a:lnTo>
                  <a:pt x="434855" y="80255"/>
                </a:lnTo>
                <a:lnTo>
                  <a:pt x="403029" y="127192"/>
                </a:lnTo>
                <a:lnTo>
                  <a:pt x="435443" y="174942"/>
                </a:lnTo>
                <a:lnTo>
                  <a:pt x="400676" y="174942"/>
                </a:lnTo>
                <a:lnTo>
                  <a:pt x="385204" y="147436"/>
                </a:lnTo>
                <a:lnTo>
                  <a:pt x="369642" y="174942"/>
                </a:lnTo>
                <a:lnTo>
                  <a:pt x="334875" y="174942"/>
                </a:lnTo>
                <a:lnTo>
                  <a:pt x="367481" y="127203"/>
                </a:lnTo>
                <a:lnTo>
                  <a:pt x="335441" y="80267"/>
                </a:lnTo>
                <a:lnTo>
                  <a:pt x="370207" y="80267"/>
                </a:lnTo>
                <a:lnTo>
                  <a:pt x="385204" y="106969"/>
                </a:lnTo>
                <a:close/>
                <a:moveTo>
                  <a:pt x="1363760" y="78842"/>
                </a:moveTo>
                <a:cubicBezTo>
                  <a:pt x="1364756" y="78842"/>
                  <a:pt x="1365672" y="78876"/>
                  <a:pt x="1366531" y="78932"/>
                </a:cubicBezTo>
                <a:lnTo>
                  <a:pt x="1366531" y="106562"/>
                </a:lnTo>
                <a:cubicBezTo>
                  <a:pt x="1365084" y="106419"/>
                  <a:pt x="1363636" y="106351"/>
                  <a:pt x="1362188" y="106359"/>
                </a:cubicBezTo>
                <a:cubicBezTo>
                  <a:pt x="1345676" y="106359"/>
                  <a:pt x="1334864" y="115011"/>
                  <a:pt x="1334864" y="138207"/>
                </a:cubicBezTo>
                <a:lnTo>
                  <a:pt x="1334864" y="175157"/>
                </a:lnTo>
                <a:lnTo>
                  <a:pt x="1304790" y="175157"/>
                </a:lnTo>
                <a:lnTo>
                  <a:pt x="1304790" y="80414"/>
                </a:lnTo>
                <a:lnTo>
                  <a:pt x="1334864" y="80414"/>
                </a:lnTo>
                <a:lnTo>
                  <a:pt x="1334864" y="95807"/>
                </a:lnTo>
                <a:cubicBezTo>
                  <a:pt x="1339184" y="86894"/>
                  <a:pt x="1350584" y="78842"/>
                  <a:pt x="1363760" y="78842"/>
                </a:cubicBezTo>
                <a:close/>
                <a:moveTo>
                  <a:pt x="1003268" y="78842"/>
                </a:moveTo>
                <a:cubicBezTo>
                  <a:pt x="1004264" y="78842"/>
                  <a:pt x="1005180" y="78876"/>
                  <a:pt x="1006039" y="78932"/>
                </a:cubicBezTo>
                <a:lnTo>
                  <a:pt x="1006039" y="106562"/>
                </a:lnTo>
                <a:cubicBezTo>
                  <a:pt x="1004596" y="106419"/>
                  <a:pt x="1003146" y="106351"/>
                  <a:pt x="1001696" y="106359"/>
                </a:cubicBezTo>
                <a:cubicBezTo>
                  <a:pt x="985184" y="106359"/>
                  <a:pt x="974371" y="115011"/>
                  <a:pt x="974371" y="138207"/>
                </a:cubicBezTo>
                <a:lnTo>
                  <a:pt x="974371" y="175157"/>
                </a:lnTo>
                <a:lnTo>
                  <a:pt x="944298" y="175157"/>
                </a:lnTo>
                <a:lnTo>
                  <a:pt x="944298" y="80414"/>
                </a:lnTo>
                <a:lnTo>
                  <a:pt x="974371" y="80414"/>
                </a:lnTo>
                <a:lnTo>
                  <a:pt x="974371" y="95807"/>
                </a:lnTo>
                <a:cubicBezTo>
                  <a:pt x="978692" y="86894"/>
                  <a:pt x="990092" y="78842"/>
                  <a:pt x="1003268" y="78842"/>
                </a:cubicBezTo>
                <a:close/>
                <a:moveTo>
                  <a:pt x="1152288" y="78050"/>
                </a:moveTo>
                <a:cubicBezTo>
                  <a:pt x="1164468" y="78050"/>
                  <a:pt x="1173709" y="82178"/>
                  <a:pt x="1178821" y="88862"/>
                </a:cubicBezTo>
                <a:cubicBezTo>
                  <a:pt x="1184725" y="96135"/>
                  <a:pt x="1186297" y="105375"/>
                  <a:pt x="1186297" y="118947"/>
                </a:cubicBezTo>
                <a:lnTo>
                  <a:pt x="1186297" y="175157"/>
                </a:lnTo>
                <a:lnTo>
                  <a:pt x="1156212" y="175157"/>
                </a:lnTo>
                <a:lnTo>
                  <a:pt x="1156212" y="126604"/>
                </a:lnTo>
                <a:cubicBezTo>
                  <a:pt x="1156212" y="113032"/>
                  <a:pt x="1152084" y="103610"/>
                  <a:pt x="1139507" y="103610"/>
                </a:cubicBezTo>
                <a:cubicBezTo>
                  <a:pt x="1127315" y="103610"/>
                  <a:pt x="1121231" y="113043"/>
                  <a:pt x="1121231" y="127587"/>
                </a:cubicBezTo>
                <a:lnTo>
                  <a:pt x="1121231" y="175157"/>
                </a:lnTo>
                <a:lnTo>
                  <a:pt x="1091146" y="175157"/>
                </a:lnTo>
                <a:lnTo>
                  <a:pt x="1091146" y="80414"/>
                </a:lnTo>
                <a:lnTo>
                  <a:pt x="1121231" y="80414"/>
                </a:lnTo>
                <a:lnTo>
                  <a:pt x="1121231" y="94178"/>
                </a:lnTo>
                <a:cubicBezTo>
                  <a:pt x="1126535" y="83999"/>
                  <a:pt x="1137540" y="78050"/>
                  <a:pt x="1152288" y="78050"/>
                </a:cubicBezTo>
                <a:close/>
                <a:moveTo>
                  <a:pt x="873939" y="77993"/>
                </a:moveTo>
                <a:cubicBezTo>
                  <a:pt x="886120" y="77993"/>
                  <a:pt x="898312" y="85266"/>
                  <a:pt x="902836" y="93918"/>
                </a:cubicBezTo>
                <a:lnTo>
                  <a:pt x="902836" y="80346"/>
                </a:lnTo>
                <a:lnTo>
                  <a:pt x="932909" y="80414"/>
                </a:lnTo>
                <a:lnTo>
                  <a:pt x="932909" y="175157"/>
                </a:lnTo>
                <a:lnTo>
                  <a:pt x="902836" y="175157"/>
                </a:lnTo>
                <a:lnTo>
                  <a:pt x="902836" y="161800"/>
                </a:lnTo>
                <a:cubicBezTo>
                  <a:pt x="898312" y="170441"/>
                  <a:pt x="886120" y="177521"/>
                  <a:pt x="873939" y="177521"/>
                </a:cubicBezTo>
                <a:cubicBezTo>
                  <a:pt x="846615" y="177521"/>
                  <a:pt x="827739" y="156088"/>
                  <a:pt x="827739" y="127757"/>
                </a:cubicBezTo>
                <a:cubicBezTo>
                  <a:pt x="827739" y="99426"/>
                  <a:pt x="846615" y="77993"/>
                  <a:pt x="873939" y="77993"/>
                </a:cubicBezTo>
                <a:close/>
                <a:moveTo>
                  <a:pt x="1415831" y="77858"/>
                </a:moveTo>
                <a:cubicBezTo>
                  <a:pt x="1443348" y="77858"/>
                  <a:pt x="1456717" y="91814"/>
                  <a:pt x="1456717" y="109899"/>
                </a:cubicBezTo>
                <a:lnTo>
                  <a:pt x="1427039" y="109899"/>
                </a:lnTo>
                <a:cubicBezTo>
                  <a:pt x="1427039" y="101982"/>
                  <a:pt x="1422911" y="97458"/>
                  <a:pt x="1414599" y="97458"/>
                </a:cubicBezTo>
                <a:cubicBezTo>
                  <a:pt x="1408502" y="97458"/>
                  <a:pt x="1403390" y="100206"/>
                  <a:pt x="1403390" y="105906"/>
                </a:cubicBezTo>
                <a:cubicBezTo>
                  <a:pt x="1403390" y="112794"/>
                  <a:pt x="1411647" y="113970"/>
                  <a:pt x="1427571" y="119275"/>
                </a:cubicBezTo>
                <a:cubicBezTo>
                  <a:pt x="1444355" y="124251"/>
                  <a:pt x="1458119" y="128775"/>
                  <a:pt x="1458119" y="147244"/>
                </a:cubicBezTo>
                <a:cubicBezTo>
                  <a:pt x="1458119" y="169660"/>
                  <a:pt x="1438892" y="177713"/>
                  <a:pt x="1415266" y="177713"/>
                </a:cubicBezTo>
                <a:cubicBezTo>
                  <a:pt x="1388337" y="177713"/>
                  <a:pt x="1371621" y="165272"/>
                  <a:pt x="1371621" y="143512"/>
                </a:cubicBezTo>
                <a:lnTo>
                  <a:pt x="1401106" y="143512"/>
                </a:lnTo>
                <a:cubicBezTo>
                  <a:pt x="1401106" y="153544"/>
                  <a:pt x="1407406" y="157468"/>
                  <a:pt x="1416250" y="157468"/>
                </a:cubicBezTo>
                <a:cubicBezTo>
                  <a:pt x="1423522" y="157468"/>
                  <a:pt x="1428634" y="154912"/>
                  <a:pt x="1428634" y="148624"/>
                </a:cubicBezTo>
                <a:cubicBezTo>
                  <a:pt x="1428634" y="141352"/>
                  <a:pt x="1421158" y="140368"/>
                  <a:pt x="1403277" y="134475"/>
                </a:cubicBezTo>
                <a:cubicBezTo>
                  <a:pt x="1387545" y="129555"/>
                  <a:pt x="1373985" y="125031"/>
                  <a:pt x="1373985" y="106755"/>
                </a:cubicBezTo>
                <a:cubicBezTo>
                  <a:pt x="1373985" y="87098"/>
                  <a:pt x="1390294" y="77858"/>
                  <a:pt x="1415831" y="77858"/>
                </a:cubicBezTo>
                <a:close/>
                <a:moveTo>
                  <a:pt x="1245979" y="77858"/>
                </a:moveTo>
                <a:cubicBezTo>
                  <a:pt x="1275656" y="77858"/>
                  <a:pt x="1294725" y="97910"/>
                  <a:pt x="1294725" y="121107"/>
                </a:cubicBezTo>
                <a:cubicBezTo>
                  <a:pt x="1294826" y="125779"/>
                  <a:pt x="1294498" y="130451"/>
                  <a:pt x="1293741" y="135063"/>
                </a:cubicBezTo>
                <a:lnTo>
                  <a:pt x="1225531" y="135063"/>
                </a:lnTo>
                <a:cubicBezTo>
                  <a:pt x="1226119" y="146464"/>
                  <a:pt x="1230846" y="156088"/>
                  <a:pt x="1246567" y="156088"/>
                </a:cubicBezTo>
                <a:cubicBezTo>
                  <a:pt x="1256984" y="156088"/>
                  <a:pt x="1262096" y="151372"/>
                  <a:pt x="1264063" y="145287"/>
                </a:cubicBezTo>
                <a:lnTo>
                  <a:pt x="1293548" y="145287"/>
                </a:lnTo>
                <a:cubicBezTo>
                  <a:pt x="1290800" y="163168"/>
                  <a:pt x="1273892" y="177713"/>
                  <a:pt x="1246759" y="177713"/>
                </a:cubicBezTo>
                <a:cubicBezTo>
                  <a:pt x="1213542" y="177713"/>
                  <a:pt x="1195661" y="157072"/>
                  <a:pt x="1195661" y="127791"/>
                </a:cubicBezTo>
                <a:cubicBezTo>
                  <a:pt x="1195661" y="100070"/>
                  <a:pt x="1213146" y="77858"/>
                  <a:pt x="1245979" y="77858"/>
                </a:cubicBezTo>
                <a:close/>
                <a:moveTo>
                  <a:pt x="23638" y="76354"/>
                </a:moveTo>
                <a:cubicBezTo>
                  <a:pt x="35581" y="76354"/>
                  <a:pt x="45692" y="81149"/>
                  <a:pt x="49560" y="88093"/>
                </a:cubicBezTo>
                <a:cubicBezTo>
                  <a:pt x="59083" y="80934"/>
                  <a:pt x="69137" y="77304"/>
                  <a:pt x="79316" y="77304"/>
                </a:cubicBezTo>
                <a:cubicBezTo>
                  <a:pt x="91701" y="77304"/>
                  <a:pt x="100183" y="81613"/>
                  <a:pt x="104583" y="90140"/>
                </a:cubicBezTo>
                <a:cubicBezTo>
                  <a:pt x="115305" y="81511"/>
                  <a:pt x="126309" y="77304"/>
                  <a:pt x="138105" y="77304"/>
                </a:cubicBezTo>
                <a:cubicBezTo>
                  <a:pt x="149268" y="77304"/>
                  <a:pt x="157513" y="80583"/>
                  <a:pt x="162659" y="87041"/>
                </a:cubicBezTo>
                <a:cubicBezTo>
                  <a:pt x="168506" y="94415"/>
                  <a:pt x="169830" y="105262"/>
                  <a:pt x="166572" y="119297"/>
                </a:cubicBezTo>
                <a:lnTo>
                  <a:pt x="160194" y="148262"/>
                </a:lnTo>
                <a:cubicBezTo>
                  <a:pt x="158237" y="155930"/>
                  <a:pt x="158633" y="161506"/>
                  <a:pt x="161325" y="164978"/>
                </a:cubicBezTo>
                <a:cubicBezTo>
                  <a:pt x="163790" y="168156"/>
                  <a:pt x="168325" y="169762"/>
                  <a:pt x="174840" y="169762"/>
                </a:cubicBezTo>
                <a:cubicBezTo>
                  <a:pt x="178645" y="169703"/>
                  <a:pt x="182434" y="169260"/>
                  <a:pt x="186150" y="168439"/>
                </a:cubicBezTo>
                <a:lnTo>
                  <a:pt x="180755" y="192755"/>
                </a:lnTo>
                <a:cubicBezTo>
                  <a:pt x="177056" y="193384"/>
                  <a:pt x="173311" y="193713"/>
                  <a:pt x="169558" y="193739"/>
                </a:cubicBezTo>
                <a:cubicBezTo>
                  <a:pt x="156269" y="193739"/>
                  <a:pt x="145344" y="189328"/>
                  <a:pt x="139168" y="181615"/>
                </a:cubicBezTo>
                <a:cubicBezTo>
                  <a:pt x="132993" y="173902"/>
                  <a:pt x="131229" y="163519"/>
                  <a:pt x="134011" y="150513"/>
                </a:cubicBezTo>
                <a:lnTo>
                  <a:pt x="141329" y="118687"/>
                </a:lnTo>
                <a:cubicBezTo>
                  <a:pt x="143048" y="111211"/>
                  <a:pt x="142822" y="105827"/>
                  <a:pt x="140639" y="103079"/>
                </a:cubicBezTo>
                <a:cubicBezTo>
                  <a:pt x="138829" y="100806"/>
                  <a:pt x="135889" y="99607"/>
                  <a:pt x="132122" y="99607"/>
                </a:cubicBezTo>
                <a:cubicBezTo>
                  <a:pt x="120010" y="99607"/>
                  <a:pt x="109242" y="109311"/>
                  <a:pt x="105951" y="123199"/>
                </a:cubicBezTo>
                <a:lnTo>
                  <a:pt x="94019" y="174716"/>
                </a:lnTo>
                <a:lnTo>
                  <a:pt x="68606" y="174716"/>
                </a:lnTo>
                <a:lnTo>
                  <a:pt x="81601" y="118675"/>
                </a:lnTo>
                <a:cubicBezTo>
                  <a:pt x="83331" y="111188"/>
                  <a:pt x="83094" y="105793"/>
                  <a:pt x="80911" y="103045"/>
                </a:cubicBezTo>
                <a:cubicBezTo>
                  <a:pt x="79147" y="100873"/>
                  <a:pt x="76195" y="99652"/>
                  <a:pt x="72587" y="99652"/>
                </a:cubicBezTo>
                <a:cubicBezTo>
                  <a:pt x="58891" y="99652"/>
                  <a:pt x="49843" y="109729"/>
                  <a:pt x="44188" y="131218"/>
                </a:cubicBezTo>
                <a:lnTo>
                  <a:pt x="34099" y="174761"/>
                </a:lnTo>
                <a:lnTo>
                  <a:pt x="8663" y="174761"/>
                </a:lnTo>
                <a:lnTo>
                  <a:pt x="23785" y="112274"/>
                </a:lnTo>
                <a:cubicBezTo>
                  <a:pt x="24972" y="107105"/>
                  <a:pt x="24486" y="102807"/>
                  <a:pt x="22416" y="100217"/>
                </a:cubicBezTo>
                <a:cubicBezTo>
                  <a:pt x="19532" y="96587"/>
                  <a:pt x="13289" y="96383"/>
                  <a:pt x="5451" y="99641"/>
                </a:cubicBezTo>
                <a:lnTo>
                  <a:pt x="0" y="101903"/>
                </a:lnTo>
                <a:lnTo>
                  <a:pt x="4524" y="80142"/>
                </a:lnTo>
                <a:lnTo>
                  <a:pt x="6153" y="79554"/>
                </a:lnTo>
                <a:cubicBezTo>
                  <a:pt x="11748" y="77471"/>
                  <a:pt x="17667" y="76389"/>
                  <a:pt x="23638" y="76354"/>
                </a:cubicBezTo>
                <a:close/>
                <a:moveTo>
                  <a:pt x="750684" y="63573"/>
                </a:moveTo>
                <a:lnTo>
                  <a:pt x="750684" y="111143"/>
                </a:lnTo>
                <a:lnTo>
                  <a:pt x="772501" y="111143"/>
                </a:lnTo>
                <a:cubicBezTo>
                  <a:pt x="779185" y="111109"/>
                  <a:pt x="784690" y="108341"/>
                  <a:pt x="788524" y="103984"/>
                </a:cubicBezTo>
                <a:lnTo>
                  <a:pt x="794521" y="87291"/>
                </a:lnTo>
                <a:lnTo>
                  <a:pt x="794532" y="87324"/>
                </a:lnTo>
                <a:lnTo>
                  <a:pt x="794521" y="87290"/>
                </a:lnTo>
                <a:lnTo>
                  <a:pt x="794521" y="87291"/>
                </a:lnTo>
                <a:lnTo>
                  <a:pt x="788535" y="70656"/>
                </a:lnTo>
                <a:cubicBezTo>
                  <a:pt x="784701" y="66315"/>
                  <a:pt x="779196" y="63573"/>
                  <a:pt x="772512" y="63573"/>
                </a:cubicBezTo>
                <a:close/>
                <a:moveTo>
                  <a:pt x="1028976" y="52297"/>
                </a:moveTo>
                <a:lnTo>
                  <a:pt x="1058857" y="52297"/>
                </a:lnTo>
                <a:lnTo>
                  <a:pt x="1058857" y="80414"/>
                </a:lnTo>
                <a:lnTo>
                  <a:pt x="1080481" y="80414"/>
                </a:lnTo>
                <a:lnTo>
                  <a:pt x="1080481" y="102819"/>
                </a:lnTo>
                <a:lnTo>
                  <a:pt x="1058857" y="102819"/>
                </a:lnTo>
                <a:lnTo>
                  <a:pt x="1058857" y="136635"/>
                </a:lnTo>
                <a:cubicBezTo>
                  <a:pt x="1058857" y="150592"/>
                  <a:pt x="1064364" y="152752"/>
                  <a:pt x="1071829" y="152752"/>
                </a:cubicBezTo>
                <a:cubicBezTo>
                  <a:pt x="1075437" y="152781"/>
                  <a:pt x="1079056" y="152585"/>
                  <a:pt x="1082641" y="152164"/>
                </a:cubicBezTo>
                <a:lnTo>
                  <a:pt x="1082664" y="175157"/>
                </a:lnTo>
                <a:cubicBezTo>
                  <a:pt x="1076036" y="176256"/>
                  <a:pt x="1069330" y="176782"/>
                  <a:pt x="1062611" y="176729"/>
                </a:cubicBezTo>
                <a:cubicBezTo>
                  <a:pt x="1048463" y="176729"/>
                  <a:pt x="1028998" y="174965"/>
                  <a:pt x="1028998" y="143320"/>
                </a:cubicBezTo>
                <a:lnTo>
                  <a:pt x="1028998" y="102819"/>
                </a:lnTo>
                <a:lnTo>
                  <a:pt x="1014035" y="102819"/>
                </a:lnTo>
                <a:lnTo>
                  <a:pt x="1014035" y="80414"/>
                </a:lnTo>
                <a:lnTo>
                  <a:pt x="1028976" y="80414"/>
                </a:lnTo>
                <a:close/>
                <a:moveTo>
                  <a:pt x="562193" y="42582"/>
                </a:moveTo>
                <a:cubicBezTo>
                  <a:pt x="558427" y="42449"/>
                  <a:pt x="554784" y="43935"/>
                  <a:pt x="552184" y="46664"/>
                </a:cubicBezTo>
                <a:cubicBezTo>
                  <a:pt x="549356" y="49662"/>
                  <a:pt x="548033" y="53326"/>
                  <a:pt x="548033" y="58201"/>
                </a:cubicBezTo>
                <a:cubicBezTo>
                  <a:pt x="548033" y="65247"/>
                  <a:pt x="550770" y="74318"/>
                  <a:pt x="556153" y="85187"/>
                </a:cubicBezTo>
                <a:cubicBezTo>
                  <a:pt x="563901" y="81590"/>
                  <a:pt x="569205" y="77914"/>
                  <a:pt x="571920" y="74239"/>
                </a:cubicBezTo>
                <a:cubicBezTo>
                  <a:pt x="575050" y="69965"/>
                  <a:pt x="576676" y="64774"/>
                  <a:pt x="576545" y="59479"/>
                </a:cubicBezTo>
                <a:cubicBezTo>
                  <a:pt x="576545" y="53812"/>
                  <a:pt x="575313" y="49910"/>
                  <a:pt x="572553" y="46823"/>
                </a:cubicBezTo>
                <a:cubicBezTo>
                  <a:pt x="570019" y="43973"/>
                  <a:pt x="566638" y="42582"/>
                  <a:pt x="562193" y="42582"/>
                </a:cubicBezTo>
                <a:close/>
                <a:moveTo>
                  <a:pt x="718847" y="37560"/>
                </a:moveTo>
                <a:lnTo>
                  <a:pt x="776448" y="37560"/>
                </a:lnTo>
                <a:cubicBezTo>
                  <a:pt x="806917" y="37560"/>
                  <a:pt x="826574" y="60553"/>
                  <a:pt x="826574" y="87324"/>
                </a:cubicBezTo>
                <a:cubicBezTo>
                  <a:pt x="826574" y="114095"/>
                  <a:pt x="806917" y="137088"/>
                  <a:pt x="776448" y="137088"/>
                </a:cubicBezTo>
                <a:lnTo>
                  <a:pt x="750684" y="137088"/>
                </a:lnTo>
                <a:lnTo>
                  <a:pt x="750684" y="175214"/>
                </a:lnTo>
                <a:lnTo>
                  <a:pt x="718847" y="175214"/>
                </a:lnTo>
                <a:close/>
                <a:moveTo>
                  <a:pt x="235518" y="33918"/>
                </a:moveTo>
                <a:cubicBezTo>
                  <a:pt x="268113" y="33918"/>
                  <a:pt x="284422" y="54344"/>
                  <a:pt x="284422" y="77722"/>
                </a:cubicBezTo>
                <a:lnTo>
                  <a:pt x="252562" y="77722"/>
                </a:lnTo>
                <a:cubicBezTo>
                  <a:pt x="252562" y="65541"/>
                  <a:pt x="246477" y="57884"/>
                  <a:pt x="235484" y="57884"/>
                </a:cubicBezTo>
                <a:cubicBezTo>
                  <a:pt x="226436" y="57884"/>
                  <a:pt x="218779" y="62600"/>
                  <a:pt x="218779" y="72022"/>
                </a:cubicBezTo>
                <a:cubicBezTo>
                  <a:pt x="218779" y="81070"/>
                  <a:pt x="226831" y="85967"/>
                  <a:pt x="238424" y="90118"/>
                </a:cubicBezTo>
                <a:cubicBezTo>
                  <a:pt x="261044" y="98035"/>
                  <a:pt x="286740" y="107015"/>
                  <a:pt x="286740" y="134509"/>
                </a:cubicBezTo>
                <a:cubicBezTo>
                  <a:pt x="286740" y="162784"/>
                  <a:pt x="265331" y="178505"/>
                  <a:pt x="235088" y="178505"/>
                </a:cubicBezTo>
                <a:cubicBezTo>
                  <a:pt x="205682" y="178505"/>
                  <a:pt x="183232" y="160827"/>
                  <a:pt x="183232" y="129408"/>
                </a:cubicBezTo>
                <a:lnTo>
                  <a:pt x="215046" y="129375"/>
                </a:lnTo>
                <a:cubicBezTo>
                  <a:pt x="215046" y="144292"/>
                  <a:pt x="224095" y="153125"/>
                  <a:pt x="237056" y="153125"/>
                </a:cubicBezTo>
                <a:cubicBezTo>
                  <a:pt x="247235" y="153125"/>
                  <a:pt x="255151" y="146645"/>
                  <a:pt x="255151" y="137020"/>
                </a:cubicBezTo>
                <a:cubicBezTo>
                  <a:pt x="255151" y="126015"/>
                  <a:pt x="245730" y="122317"/>
                  <a:pt x="233742" y="117793"/>
                </a:cubicBezTo>
                <a:cubicBezTo>
                  <a:pt x="208408" y="108564"/>
                  <a:pt x="187190" y="100512"/>
                  <a:pt x="187190" y="72621"/>
                </a:cubicBezTo>
                <a:cubicBezTo>
                  <a:pt x="187190" y="47275"/>
                  <a:pt x="210376" y="33918"/>
                  <a:pt x="235518" y="33918"/>
                </a:cubicBezTo>
                <a:close/>
                <a:moveTo>
                  <a:pt x="563188" y="30480"/>
                </a:moveTo>
                <a:cubicBezTo>
                  <a:pt x="572666" y="30480"/>
                  <a:pt x="580277" y="32991"/>
                  <a:pt x="585808" y="37944"/>
                </a:cubicBezTo>
                <a:cubicBezTo>
                  <a:pt x="591553" y="42932"/>
                  <a:pt x="594483" y="49662"/>
                  <a:pt x="594483" y="57952"/>
                </a:cubicBezTo>
                <a:cubicBezTo>
                  <a:pt x="594445" y="65764"/>
                  <a:pt x="591641" y="73310"/>
                  <a:pt x="586566" y="79249"/>
                </a:cubicBezTo>
                <a:cubicBezTo>
                  <a:pt x="581782" y="85107"/>
                  <a:pt x="573537" y="90875"/>
                  <a:pt x="562046" y="96417"/>
                </a:cubicBezTo>
                <a:cubicBezTo>
                  <a:pt x="568493" y="107501"/>
                  <a:pt x="574475" y="117160"/>
                  <a:pt x="579373" y="124409"/>
                </a:cubicBezTo>
                <a:cubicBezTo>
                  <a:pt x="583117" y="130027"/>
                  <a:pt x="587188" y="135420"/>
                  <a:pt x="591565" y="140560"/>
                </a:cubicBezTo>
                <a:cubicBezTo>
                  <a:pt x="599719" y="130279"/>
                  <a:pt x="604006" y="121333"/>
                  <a:pt x="604006" y="114547"/>
                </a:cubicBezTo>
                <a:cubicBezTo>
                  <a:pt x="604119" y="112128"/>
                  <a:pt x="603103" y="109792"/>
                  <a:pt x="601257" y="108225"/>
                </a:cubicBezTo>
                <a:cubicBezTo>
                  <a:pt x="599210" y="106494"/>
                  <a:pt x="596078" y="105657"/>
                  <a:pt x="591655" y="105657"/>
                </a:cubicBezTo>
                <a:lnTo>
                  <a:pt x="584360" y="105657"/>
                </a:lnTo>
                <a:lnTo>
                  <a:pt x="584360" y="94529"/>
                </a:lnTo>
                <a:lnTo>
                  <a:pt x="641623" y="94529"/>
                </a:lnTo>
                <a:lnTo>
                  <a:pt x="641623" y="105680"/>
                </a:lnTo>
                <a:lnTo>
                  <a:pt x="635232" y="105680"/>
                </a:lnTo>
                <a:cubicBezTo>
                  <a:pt x="632691" y="105628"/>
                  <a:pt x="630164" y="106085"/>
                  <a:pt x="627802" y="107026"/>
                </a:cubicBezTo>
                <a:cubicBezTo>
                  <a:pt x="625761" y="107985"/>
                  <a:pt x="623967" y="109398"/>
                  <a:pt x="622554" y="111154"/>
                </a:cubicBezTo>
                <a:cubicBezTo>
                  <a:pt x="620846" y="113032"/>
                  <a:pt x="618856" y="116809"/>
                  <a:pt x="616198" y="122306"/>
                </a:cubicBezTo>
                <a:cubicBezTo>
                  <a:pt x="611733" y="131977"/>
                  <a:pt x="606278" y="141160"/>
                  <a:pt x="599923" y="149710"/>
                </a:cubicBezTo>
                <a:cubicBezTo>
                  <a:pt x="607365" y="156925"/>
                  <a:pt x="614083" y="160737"/>
                  <a:pt x="619421" y="160737"/>
                </a:cubicBezTo>
                <a:cubicBezTo>
                  <a:pt x="622513" y="160737"/>
                  <a:pt x="625432" y="159314"/>
                  <a:pt x="627338" y="156880"/>
                </a:cubicBezTo>
                <a:cubicBezTo>
                  <a:pt x="628910" y="154901"/>
                  <a:pt x="631036" y="150728"/>
                  <a:pt x="631862" y="142245"/>
                </a:cubicBezTo>
                <a:lnTo>
                  <a:pt x="631862" y="142030"/>
                </a:lnTo>
                <a:lnTo>
                  <a:pt x="632326" y="140187"/>
                </a:lnTo>
                <a:lnTo>
                  <a:pt x="642199" y="140074"/>
                </a:lnTo>
                <a:lnTo>
                  <a:pt x="642199" y="142460"/>
                </a:lnTo>
                <a:cubicBezTo>
                  <a:pt x="642199" y="154810"/>
                  <a:pt x="639575" y="164311"/>
                  <a:pt x="634282" y="170735"/>
                </a:cubicBezTo>
                <a:cubicBezTo>
                  <a:pt x="629134" y="177121"/>
                  <a:pt x="621347" y="180801"/>
                  <a:pt x="613144" y="180721"/>
                </a:cubicBezTo>
                <a:cubicBezTo>
                  <a:pt x="608209" y="180675"/>
                  <a:pt x="603358" y="179433"/>
                  <a:pt x="599007" y="177102"/>
                </a:cubicBezTo>
                <a:cubicBezTo>
                  <a:pt x="594550" y="174965"/>
                  <a:pt x="589495" y="171346"/>
                  <a:pt x="583625" y="166086"/>
                </a:cubicBezTo>
                <a:cubicBezTo>
                  <a:pt x="578039" y="170669"/>
                  <a:pt x="571809" y="174404"/>
                  <a:pt x="565133" y="177170"/>
                </a:cubicBezTo>
                <a:cubicBezTo>
                  <a:pt x="558990" y="179501"/>
                  <a:pt x="552477" y="180703"/>
                  <a:pt x="545907" y="180721"/>
                </a:cubicBezTo>
                <a:cubicBezTo>
                  <a:pt x="533500" y="180721"/>
                  <a:pt x="523061" y="176661"/>
                  <a:pt x="514872" y="168665"/>
                </a:cubicBezTo>
                <a:cubicBezTo>
                  <a:pt x="500180" y="154162"/>
                  <a:pt x="498259" y="131112"/>
                  <a:pt x="510348" y="114377"/>
                </a:cubicBezTo>
                <a:cubicBezTo>
                  <a:pt x="515426" y="107433"/>
                  <a:pt x="523965" y="100726"/>
                  <a:pt x="535784" y="94404"/>
                </a:cubicBezTo>
                <a:cubicBezTo>
                  <a:pt x="530310" y="82778"/>
                  <a:pt x="527528" y="72814"/>
                  <a:pt x="527528" y="64681"/>
                </a:cubicBezTo>
                <a:cubicBezTo>
                  <a:pt x="527400" y="55503"/>
                  <a:pt x="531208" y="46710"/>
                  <a:pt x="537990" y="40523"/>
                </a:cubicBezTo>
                <a:cubicBezTo>
                  <a:pt x="544695" y="33920"/>
                  <a:pt x="553780" y="30300"/>
                  <a:pt x="563188" y="30480"/>
                </a:cubicBezTo>
                <a:close/>
                <a:moveTo>
                  <a:pt x="314165" y="29789"/>
                </a:moveTo>
                <a:cubicBezTo>
                  <a:pt x="314233" y="29789"/>
                  <a:pt x="314302" y="29789"/>
                  <a:pt x="314370" y="29790"/>
                </a:cubicBezTo>
                <a:cubicBezTo>
                  <a:pt x="324895" y="29884"/>
                  <a:pt x="333351" y="38492"/>
                  <a:pt x="333257" y="49016"/>
                </a:cubicBezTo>
                <a:cubicBezTo>
                  <a:pt x="333163" y="59541"/>
                  <a:pt x="324556" y="67997"/>
                  <a:pt x="314031" y="67903"/>
                </a:cubicBezTo>
                <a:cubicBezTo>
                  <a:pt x="303568" y="67810"/>
                  <a:pt x="295138" y="59299"/>
                  <a:pt x="295143" y="48836"/>
                </a:cubicBezTo>
                <a:cubicBezTo>
                  <a:pt x="295137" y="38324"/>
                  <a:pt x="303653" y="29796"/>
                  <a:pt x="314165" y="29789"/>
                </a:cubicBezTo>
                <a:close/>
                <a:moveTo>
                  <a:pt x="572202" y="14940"/>
                </a:moveTo>
                <a:cubicBezTo>
                  <a:pt x="518485" y="14940"/>
                  <a:pt x="474937" y="58488"/>
                  <a:pt x="474937" y="112206"/>
                </a:cubicBezTo>
                <a:cubicBezTo>
                  <a:pt x="474937" y="165924"/>
                  <a:pt x="518485" y="209471"/>
                  <a:pt x="572202" y="209471"/>
                </a:cubicBezTo>
                <a:cubicBezTo>
                  <a:pt x="625895" y="209409"/>
                  <a:pt x="669405" y="165899"/>
                  <a:pt x="669467" y="112206"/>
                </a:cubicBezTo>
                <a:cubicBezTo>
                  <a:pt x="669467" y="58488"/>
                  <a:pt x="625920" y="14940"/>
                  <a:pt x="572202" y="14940"/>
                </a:cubicBezTo>
                <a:close/>
                <a:moveTo>
                  <a:pt x="572202" y="0"/>
                </a:moveTo>
                <a:cubicBezTo>
                  <a:pt x="634141" y="74"/>
                  <a:pt x="684333" y="50267"/>
                  <a:pt x="684408" y="112206"/>
                </a:cubicBezTo>
                <a:cubicBezTo>
                  <a:pt x="684408" y="112214"/>
                  <a:pt x="684408" y="112221"/>
                  <a:pt x="684408" y="112229"/>
                </a:cubicBezTo>
                <a:cubicBezTo>
                  <a:pt x="684401" y="174205"/>
                  <a:pt x="634156" y="224441"/>
                  <a:pt x="572180" y="224434"/>
                </a:cubicBezTo>
                <a:cubicBezTo>
                  <a:pt x="510203" y="224428"/>
                  <a:pt x="459967" y="174182"/>
                  <a:pt x="459974" y="112206"/>
                </a:cubicBezTo>
                <a:cubicBezTo>
                  <a:pt x="459981" y="50229"/>
                  <a:pt x="510226" y="-6"/>
                  <a:pt x="572202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  <a:lvl2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2pPr>
            <a:lvl3pPr marL="19050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3pPr>
            <a:lvl4pPr marL="36830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4pPr>
            <a:lvl5pPr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5pPr>
            <a:lvl6pPr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6pPr>
            <a:lvl7pPr marL="21590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7pPr>
            <a:lvl8pPr marL="46990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8pPr>
            <a:lvl9pPr marL="71120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9235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3 lines and content Opt.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05891-3E89-4C7B-B852-882688816E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1734185"/>
            <a:ext cx="11506200" cy="1325563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</a:t>
            </a:r>
            <a:br>
              <a:rPr lang="en-US" dirty="0"/>
            </a:br>
            <a:r>
              <a:rPr lang="en-US" dirty="0"/>
              <a:t>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2A656-BE6E-42DC-83ED-722D61EA9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AE97C-1690-47B1-B8BB-6B6567E26D71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D0B45-71E8-4A32-B8B9-E1E96669A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B3362-333B-4FF1-B598-4D361C4C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4B1C06D-4103-4587-83E8-EB0104EB48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3134360"/>
            <a:ext cx="2988000" cy="3073400"/>
          </a:xfrm>
          <a:custGeom>
            <a:avLst/>
            <a:gdLst>
              <a:gd name="connsiteX0" fmla="*/ 0 w 2988000"/>
              <a:gd name="connsiteY0" fmla="*/ 0 h 3073400"/>
              <a:gd name="connsiteX1" fmla="*/ 2988000 w 2988000"/>
              <a:gd name="connsiteY1" fmla="*/ 0 h 3073400"/>
              <a:gd name="connsiteX2" fmla="*/ 2988000 w 2988000"/>
              <a:gd name="connsiteY2" fmla="*/ 3073400 h 3073400"/>
              <a:gd name="connsiteX3" fmla="*/ 0 w 2988000"/>
              <a:gd name="connsiteY3" fmla="*/ 307340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8000" h="3073400">
                <a:moveTo>
                  <a:pt x="0" y="0"/>
                </a:moveTo>
                <a:lnTo>
                  <a:pt x="2988000" y="0"/>
                </a:lnTo>
                <a:lnTo>
                  <a:pt x="2988000" y="3073400"/>
                </a:lnTo>
                <a:lnTo>
                  <a:pt x="0" y="3073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03796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itle 3 lines and content Opt.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05891-3E89-4C7B-B852-882688816E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1734185"/>
            <a:ext cx="11506200" cy="1325563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</a:t>
            </a:r>
            <a:br>
              <a:rPr lang="en-US" dirty="0"/>
            </a:br>
            <a:r>
              <a:rPr lang="en-US" dirty="0"/>
              <a:t>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2A656-BE6E-42DC-83ED-722D61EA9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AE97C-1690-47B1-B8BB-6B6567E26D71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D0B45-71E8-4A32-B8B9-E1E96669A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B3362-333B-4FF1-B598-4D361C4C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4B1C06D-4103-4587-83E8-EB0104EB48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3134360"/>
            <a:ext cx="2988000" cy="3073400"/>
          </a:xfrm>
          <a:custGeom>
            <a:avLst/>
            <a:gdLst>
              <a:gd name="connsiteX0" fmla="*/ 0 w 2988000"/>
              <a:gd name="connsiteY0" fmla="*/ 0 h 3073400"/>
              <a:gd name="connsiteX1" fmla="*/ 2988000 w 2988000"/>
              <a:gd name="connsiteY1" fmla="*/ 0 h 3073400"/>
              <a:gd name="connsiteX2" fmla="*/ 2988000 w 2988000"/>
              <a:gd name="connsiteY2" fmla="*/ 3073400 h 3073400"/>
              <a:gd name="connsiteX3" fmla="*/ 0 w 2988000"/>
              <a:gd name="connsiteY3" fmla="*/ 307340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8000" h="3073400">
                <a:moveTo>
                  <a:pt x="0" y="0"/>
                </a:moveTo>
                <a:lnTo>
                  <a:pt x="2988000" y="0"/>
                </a:lnTo>
                <a:lnTo>
                  <a:pt x="2988000" y="3073400"/>
                </a:lnTo>
                <a:lnTo>
                  <a:pt x="0" y="3073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767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3 lines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2029585E-1E85-410D-9A7D-778B6C4612D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B05891-3E89-4C7B-B852-882688816E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1734185"/>
            <a:ext cx="11506200" cy="1325563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</a:t>
            </a:r>
            <a:br>
              <a:rPr lang="en-US" dirty="0"/>
            </a:br>
            <a:r>
              <a:rPr lang="en-US" dirty="0"/>
              <a:t>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2A656-BE6E-42DC-83ED-722D61EA9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264B8-6351-4ECA-AEB5-672F9C8AA1D8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D0B45-71E8-4A32-B8B9-E1E96669A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B3362-333B-4FF1-B598-4D361C4C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EAD519C-E3E6-445C-8E09-C243A7F632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963" y="3134360"/>
            <a:ext cx="2988000" cy="3073400"/>
          </a:xfrm>
          <a:custGeom>
            <a:avLst/>
            <a:gdLst>
              <a:gd name="connsiteX0" fmla="*/ 0 w 2988000"/>
              <a:gd name="connsiteY0" fmla="*/ 0 h 3073400"/>
              <a:gd name="connsiteX1" fmla="*/ 2988000 w 2988000"/>
              <a:gd name="connsiteY1" fmla="*/ 0 h 3073400"/>
              <a:gd name="connsiteX2" fmla="*/ 2988000 w 2988000"/>
              <a:gd name="connsiteY2" fmla="*/ 3073400 h 3073400"/>
              <a:gd name="connsiteX3" fmla="*/ 0 w 2988000"/>
              <a:gd name="connsiteY3" fmla="*/ 307340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8000" h="3073400">
                <a:moveTo>
                  <a:pt x="0" y="0"/>
                </a:moveTo>
                <a:lnTo>
                  <a:pt x="2988000" y="0"/>
                </a:lnTo>
                <a:lnTo>
                  <a:pt x="2988000" y="3073400"/>
                </a:lnTo>
                <a:lnTo>
                  <a:pt x="0" y="3073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B8C3E38-6651-4144-ABA7-790B85BD3D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0" y="6468618"/>
            <a:ext cx="1458119" cy="224434"/>
          </a:xfrm>
          <a:custGeom>
            <a:avLst/>
            <a:gdLst>
              <a:gd name="connsiteX0" fmla="*/ 541258 w 1458119"/>
              <a:gd name="connsiteY0" fmla="*/ 106053 h 224434"/>
              <a:gd name="connsiteX1" fmla="*/ 524531 w 1458119"/>
              <a:gd name="connsiteY1" fmla="*/ 129295 h 224434"/>
              <a:gd name="connsiteX2" fmla="*/ 533522 w 1458119"/>
              <a:gd name="connsiteY2" fmla="*/ 152990 h 224434"/>
              <a:gd name="connsiteX3" fmla="*/ 554694 w 1458119"/>
              <a:gd name="connsiteY3" fmla="*/ 164922 h 224434"/>
              <a:gd name="connsiteX4" fmla="*/ 575313 w 1458119"/>
              <a:gd name="connsiteY4" fmla="*/ 157400 h 224434"/>
              <a:gd name="connsiteX5" fmla="*/ 575358 w 1458119"/>
              <a:gd name="connsiteY5" fmla="*/ 157400 h 224434"/>
              <a:gd name="connsiteX6" fmla="*/ 560383 w 1458119"/>
              <a:gd name="connsiteY6" fmla="*/ 137393 h 224434"/>
              <a:gd name="connsiteX7" fmla="*/ 541258 w 1458119"/>
              <a:gd name="connsiteY7" fmla="*/ 106053 h 224434"/>
              <a:gd name="connsiteX8" fmla="*/ 880216 w 1458119"/>
              <a:gd name="connsiteY8" fmla="*/ 103610 h 224434"/>
              <a:gd name="connsiteX9" fmla="*/ 857597 w 1458119"/>
              <a:gd name="connsiteY9" fmla="*/ 127791 h 224434"/>
              <a:gd name="connsiteX10" fmla="*/ 880216 w 1458119"/>
              <a:gd name="connsiteY10" fmla="*/ 151972 h 224434"/>
              <a:gd name="connsiteX11" fmla="*/ 902836 w 1458119"/>
              <a:gd name="connsiteY11" fmla="*/ 127791 h 224434"/>
              <a:gd name="connsiteX12" fmla="*/ 880216 w 1458119"/>
              <a:gd name="connsiteY12" fmla="*/ 103610 h 224434"/>
              <a:gd name="connsiteX13" fmla="*/ 1245787 w 1458119"/>
              <a:gd name="connsiteY13" fmla="*/ 97910 h 224434"/>
              <a:gd name="connsiteX14" fmla="*/ 1225531 w 1458119"/>
              <a:gd name="connsiteY14" fmla="*/ 117759 h 224434"/>
              <a:gd name="connsiteX15" fmla="*/ 1265240 w 1458119"/>
              <a:gd name="connsiteY15" fmla="*/ 117759 h 224434"/>
              <a:gd name="connsiteX16" fmla="*/ 1245787 w 1458119"/>
              <a:gd name="connsiteY16" fmla="*/ 97910 h 224434"/>
              <a:gd name="connsiteX17" fmla="*/ 299441 w 1458119"/>
              <a:gd name="connsiteY17" fmla="*/ 80267 h 224434"/>
              <a:gd name="connsiteX18" fmla="*/ 329492 w 1458119"/>
              <a:gd name="connsiteY18" fmla="*/ 80267 h 224434"/>
              <a:gd name="connsiteX19" fmla="*/ 329492 w 1458119"/>
              <a:gd name="connsiteY19" fmla="*/ 174942 h 224434"/>
              <a:gd name="connsiteX20" fmla="*/ 299441 w 1458119"/>
              <a:gd name="connsiteY20" fmla="*/ 174942 h 224434"/>
              <a:gd name="connsiteX21" fmla="*/ 400133 w 1458119"/>
              <a:gd name="connsiteY21" fmla="*/ 80255 h 224434"/>
              <a:gd name="connsiteX22" fmla="*/ 434855 w 1458119"/>
              <a:gd name="connsiteY22" fmla="*/ 80255 h 224434"/>
              <a:gd name="connsiteX23" fmla="*/ 403029 w 1458119"/>
              <a:gd name="connsiteY23" fmla="*/ 127192 h 224434"/>
              <a:gd name="connsiteX24" fmla="*/ 435443 w 1458119"/>
              <a:gd name="connsiteY24" fmla="*/ 174942 h 224434"/>
              <a:gd name="connsiteX25" fmla="*/ 400676 w 1458119"/>
              <a:gd name="connsiteY25" fmla="*/ 174942 h 224434"/>
              <a:gd name="connsiteX26" fmla="*/ 385204 w 1458119"/>
              <a:gd name="connsiteY26" fmla="*/ 147436 h 224434"/>
              <a:gd name="connsiteX27" fmla="*/ 369642 w 1458119"/>
              <a:gd name="connsiteY27" fmla="*/ 174942 h 224434"/>
              <a:gd name="connsiteX28" fmla="*/ 334875 w 1458119"/>
              <a:gd name="connsiteY28" fmla="*/ 174942 h 224434"/>
              <a:gd name="connsiteX29" fmla="*/ 367481 w 1458119"/>
              <a:gd name="connsiteY29" fmla="*/ 127203 h 224434"/>
              <a:gd name="connsiteX30" fmla="*/ 335441 w 1458119"/>
              <a:gd name="connsiteY30" fmla="*/ 80267 h 224434"/>
              <a:gd name="connsiteX31" fmla="*/ 370207 w 1458119"/>
              <a:gd name="connsiteY31" fmla="*/ 80267 h 224434"/>
              <a:gd name="connsiteX32" fmla="*/ 385204 w 1458119"/>
              <a:gd name="connsiteY32" fmla="*/ 106969 h 224434"/>
              <a:gd name="connsiteX33" fmla="*/ 1363760 w 1458119"/>
              <a:gd name="connsiteY33" fmla="*/ 78842 h 224434"/>
              <a:gd name="connsiteX34" fmla="*/ 1366531 w 1458119"/>
              <a:gd name="connsiteY34" fmla="*/ 78932 h 224434"/>
              <a:gd name="connsiteX35" fmla="*/ 1366531 w 1458119"/>
              <a:gd name="connsiteY35" fmla="*/ 106562 h 224434"/>
              <a:gd name="connsiteX36" fmla="*/ 1362188 w 1458119"/>
              <a:gd name="connsiteY36" fmla="*/ 106359 h 224434"/>
              <a:gd name="connsiteX37" fmla="*/ 1334864 w 1458119"/>
              <a:gd name="connsiteY37" fmla="*/ 138207 h 224434"/>
              <a:gd name="connsiteX38" fmla="*/ 1334864 w 1458119"/>
              <a:gd name="connsiteY38" fmla="*/ 175157 h 224434"/>
              <a:gd name="connsiteX39" fmla="*/ 1304790 w 1458119"/>
              <a:gd name="connsiteY39" fmla="*/ 175157 h 224434"/>
              <a:gd name="connsiteX40" fmla="*/ 1304790 w 1458119"/>
              <a:gd name="connsiteY40" fmla="*/ 80414 h 224434"/>
              <a:gd name="connsiteX41" fmla="*/ 1334864 w 1458119"/>
              <a:gd name="connsiteY41" fmla="*/ 80414 h 224434"/>
              <a:gd name="connsiteX42" fmla="*/ 1334864 w 1458119"/>
              <a:gd name="connsiteY42" fmla="*/ 95807 h 224434"/>
              <a:gd name="connsiteX43" fmla="*/ 1363760 w 1458119"/>
              <a:gd name="connsiteY43" fmla="*/ 78842 h 224434"/>
              <a:gd name="connsiteX44" fmla="*/ 1003268 w 1458119"/>
              <a:gd name="connsiteY44" fmla="*/ 78842 h 224434"/>
              <a:gd name="connsiteX45" fmla="*/ 1006039 w 1458119"/>
              <a:gd name="connsiteY45" fmla="*/ 78932 h 224434"/>
              <a:gd name="connsiteX46" fmla="*/ 1006039 w 1458119"/>
              <a:gd name="connsiteY46" fmla="*/ 106562 h 224434"/>
              <a:gd name="connsiteX47" fmla="*/ 1001696 w 1458119"/>
              <a:gd name="connsiteY47" fmla="*/ 106359 h 224434"/>
              <a:gd name="connsiteX48" fmla="*/ 974371 w 1458119"/>
              <a:gd name="connsiteY48" fmla="*/ 138207 h 224434"/>
              <a:gd name="connsiteX49" fmla="*/ 974371 w 1458119"/>
              <a:gd name="connsiteY49" fmla="*/ 175157 h 224434"/>
              <a:gd name="connsiteX50" fmla="*/ 944298 w 1458119"/>
              <a:gd name="connsiteY50" fmla="*/ 175157 h 224434"/>
              <a:gd name="connsiteX51" fmla="*/ 944298 w 1458119"/>
              <a:gd name="connsiteY51" fmla="*/ 80414 h 224434"/>
              <a:gd name="connsiteX52" fmla="*/ 974371 w 1458119"/>
              <a:gd name="connsiteY52" fmla="*/ 80414 h 224434"/>
              <a:gd name="connsiteX53" fmla="*/ 974371 w 1458119"/>
              <a:gd name="connsiteY53" fmla="*/ 95807 h 224434"/>
              <a:gd name="connsiteX54" fmla="*/ 1003268 w 1458119"/>
              <a:gd name="connsiteY54" fmla="*/ 78842 h 224434"/>
              <a:gd name="connsiteX55" fmla="*/ 1152288 w 1458119"/>
              <a:gd name="connsiteY55" fmla="*/ 78050 h 224434"/>
              <a:gd name="connsiteX56" fmla="*/ 1178821 w 1458119"/>
              <a:gd name="connsiteY56" fmla="*/ 88862 h 224434"/>
              <a:gd name="connsiteX57" fmla="*/ 1186297 w 1458119"/>
              <a:gd name="connsiteY57" fmla="*/ 118947 h 224434"/>
              <a:gd name="connsiteX58" fmla="*/ 1186297 w 1458119"/>
              <a:gd name="connsiteY58" fmla="*/ 175157 h 224434"/>
              <a:gd name="connsiteX59" fmla="*/ 1156212 w 1458119"/>
              <a:gd name="connsiteY59" fmla="*/ 175157 h 224434"/>
              <a:gd name="connsiteX60" fmla="*/ 1156212 w 1458119"/>
              <a:gd name="connsiteY60" fmla="*/ 126604 h 224434"/>
              <a:gd name="connsiteX61" fmla="*/ 1139507 w 1458119"/>
              <a:gd name="connsiteY61" fmla="*/ 103610 h 224434"/>
              <a:gd name="connsiteX62" fmla="*/ 1121231 w 1458119"/>
              <a:gd name="connsiteY62" fmla="*/ 127587 h 224434"/>
              <a:gd name="connsiteX63" fmla="*/ 1121231 w 1458119"/>
              <a:gd name="connsiteY63" fmla="*/ 175157 h 224434"/>
              <a:gd name="connsiteX64" fmla="*/ 1091146 w 1458119"/>
              <a:gd name="connsiteY64" fmla="*/ 175157 h 224434"/>
              <a:gd name="connsiteX65" fmla="*/ 1091146 w 1458119"/>
              <a:gd name="connsiteY65" fmla="*/ 80414 h 224434"/>
              <a:gd name="connsiteX66" fmla="*/ 1121231 w 1458119"/>
              <a:gd name="connsiteY66" fmla="*/ 80414 h 224434"/>
              <a:gd name="connsiteX67" fmla="*/ 1121231 w 1458119"/>
              <a:gd name="connsiteY67" fmla="*/ 94178 h 224434"/>
              <a:gd name="connsiteX68" fmla="*/ 1152288 w 1458119"/>
              <a:gd name="connsiteY68" fmla="*/ 78050 h 224434"/>
              <a:gd name="connsiteX69" fmla="*/ 873939 w 1458119"/>
              <a:gd name="connsiteY69" fmla="*/ 77993 h 224434"/>
              <a:gd name="connsiteX70" fmla="*/ 902836 w 1458119"/>
              <a:gd name="connsiteY70" fmla="*/ 93918 h 224434"/>
              <a:gd name="connsiteX71" fmla="*/ 902836 w 1458119"/>
              <a:gd name="connsiteY71" fmla="*/ 80346 h 224434"/>
              <a:gd name="connsiteX72" fmla="*/ 932909 w 1458119"/>
              <a:gd name="connsiteY72" fmla="*/ 80414 h 224434"/>
              <a:gd name="connsiteX73" fmla="*/ 932909 w 1458119"/>
              <a:gd name="connsiteY73" fmla="*/ 175157 h 224434"/>
              <a:gd name="connsiteX74" fmla="*/ 902836 w 1458119"/>
              <a:gd name="connsiteY74" fmla="*/ 175157 h 224434"/>
              <a:gd name="connsiteX75" fmla="*/ 902836 w 1458119"/>
              <a:gd name="connsiteY75" fmla="*/ 161800 h 224434"/>
              <a:gd name="connsiteX76" fmla="*/ 873939 w 1458119"/>
              <a:gd name="connsiteY76" fmla="*/ 177521 h 224434"/>
              <a:gd name="connsiteX77" fmla="*/ 827739 w 1458119"/>
              <a:gd name="connsiteY77" fmla="*/ 127757 h 224434"/>
              <a:gd name="connsiteX78" fmla="*/ 873939 w 1458119"/>
              <a:gd name="connsiteY78" fmla="*/ 77993 h 224434"/>
              <a:gd name="connsiteX79" fmla="*/ 1415831 w 1458119"/>
              <a:gd name="connsiteY79" fmla="*/ 77858 h 224434"/>
              <a:gd name="connsiteX80" fmla="*/ 1456717 w 1458119"/>
              <a:gd name="connsiteY80" fmla="*/ 109899 h 224434"/>
              <a:gd name="connsiteX81" fmla="*/ 1427039 w 1458119"/>
              <a:gd name="connsiteY81" fmla="*/ 109899 h 224434"/>
              <a:gd name="connsiteX82" fmla="*/ 1414599 w 1458119"/>
              <a:gd name="connsiteY82" fmla="*/ 97458 h 224434"/>
              <a:gd name="connsiteX83" fmla="*/ 1403390 w 1458119"/>
              <a:gd name="connsiteY83" fmla="*/ 105906 h 224434"/>
              <a:gd name="connsiteX84" fmla="*/ 1427571 w 1458119"/>
              <a:gd name="connsiteY84" fmla="*/ 119275 h 224434"/>
              <a:gd name="connsiteX85" fmla="*/ 1458119 w 1458119"/>
              <a:gd name="connsiteY85" fmla="*/ 147244 h 224434"/>
              <a:gd name="connsiteX86" fmla="*/ 1415266 w 1458119"/>
              <a:gd name="connsiteY86" fmla="*/ 177713 h 224434"/>
              <a:gd name="connsiteX87" fmla="*/ 1371621 w 1458119"/>
              <a:gd name="connsiteY87" fmla="*/ 143512 h 224434"/>
              <a:gd name="connsiteX88" fmla="*/ 1401106 w 1458119"/>
              <a:gd name="connsiteY88" fmla="*/ 143512 h 224434"/>
              <a:gd name="connsiteX89" fmla="*/ 1416250 w 1458119"/>
              <a:gd name="connsiteY89" fmla="*/ 157468 h 224434"/>
              <a:gd name="connsiteX90" fmla="*/ 1428634 w 1458119"/>
              <a:gd name="connsiteY90" fmla="*/ 148624 h 224434"/>
              <a:gd name="connsiteX91" fmla="*/ 1403277 w 1458119"/>
              <a:gd name="connsiteY91" fmla="*/ 134475 h 224434"/>
              <a:gd name="connsiteX92" fmla="*/ 1373985 w 1458119"/>
              <a:gd name="connsiteY92" fmla="*/ 106755 h 224434"/>
              <a:gd name="connsiteX93" fmla="*/ 1415831 w 1458119"/>
              <a:gd name="connsiteY93" fmla="*/ 77858 h 224434"/>
              <a:gd name="connsiteX94" fmla="*/ 1245979 w 1458119"/>
              <a:gd name="connsiteY94" fmla="*/ 77858 h 224434"/>
              <a:gd name="connsiteX95" fmla="*/ 1294725 w 1458119"/>
              <a:gd name="connsiteY95" fmla="*/ 121107 h 224434"/>
              <a:gd name="connsiteX96" fmla="*/ 1293741 w 1458119"/>
              <a:gd name="connsiteY96" fmla="*/ 135063 h 224434"/>
              <a:gd name="connsiteX97" fmla="*/ 1225531 w 1458119"/>
              <a:gd name="connsiteY97" fmla="*/ 135063 h 224434"/>
              <a:gd name="connsiteX98" fmla="*/ 1246567 w 1458119"/>
              <a:gd name="connsiteY98" fmla="*/ 156088 h 224434"/>
              <a:gd name="connsiteX99" fmla="*/ 1264063 w 1458119"/>
              <a:gd name="connsiteY99" fmla="*/ 145287 h 224434"/>
              <a:gd name="connsiteX100" fmla="*/ 1293548 w 1458119"/>
              <a:gd name="connsiteY100" fmla="*/ 145287 h 224434"/>
              <a:gd name="connsiteX101" fmla="*/ 1246759 w 1458119"/>
              <a:gd name="connsiteY101" fmla="*/ 177713 h 224434"/>
              <a:gd name="connsiteX102" fmla="*/ 1195661 w 1458119"/>
              <a:gd name="connsiteY102" fmla="*/ 127791 h 224434"/>
              <a:gd name="connsiteX103" fmla="*/ 1245979 w 1458119"/>
              <a:gd name="connsiteY103" fmla="*/ 77858 h 224434"/>
              <a:gd name="connsiteX104" fmla="*/ 23638 w 1458119"/>
              <a:gd name="connsiteY104" fmla="*/ 76354 h 224434"/>
              <a:gd name="connsiteX105" fmla="*/ 49560 w 1458119"/>
              <a:gd name="connsiteY105" fmla="*/ 88093 h 224434"/>
              <a:gd name="connsiteX106" fmla="*/ 79316 w 1458119"/>
              <a:gd name="connsiteY106" fmla="*/ 77304 h 224434"/>
              <a:gd name="connsiteX107" fmla="*/ 104583 w 1458119"/>
              <a:gd name="connsiteY107" fmla="*/ 90140 h 224434"/>
              <a:gd name="connsiteX108" fmla="*/ 138105 w 1458119"/>
              <a:gd name="connsiteY108" fmla="*/ 77304 h 224434"/>
              <a:gd name="connsiteX109" fmla="*/ 162659 w 1458119"/>
              <a:gd name="connsiteY109" fmla="*/ 87041 h 224434"/>
              <a:gd name="connsiteX110" fmla="*/ 166572 w 1458119"/>
              <a:gd name="connsiteY110" fmla="*/ 119297 h 224434"/>
              <a:gd name="connsiteX111" fmla="*/ 160194 w 1458119"/>
              <a:gd name="connsiteY111" fmla="*/ 148262 h 224434"/>
              <a:gd name="connsiteX112" fmla="*/ 161325 w 1458119"/>
              <a:gd name="connsiteY112" fmla="*/ 164978 h 224434"/>
              <a:gd name="connsiteX113" fmla="*/ 174840 w 1458119"/>
              <a:gd name="connsiteY113" fmla="*/ 169762 h 224434"/>
              <a:gd name="connsiteX114" fmla="*/ 186150 w 1458119"/>
              <a:gd name="connsiteY114" fmla="*/ 168439 h 224434"/>
              <a:gd name="connsiteX115" fmla="*/ 180755 w 1458119"/>
              <a:gd name="connsiteY115" fmla="*/ 192755 h 224434"/>
              <a:gd name="connsiteX116" fmla="*/ 169558 w 1458119"/>
              <a:gd name="connsiteY116" fmla="*/ 193739 h 224434"/>
              <a:gd name="connsiteX117" fmla="*/ 139168 w 1458119"/>
              <a:gd name="connsiteY117" fmla="*/ 181615 h 224434"/>
              <a:gd name="connsiteX118" fmla="*/ 134011 w 1458119"/>
              <a:gd name="connsiteY118" fmla="*/ 150513 h 224434"/>
              <a:gd name="connsiteX119" fmla="*/ 141329 w 1458119"/>
              <a:gd name="connsiteY119" fmla="*/ 118687 h 224434"/>
              <a:gd name="connsiteX120" fmla="*/ 140639 w 1458119"/>
              <a:gd name="connsiteY120" fmla="*/ 103079 h 224434"/>
              <a:gd name="connsiteX121" fmla="*/ 132122 w 1458119"/>
              <a:gd name="connsiteY121" fmla="*/ 99607 h 224434"/>
              <a:gd name="connsiteX122" fmla="*/ 105951 w 1458119"/>
              <a:gd name="connsiteY122" fmla="*/ 123199 h 224434"/>
              <a:gd name="connsiteX123" fmla="*/ 94019 w 1458119"/>
              <a:gd name="connsiteY123" fmla="*/ 174716 h 224434"/>
              <a:gd name="connsiteX124" fmla="*/ 68606 w 1458119"/>
              <a:gd name="connsiteY124" fmla="*/ 174716 h 224434"/>
              <a:gd name="connsiteX125" fmla="*/ 81601 w 1458119"/>
              <a:gd name="connsiteY125" fmla="*/ 118675 h 224434"/>
              <a:gd name="connsiteX126" fmla="*/ 80911 w 1458119"/>
              <a:gd name="connsiteY126" fmla="*/ 103045 h 224434"/>
              <a:gd name="connsiteX127" fmla="*/ 72587 w 1458119"/>
              <a:gd name="connsiteY127" fmla="*/ 99652 h 224434"/>
              <a:gd name="connsiteX128" fmla="*/ 44188 w 1458119"/>
              <a:gd name="connsiteY128" fmla="*/ 131218 h 224434"/>
              <a:gd name="connsiteX129" fmla="*/ 34099 w 1458119"/>
              <a:gd name="connsiteY129" fmla="*/ 174761 h 224434"/>
              <a:gd name="connsiteX130" fmla="*/ 8663 w 1458119"/>
              <a:gd name="connsiteY130" fmla="*/ 174761 h 224434"/>
              <a:gd name="connsiteX131" fmla="*/ 23785 w 1458119"/>
              <a:gd name="connsiteY131" fmla="*/ 112274 h 224434"/>
              <a:gd name="connsiteX132" fmla="*/ 22416 w 1458119"/>
              <a:gd name="connsiteY132" fmla="*/ 100217 h 224434"/>
              <a:gd name="connsiteX133" fmla="*/ 5451 w 1458119"/>
              <a:gd name="connsiteY133" fmla="*/ 99641 h 224434"/>
              <a:gd name="connsiteX134" fmla="*/ 0 w 1458119"/>
              <a:gd name="connsiteY134" fmla="*/ 101903 h 224434"/>
              <a:gd name="connsiteX135" fmla="*/ 4524 w 1458119"/>
              <a:gd name="connsiteY135" fmla="*/ 80142 h 224434"/>
              <a:gd name="connsiteX136" fmla="*/ 6153 w 1458119"/>
              <a:gd name="connsiteY136" fmla="*/ 79554 h 224434"/>
              <a:gd name="connsiteX137" fmla="*/ 23638 w 1458119"/>
              <a:gd name="connsiteY137" fmla="*/ 76354 h 224434"/>
              <a:gd name="connsiteX138" fmla="*/ 750684 w 1458119"/>
              <a:gd name="connsiteY138" fmla="*/ 63573 h 224434"/>
              <a:gd name="connsiteX139" fmla="*/ 750684 w 1458119"/>
              <a:gd name="connsiteY139" fmla="*/ 111143 h 224434"/>
              <a:gd name="connsiteX140" fmla="*/ 772501 w 1458119"/>
              <a:gd name="connsiteY140" fmla="*/ 111143 h 224434"/>
              <a:gd name="connsiteX141" fmla="*/ 788524 w 1458119"/>
              <a:gd name="connsiteY141" fmla="*/ 103984 h 224434"/>
              <a:gd name="connsiteX142" fmla="*/ 794521 w 1458119"/>
              <a:gd name="connsiteY142" fmla="*/ 87291 h 224434"/>
              <a:gd name="connsiteX143" fmla="*/ 794532 w 1458119"/>
              <a:gd name="connsiteY143" fmla="*/ 87324 h 224434"/>
              <a:gd name="connsiteX144" fmla="*/ 794521 w 1458119"/>
              <a:gd name="connsiteY144" fmla="*/ 87290 h 224434"/>
              <a:gd name="connsiteX145" fmla="*/ 794521 w 1458119"/>
              <a:gd name="connsiteY145" fmla="*/ 87291 h 224434"/>
              <a:gd name="connsiteX146" fmla="*/ 788535 w 1458119"/>
              <a:gd name="connsiteY146" fmla="*/ 70656 h 224434"/>
              <a:gd name="connsiteX147" fmla="*/ 772512 w 1458119"/>
              <a:gd name="connsiteY147" fmla="*/ 63573 h 224434"/>
              <a:gd name="connsiteX148" fmla="*/ 1028976 w 1458119"/>
              <a:gd name="connsiteY148" fmla="*/ 52297 h 224434"/>
              <a:gd name="connsiteX149" fmla="*/ 1058857 w 1458119"/>
              <a:gd name="connsiteY149" fmla="*/ 52297 h 224434"/>
              <a:gd name="connsiteX150" fmla="*/ 1058857 w 1458119"/>
              <a:gd name="connsiteY150" fmla="*/ 80414 h 224434"/>
              <a:gd name="connsiteX151" fmla="*/ 1080481 w 1458119"/>
              <a:gd name="connsiteY151" fmla="*/ 80414 h 224434"/>
              <a:gd name="connsiteX152" fmla="*/ 1080481 w 1458119"/>
              <a:gd name="connsiteY152" fmla="*/ 102819 h 224434"/>
              <a:gd name="connsiteX153" fmla="*/ 1058857 w 1458119"/>
              <a:gd name="connsiteY153" fmla="*/ 102819 h 224434"/>
              <a:gd name="connsiteX154" fmla="*/ 1058857 w 1458119"/>
              <a:gd name="connsiteY154" fmla="*/ 136635 h 224434"/>
              <a:gd name="connsiteX155" fmla="*/ 1071829 w 1458119"/>
              <a:gd name="connsiteY155" fmla="*/ 152752 h 224434"/>
              <a:gd name="connsiteX156" fmla="*/ 1082641 w 1458119"/>
              <a:gd name="connsiteY156" fmla="*/ 152164 h 224434"/>
              <a:gd name="connsiteX157" fmla="*/ 1082664 w 1458119"/>
              <a:gd name="connsiteY157" fmla="*/ 175157 h 224434"/>
              <a:gd name="connsiteX158" fmla="*/ 1062611 w 1458119"/>
              <a:gd name="connsiteY158" fmla="*/ 176729 h 224434"/>
              <a:gd name="connsiteX159" fmla="*/ 1028998 w 1458119"/>
              <a:gd name="connsiteY159" fmla="*/ 143320 h 224434"/>
              <a:gd name="connsiteX160" fmla="*/ 1028998 w 1458119"/>
              <a:gd name="connsiteY160" fmla="*/ 102819 h 224434"/>
              <a:gd name="connsiteX161" fmla="*/ 1014035 w 1458119"/>
              <a:gd name="connsiteY161" fmla="*/ 102819 h 224434"/>
              <a:gd name="connsiteX162" fmla="*/ 1014035 w 1458119"/>
              <a:gd name="connsiteY162" fmla="*/ 80414 h 224434"/>
              <a:gd name="connsiteX163" fmla="*/ 1028976 w 1458119"/>
              <a:gd name="connsiteY163" fmla="*/ 80414 h 224434"/>
              <a:gd name="connsiteX164" fmla="*/ 562193 w 1458119"/>
              <a:gd name="connsiteY164" fmla="*/ 42582 h 224434"/>
              <a:gd name="connsiteX165" fmla="*/ 552184 w 1458119"/>
              <a:gd name="connsiteY165" fmla="*/ 46664 h 224434"/>
              <a:gd name="connsiteX166" fmla="*/ 548033 w 1458119"/>
              <a:gd name="connsiteY166" fmla="*/ 58201 h 224434"/>
              <a:gd name="connsiteX167" fmla="*/ 556153 w 1458119"/>
              <a:gd name="connsiteY167" fmla="*/ 85187 h 224434"/>
              <a:gd name="connsiteX168" fmla="*/ 571920 w 1458119"/>
              <a:gd name="connsiteY168" fmla="*/ 74239 h 224434"/>
              <a:gd name="connsiteX169" fmla="*/ 576545 w 1458119"/>
              <a:gd name="connsiteY169" fmla="*/ 59479 h 224434"/>
              <a:gd name="connsiteX170" fmla="*/ 572553 w 1458119"/>
              <a:gd name="connsiteY170" fmla="*/ 46823 h 224434"/>
              <a:gd name="connsiteX171" fmla="*/ 562193 w 1458119"/>
              <a:gd name="connsiteY171" fmla="*/ 42582 h 224434"/>
              <a:gd name="connsiteX172" fmla="*/ 718847 w 1458119"/>
              <a:gd name="connsiteY172" fmla="*/ 37560 h 224434"/>
              <a:gd name="connsiteX173" fmla="*/ 776448 w 1458119"/>
              <a:gd name="connsiteY173" fmla="*/ 37560 h 224434"/>
              <a:gd name="connsiteX174" fmla="*/ 826574 w 1458119"/>
              <a:gd name="connsiteY174" fmla="*/ 87324 h 224434"/>
              <a:gd name="connsiteX175" fmla="*/ 776448 w 1458119"/>
              <a:gd name="connsiteY175" fmla="*/ 137088 h 224434"/>
              <a:gd name="connsiteX176" fmla="*/ 750684 w 1458119"/>
              <a:gd name="connsiteY176" fmla="*/ 137088 h 224434"/>
              <a:gd name="connsiteX177" fmla="*/ 750684 w 1458119"/>
              <a:gd name="connsiteY177" fmla="*/ 175214 h 224434"/>
              <a:gd name="connsiteX178" fmla="*/ 718847 w 1458119"/>
              <a:gd name="connsiteY178" fmla="*/ 175214 h 224434"/>
              <a:gd name="connsiteX179" fmla="*/ 235518 w 1458119"/>
              <a:gd name="connsiteY179" fmla="*/ 33918 h 224434"/>
              <a:gd name="connsiteX180" fmla="*/ 284422 w 1458119"/>
              <a:gd name="connsiteY180" fmla="*/ 77722 h 224434"/>
              <a:gd name="connsiteX181" fmla="*/ 252562 w 1458119"/>
              <a:gd name="connsiteY181" fmla="*/ 77722 h 224434"/>
              <a:gd name="connsiteX182" fmla="*/ 235484 w 1458119"/>
              <a:gd name="connsiteY182" fmla="*/ 57884 h 224434"/>
              <a:gd name="connsiteX183" fmla="*/ 218779 w 1458119"/>
              <a:gd name="connsiteY183" fmla="*/ 72022 h 224434"/>
              <a:gd name="connsiteX184" fmla="*/ 238424 w 1458119"/>
              <a:gd name="connsiteY184" fmla="*/ 90118 h 224434"/>
              <a:gd name="connsiteX185" fmla="*/ 286740 w 1458119"/>
              <a:gd name="connsiteY185" fmla="*/ 134509 h 224434"/>
              <a:gd name="connsiteX186" fmla="*/ 235088 w 1458119"/>
              <a:gd name="connsiteY186" fmla="*/ 178505 h 224434"/>
              <a:gd name="connsiteX187" fmla="*/ 183232 w 1458119"/>
              <a:gd name="connsiteY187" fmla="*/ 129408 h 224434"/>
              <a:gd name="connsiteX188" fmla="*/ 215046 w 1458119"/>
              <a:gd name="connsiteY188" fmla="*/ 129375 h 224434"/>
              <a:gd name="connsiteX189" fmla="*/ 237056 w 1458119"/>
              <a:gd name="connsiteY189" fmla="*/ 153125 h 224434"/>
              <a:gd name="connsiteX190" fmla="*/ 255151 w 1458119"/>
              <a:gd name="connsiteY190" fmla="*/ 137020 h 224434"/>
              <a:gd name="connsiteX191" fmla="*/ 233742 w 1458119"/>
              <a:gd name="connsiteY191" fmla="*/ 117793 h 224434"/>
              <a:gd name="connsiteX192" fmla="*/ 187190 w 1458119"/>
              <a:gd name="connsiteY192" fmla="*/ 72621 h 224434"/>
              <a:gd name="connsiteX193" fmla="*/ 235518 w 1458119"/>
              <a:gd name="connsiteY193" fmla="*/ 33918 h 224434"/>
              <a:gd name="connsiteX194" fmla="*/ 563188 w 1458119"/>
              <a:gd name="connsiteY194" fmla="*/ 30480 h 224434"/>
              <a:gd name="connsiteX195" fmla="*/ 585808 w 1458119"/>
              <a:gd name="connsiteY195" fmla="*/ 37944 h 224434"/>
              <a:gd name="connsiteX196" fmla="*/ 594483 w 1458119"/>
              <a:gd name="connsiteY196" fmla="*/ 57952 h 224434"/>
              <a:gd name="connsiteX197" fmla="*/ 586566 w 1458119"/>
              <a:gd name="connsiteY197" fmla="*/ 79249 h 224434"/>
              <a:gd name="connsiteX198" fmla="*/ 562046 w 1458119"/>
              <a:gd name="connsiteY198" fmla="*/ 96417 h 224434"/>
              <a:gd name="connsiteX199" fmla="*/ 579373 w 1458119"/>
              <a:gd name="connsiteY199" fmla="*/ 124409 h 224434"/>
              <a:gd name="connsiteX200" fmla="*/ 591565 w 1458119"/>
              <a:gd name="connsiteY200" fmla="*/ 140560 h 224434"/>
              <a:gd name="connsiteX201" fmla="*/ 604006 w 1458119"/>
              <a:gd name="connsiteY201" fmla="*/ 114547 h 224434"/>
              <a:gd name="connsiteX202" fmla="*/ 601257 w 1458119"/>
              <a:gd name="connsiteY202" fmla="*/ 108225 h 224434"/>
              <a:gd name="connsiteX203" fmla="*/ 591655 w 1458119"/>
              <a:gd name="connsiteY203" fmla="*/ 105657 h 224434"/>
              <a:gd name="connsiteX204" fmla="*/ 584360 w 1458119"/>
              <a:gd name="connsiteY204" fmla="*/ 105657 h 224434"/>
              <a:gd name="connsiteX205" fmla="*/ 584360 w 1458119"/>
              <a:gd name="connsiteY205" fmla="*/ 94529 h 224434"/>
              <a:gd name="connsiteX206" fmla="*/ 641623 w 1458119"/>
              <a:gd name="connsiteY206" fmla="*/ 94529 h 224434"/>
              <a:gd name="connsiteX207" fmla="*/ 641623 w 1458119"/>
              <a:gd name="connsiteY207" fmla="*/ 105680 h 224434"/>
              <a:gd name="connsiteX208" fmla="*/ 635232 w 1458119"/>
              <a:gd name="connsiteY208" fmla="*/ 105680 h 224434"/>
              <a:gd name="connsiteX209" fmla="*/ 627802 w 1458119"/>
              <a:gd name="connsiteY209" fmla="*/ 107026 h 224434"/>
              <a:gd name="connsiteX210" fmla="*/ 622554 w 1458119"/>
              <a:gd name="connsiteY210" fmla="*/ 111154 h 224434"/>
              <a:gd name="connsiteX211" fmla="*/ 616198 w 1458119"/>
              <a:gd name="connsiteY211" fmla="*/ 122306 h 224434"/>
              <a:gd name="connsiteX212" fmla="*/ 599923 w 1458119"/>
              <a:gd name="connsiteY212" fmla="*/ 149710 h 224434"/>
              <a:gd name="connsiteX213" fmla="*/ 619421 w 1458119"/>
              <a:gd name="connsiteY213" fmla="*/ 160737 h 224434"/>
              <a:gd name="connsiteX214" fmla="*/ 627338 w 1458119"/>
              <a:gd name="connsiteY214" fmla="*/ 156880 h 224434"/>
              <a:gd name="connsiteX215" fmla="*/ 631862 w 1458119"/>
              <a:gd name="connsiteY215" fmla="*/ 142245 h 224434"/>
              <a:gd name="connsiteX216" fmla="*/ 631862 w 1458119"/>
              <a:gd name="connsiteY216" fmla="*/ 142030 h 224434"/>
              <a:gd name="connsiteX217" fmla="*/ 632326 w 1458119"/>
              <a:gd name="connsiteY217" fmla="*/ 140187 h 224434"/>
              <a:gd name="connsiteX218" fmla="*/ 642199 w 1458119"/>
              <a:gd name="connsiteY218" fmla="*/ 140074 h 224434"/>
              <a:gd name="connsiteX219" fmla="*/ 642199 w 1458119"/>
              <a:gd name="connsiteY219" fmla="*/ 142460 h 224434"/>
              <a:gd name="connsiteX220" fmla="*/ 634282 w 1458119"/>
              <a:gd name="connsiteY220" fmla="*/ 170735 h 224434"/>
              <a:gd name="connsiteX221" fmla="*/ 613144 w 1458119"/>
              <a:gd name="connsiteY221" fmla="*/ 180721 h 224434"/>
              <a:gd name="connsiteX222" fmla="*/ 599007 w 1458119"/>
              <a:gd name="connsiteY222" fmla="*/ 177102 h 224434"/>
              <a:gd name="connsiteX223" fmla="*/ 583625 w 1458119"/>
              <a:gd name="connsiteY223" fmla="*/ 166086 h 224434"/>
              <a:gd name="connsiteX224" fmla="*/ 565133 w 1458119"/>
              <a:gd name="connsiteY224" fmla="*/ 177170 h 224434"/>
              <a:gd name="connsiteX225" fmla="*/ 545907 w 1458119"/>
              <a:gd name="connsiteY225" fmla="*/ 180721 h 224434"/>
              <a:gd name="connsiteX226" fmla="*/ 514872 w 1458119"/>
              <a:gd name="connsiteY226" fmla="*/ 168665 h 224434"/>
              <a:gd name="connsiteX227" fmla="*/ 510348 w 1458119"/>
              <a:gd name="connsiteY227" fmla="*/ 114377 h 224434"/>
              <a:gd name="connsiteX228" fmla="*/ 535784 w 1458119"/>
              <a:gd name="connsiteY228" fmla="*/ 94404 h 224434"/>
              <a:gd name="connsiteX229" fmla="*/ 527528 w 1458119"/>
              <a:gd name="connsiteY229" fmla="*/ 64681 h 224434"/>
              <a:gd name="connsiteX230" fmla="*/ 537990 w 1458119"/>
              <a:gd name="connsiteY230" fmla="*/ 40523 h 224434"/>
              <a:gd name="connsiteX231" fmla="*/ 563188 w 1458119"/>
              <a:gd name="connsiteY231" fmla="*/ 30480 h 224434"/>
              <a:gd name="connsiteX232" fmla="*/ 314165 w 1458119"/>
              <a:gd name="connsiteY232" fmla="*/ 29789 h 224434"/>
              <a:gd name="connsiteX233" fmla="*/ 314370 w 1458119"/>
              <a:gd name="connsiteY233" fmla="*/ 29790 h 224434"/>
              <a:gd name="connsiteX234" fmla="*/ 333257 w 1458119"/>
              <a:gd name="connsiteY234" fmla="*/ 49016 h 224434"/>
              <a:gd name="connsiteX235" fmla="*/ 314031 w 1458119"/>
              <a:gd name="connsiteY235" fmla="*/ 67903 h 224434"/>
              <a:gd name="connsiteX236" fmla="*/ 295143 w 1458119"/>
              <a:gd name="connsiteY236" fmla="*/ 48836 h 224434"/>
              <a:gd name="connsiteX237" fmla="*/ 314165 w 1458119"/>
              <a:gd name="connsiteY237" fmla="*/ 29789 h 224434"/>
              <a:gd name="connsiteX238" fmla="*/ 572202 w 1458119"/>
              <a:gd name="connsiteY238" fmla="*/ 14940 h 224434"/>
              <a:gd name="connsiteX239" fmla="*/ 474937 w 1458119"/>
              <a:gd name="connsiteY239" fmla="*/ 112206 h 224434"/>
              <a:gd name="connsiteX240" fmla="*/ 572202 w 1458119"/>
              <a:gd name="connsiteY240" fmla="*/ 209471 h 224434"/>
              <a:gd name="connsiteX241" fmla="*/ 669467 w 1458119"/>
              <a:gd name="connsiteY241" fmla="*/ 112206 h 224434"/>
              <a:gd name="connsiteX242" fmla="*/ 572202 w 1458119"/>
              <a:gd name="connsiteY242" fmla="*/ 14940 h 224434"/>
              <a:gd name="connsiteX243" fmla="*/ 572202 w 1458119"/>
              <a:gd name="connsiteY243" fmla="*/ 0 h 224434"/>
              <a:gd name="connsiteX244" fmla="*/ 684408 w 1458119"/>
              <a:gd name="connsiteY244" fmla="*/ 112206 h 224434"/>
              <a:gd name="connsiteX245" fmla="*/ 684408 w 1458119"/>
              <a:gd name="connsiteY245" fmla="*/ 112229 h 224434"/>
              <a:gd name="connsiteX246" fmla="*/ 572180 w 1458119"/>
              <a:gd name="connsiteY246" fmla="*/ 224434 h 224434"/>
              <a:gd name="connsiteX247" fmla="*/ 459974 w 1458119"/>
              <a:gd name="connsiteY247" fmla="*/ 112206 h 224434"/>
              <a:gd name="connsiteX248" fmla="*/ 572202 w 1458119"/>
              <a:gd name="connsiteY248" fmla="*/ 0 h 22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</a:cxnLst>
            <a:rect l="l" t="t" r="r" b="b"/>
            <a:pathLst>
              <a:path w="1458119" h="224434">
                <a:moveTo>
                  <a:pt x="541258" y="106053"/>
                </a:moveTo>
                <a:cubicBezTo>
                  <a:pt x="530186" y="112738"/>
                  <a:pt x="524531" y="120553"/>
                  <a:pt x="524531" y="129295"/>
                </a:cubicBezTo>
                <a:cubicBezTo>
                  <a:pt x="524531" y="136658"/>
                  <a:pt x="527754" y="144959"/>
                  <a:pt x="533522" y="152990"/>
                </a:cubicBezTo>
                <a:cubicBezTo>
                  <a:pt x="539290" y="161020"/>
                  <a:pt x="546212" y="164922"/>
                  <a:pt x="554694" y="164922"/>
                </a:cubicBezTo>
                <a:cubicBezTo>
                  <a:pt x="561447" y="164922"/>
                  <a:pt x="568379" y="162388"/>
                  <a:pt x="575313" y="157400"/>
                </a:cubicBezTo>
                <a:lnTo>
                  <a:pt x="575358" y="157400"/>
                </a:lnTo>
                <a:cubicBezTo>
                  <a:pt x="569386" y="150072"/>
                  <a:pt x="564625" y="143693"/>
                  <a:pt x="560383" y="137393"/>
                </a:cubicBezTo>
                <a:cubicBezTo>
                  <a:pt x="556798" y="132066"/>
                  <a:pt x="550600" y="122260"/>
                  <a:pt x="541258" y="106053"/>
                </a:cubicBezTo>
                <a:close/>
                <a:moveTo>
                  <a:pt x="880216" y="103610"/>
                </a:moveTo>
                <a:cubicBezTo>
                  <a:pt x="866645" y="103610"/>
                  <a:pt x="857597" y="114819"/>
                  <a:pt x="857597" y="127791"/>
                </a:cubicBezTo>
                <a:cubicBezTo>
                  <a:pt x="857597" y="140956"/>
                  <a:pt x="866645" y="151972"/>
                  <a:pt x="880216" y="151972"/>
                </a:cubicBezTo>
                <a:cubicBezTo>
                  <a:pt x="893788" y="151972"/>
                  <a:pt x="902836" y="140956"/>
                  <a:pt x="902836" y="127791"/>
                </a:cubicBezTo>
                <a:cubicBezTo>
                  <a:pt x="902836" y="114819"/>
                  <a:pt x="893788" y="103610"/>
                  <a:pt x="880216" y="103610"/>
                </a:cubicBezTo>
                <a:close/>
                <a:moveTo>
                  <a:pt x="1245787" y="97910"/>
                </a:moveTo>
                <a:cubicBezTo>
                  <a:pt x="1234024" y="97921"/>
                  <a:pt x="1225531" y="104979"/>
                  <a:pt x="1225531" y="117759"/>
                </a:cubicBezTo>
                <a:lnTo>
                  <a:pt x="1265240" y="117759"/>
                </a:lnTo>
                <a:cubicBezTo>
                  <a:pt x="1265240" y="105578"/>
                  <a:pt x="1257187" y="97910"/>
                  <a:pt x="1245787" y="97910"/>
                </a:cubicBezTo>
                <a:close/>
                <a:moveTo>
                  <a:pt x="299441" y="80267"/>
                </a:moveTo>
                <a:lnTo>
                  <a:pt x="329492" y="80267"/>
                </a:lnTo>
                <a:lnTo>
                  <a:pt x="329492" y="174942"/>
                </a:lnTo>
                <a:lnTo>
                  <a:pt x="299441" y="174942"/>
                </a:lnTo>
                <a:close/>
                <a:moveTo>
                  <a:pt x="400133" y="80255"/>
                </a:moveTo>
                <a:lnTo>
                  <a:pt x="434855" y="80255"/>
                </a:lnTo>
                <a:lnTo>
                  <a:pt x="403029" y="127192"/>
                </a:lnTo>
                <a:lnTo>
                  <a:pt x="435443" y="174942"/>
                </a:lnTo>
                <a:lnTo>
                  <a:pt x="400676" y="174942"/>
                </a:lnTo>
                <a:lnTo>
                  <a:pt x="385204" y="147436"/>
                </a:lnTo>
                <a:lnTo>
                  <a:pt x="369642" y="174942"/>
                </a:lnTo>
                <a:lnTo>
                  <a:pt x="334875" y="174942"/>
                </a:lnTo>
                <a:lnTo>
                  <a:pt x="367481" y="127203"/>
                </a:lnTo>
                <a:lnTo>
                  <a:pt x="335441" y="80267"/>
                </a:lnTo>
                <a:lnTo>
                  <a:pt x="370207" y="80267"/>
                </a:lnTo>
                <a:lnTo>
                  <a:pt x="385204" y="106969"/>
                </a:lnTo>
                <a:close/>
                <a:moveTo>
                  <a:pt x="1363760" y="78842"/>
                </a:moveTo>
                <a:cubicBezTo>
                  <a:pt x="1364756" y="78842"/>
                  <a:pt x="1365672" y="78876"/>
                  <a:pt x="1366531" y="78932"/>
                </a:cubicBezTo>
                <a:lnTo>
                  <a:pt x="1366531" y="106562"/>
                </a:lnTo>
                <a:cubicBezTo>
                  <a:pt x="1365084" y="106419"/>
                  <a:pt x="1363636" y="106351"/>
                  <a:pt x="1362188" y="106359"/>
                </a:cubicBezTo>
                <a:cubicBezTo>
                  <a:pt x="1345676" y="106359"/>
                  <a:pt x="1334864" y="115011"/>
                  <a:pt x="1334864" y="138207"/>
                </a:cubicBezTo>
                <a:lnTo>
                  <a:pt x="1334864" y="175157"/>
                </a:lnTo>
                <a:lnTo>
                  <a:pt x="1304790" y="175157"/>
                </a:lnTo>
                <a:lnTo>
                  <a:pt x="1304790" y="80414"/>
                </a:lnTo>
                <a:lnTo>
                  <a:pt x="1334864" y="80414"/>
                </a:lnTo>
                <a:lnTo>
                  <a:pt x="1334864" y="95807"/>
                </a:lnTo>
                <a:cubicBezTo>
                  <a:pt x="1339184" y="86894"/>
                  <a:pt x="1350584" y="78842"/>
                  <a:pt x="1363760" y="78842"/>
                </a:cubicBezTo>
                <a:close/>
                <a:moveTo>
                  <a:pt x="1003268" y="78842"/>
                </a:moveTo>
                <a:cubicBezTo>
                  <a:pt x="1004264" y="78842"/>
                  <a:pt x="1005180" y="78876"/>
                  <a:pt x="1006039" y="78932"/>
                </a:cubicBezTo>
                <a:lnTo>
                  <a:pt x="1006039" y="106562"/>
                </a:lnTo>
                <a:cubicBezTo>
                  <a:pt x="1004596" y="106419"/>
                  <a:pt x="1003146" y="106351"/>
                  <a:pt x="1001696" y="106359"/>
                </a:cubicBezTo>
                <a:cubicBezTo>
                  <a:pt x="985184" y="106359"/>
                  <a:pt x="974371" y="115011"/>
                  <a:pt x="974371" y="138207"/>
                </a:cubicBezTo>
                <a:lnTo>
                  <a:pt x="974371" y="175157"/>
                </a:lnTo>
                <a:lnTo>
                  <a:pt x="944298" y="175157"/>
                </a:lnTo>
                <a:lnTo>
                  <a:pt x="944298" y="80414"/>
                </a:lnTo>
                <a:lnTo>
                  <a:pt x="974371" y="80414"/>
                </a:lnTo>
                <a:lnTo>
                  <a:pt x="974371" y="95807"/>
                </a:lnTo>
                <a:cubicBezTo>
                  <a:pt x="978692" y="86894"/>
                  <a:pt x="990092" y="78842"/>
                  <a:pt x="1003268" y="78842"/>
                </a:cubicBezTo>
                <a:close/>
                <a:moveTo>
                  <a:pt x="1152288" y="78050"/>
                </a:moveTo>
                <a:cubicBezTo>
                  <a:pt x="1164468" y="78050"/>
                  <a:pt x="1173709" y="82178"/>
                  <a:pt x="1178821" y="88862"/>
                </a:cubicBezTo>
                <a:cubicBezTo>
                  <a:pt x="1184725" y="96135"/>
                  <a:pt x="1186297" y="105375"/>
                  <a:pt x="1186297" y="118947"/>
                </a:cubicBezTo>
                <a:lnTo>
                  <a:pt x="1186297" y="175157"/>
                </a:lnTo>
                <a:lnTo>
                  <a:pt x="1156212" y="175157"/>
                </a:lnTo>
                <a:lnTo>
                  <a:pt x="1156212" y="126604"/>
                </a:lnTo>
                <a:cubicBezTo>
                  <a:pt x="1156212" y="113032"/>
                  <a:pt x="1152084" y="103610"/>
                  <a:pt x="1139507" y="103610"/>
                </a:cubicBezTo>
                <a:cubicBezTo>
                  <a:pt x="1127315" y="103610"/>
                  <a:pt x="1121231" y="113043"/>
                  <a:pt x="1121231" y="127587"/>
                </a:cubicBezTo>
                <a:lnTo>
                  <a:pt x="1121231" y="175157"/>
                </a:lnTo>
                <a:lnTo>
                  <a:pt x="1091146" y="175157"/>
                </a:lnTo>
                <a:lnTo>
                  <a:pt x="1091146" y="80414"/>
                </a:lnTo>
                <a:lnTo>
                  <a:pt x="1121231" y="80414"/>
                </a:lnTo>
                <a:lnTo>
                  <a:pt x="1121231" y="94178"/>
                </a:lnTo>
                <a:cubicBezTo>
                  <a:pt x="1126535" y="83999"/>
                  <a:pt x="1137540" y="78050"/>
                  <a:pt x="1152288" y="78050"/>
                </a:cubicBezTo>
                <a:close/>
                <a:moveTo>
                  <a:pt x="873939" y="77993"/>
                </a:moveTo>
                <a:cubicBezTo>
                  <a:pt x="886120" y="77993"/>
                  <a:pt x="898312" y="85266"/>
                  <a:pt x="902836" y="93918"/>
                </a:cubicBezTo>
                <a:lnTo>
                  <a:pt x="902836" y="80346"/>
                </a:lnTo>
                <a:lnTo>
                  <a:pt x="932909" y="80414"/>
                </a:lnTo>
                <a:lnTo>
                  <a:pt x="932909" y="175157"/>
                </a:lnTo>
                <a:lnTo>
                  <a:pt x="902836" y="175157"/>
                </a:lnTo>
                <a:lnTo>
                  <a:pt x="902836" y="161800"/>
                </a:lnTo>
                <a:cubicBezTo>
                  <a:pt x="898312" y="170441"/>
                  <a:pt x="886120" y="177521"/>
                  <a:pt x="873939" y="177521"/>
                </a:cubicBezTo>
                <a:cubicBezTo>
                  <a:pt x="846615" y="177521"/>
                  <a:pt x="827739" y="156088"/>
                  <a:pt x="827739" y="127757"/>
                </a:cubicBezTo>
                <a:cubicBezTo>
                  <a:pt x="827739" y="99426"/>
                  <a:pt x="846615" y="77993"/>
                  <a:pt x="873939" y="77993"/>
                </a:cubicBezTo>
                <a:close/>
                <a:moveTo>
                  <a:pt x="1415831" y="77858"/>
                </a:moveTo>
                <a:cubicBezTo>
                  <a:pt x="1443348" y="77858"/>
                  <a:pt x="1456717" y="91814"/>
                  <a:pt x="1456717" y="109899"/>
                </a:cubicBezTo>
                <a:lnTo>
                  <a:pt x="1427039" y="109899"/>
                </a:lnTo>
                <a:cubicBezTo>
                  <a:pt x="1427039" y="101982"/>
                  <a:pt x="1422911" y="97458"/>
                  <a:pt x="1414599" y="97458"/>
                </a:cubicBezTo>
                <a:cubicBezTo>
                  <a:pt x="1408502" y="97458"/>
                  <a:pt x="1403390" y="100206"/>
                  <a:pt x="1403390" y="105906"/>
                </a:cubicBezTo>
                <a:cubicBezTo>
                  <a:pt x="1403390" y="112794"/>
                  <a:pt x="1411647" y="113970"/>
                  <a:pt x="1427571" y="119275"/>
                </a:cubicBezTo>
                <a:cubicBezTo>
                  <a:pt x="1444355" y="124251"/>
                  <a:pt x="1458119" y="128775"/>
                  <a:pt x="1458119" y="147244"/>
                </a:cubicBezTo>
                <a:cubicBezTo>
                  <a:pt x="1458119" y="169660"/>
                  <a:pt x="1438892" y="177713"/>
                  <a:pt x="1415266" y="177713"/>
                </a:cubicBezTo>
                <a:cubicBezTo>
                  <a:pt x="1388337" y="177713"/>
                  <a:pt x="1371621" y="165272"/>
                  <a:pt x="1371621" y="143512"/>
                </a:cubicBezTo>
                <a:lnTo>
                  <a:pt x="1401106" y="143512"/>
                </a:lnTo>
                <a:cubicBezTo>
                  <a:pt x="1401106" y="153544"/>
                  <a:pt x="1407406" y="157468"/>
                  <a:pt x="1416250" y="157468"/>
                </a:cubicBezTo>
                <a:cubicBezTo>
                  <a:pt x="1423522" y="157468"/>
                  <a:pt x="1428634" y="154912"/>
                  <a:pt x="1428634" y="148624"/>
                </a:cubicBezTo>
                <a:cubicBezTo>
                  <a:pt x="1428634" y="141352"/>
                  <a:pt x="1421158" y="140368"/>
                  <a:pt x="1403277" y="134475"/>
                </a:cubicBezTo>
                <a:cubicBezTo>
                  <a:pt x="1387545" y="129555"/>
                  <a:pt x="1373985" y="125031"/>
                  <a:pt x="1373985" y="106755"/>
                </a:cubicBezTo>
                <a:cubicBezTo>
                  <a:pt x="1373985" y="87098"/>
                  <a:pt x="1390294" y="77858"/>
                  <a:pt x="1415831" y="77858"/>
                </a:cubicBezTo>
                <a:close/>
                <a:moveTo>
                  <a:pt x="1245979" y="77858"/>
                </a:moveTo>
                <a:cubicBezTo>
                  <a:pt x="1275656" y="77858"/>
                  <a:pt x="1294725" y="97910"/>
                  <a:pt x="1294725" y="121107"/>
                </a:cubicBezTo>
                <a:cubicBezTo>
                  <a:pt x="1294826" y="125779"/>
                  <a:pt x="1294498" y="130451"/>
                  <a:pt x="1293741" y="135063"/>
                </a:cubicBezTo>
                <a:lnTo>
                  <a:pt x="1225531" y="135063"/>
                </a:lnTo>
                <a:cubicBezTo>
                  <a:pt x="1226119" y="146464"/>
                  <a:pt x="1230846" y="156088"/>
                  <a:pt x="1246567" y="156088"/>
                </a:cubicBezTo>
                <a:cubicBezTo>
                  <a:pt x="1256984" y="156088"/>
                  <a:pt x="1262096" y="151372"/>
                  <a:pt x="1264063" y="145287"/>
                </a:cubicBezTo>
                <a:lnTo>
                  <a:pt x="1293548" y="145287"/>
                </a:lnTo>
                <a:cubicBezTo>
                  <a:pt x="1290800" y="163168"/>
                  <a:pt x="1273892" y="177713"/>
                  <a:pt x="1246759" y="177713"/>
                </a:cubicBezTo>
                <a:cubicBezTo>
                  <a:pt x="1213542" y="177713"/>
                  <a:pt x="1195661" y="157072"/>
                  <a:pt x="1195661" y="127791"/>
                </a:cubicBezTo>
                <a:cubicBezTo>
                  <a:pt x="1195661" y="100070"/>
                  <a:pt x="1213146" y="77858"/>
                  <a:pt x="1245979" y="77858"/>
                </a:cubicBezTo>
                <a:close/>
                <a:moveTo>
                  <a:pt x="23638" y="76354"/>
                </a:moveTo>
                <a:cubicBezTo>
                  <a:pt x="35581" y="76354"/>
                  <a:pt x="45692" y="81149"/>
                  <a:pt x="49560" y="88093"/>
                </a:cubicBezTo>
                <a:cubicBezTo>
                  <a:pt x="59083" y="80934"/>
                  <a:pt x="69137" y="77304"/>
                  <a:pt x="79316" y="77304"/>
                </a:cubicBezTo>
                <a:cubicBezTo>
                  <a:pt x="91701" y="77304"/>
                  <a:pt x="100183" y="81613"/>
                  <a:pt x="104583" y="90140"/>
                </a:cubicBezTo>
                <a:cubicBezTo>
                  <a:pt x="115305" y="81511"/>
                  <a:pt x="126309" y="77304"/>
                  <a:pt x="138105" y="77304"/>
                </a:cubicBezTo>
                <a:cubicBezTo>
                  <a:pt x="149268" y="77304"/>
                  <a:pt x="157513" y="80583"/>
                  <a:pt x="162659" y="87041"/>
                </a:cubicBezTo>
                <a:cubicBezTo>
                  <a:pt x="168506" y="94415"/>
                  <a:pt x="169830" y="105262"/>
                  <a:pt x="166572" y="119297"/>
                </a:cubicBezTo>
                <a:lnTo>
                  <a:pt x="160194" y="148262"/>
                </a:lnTo>
                <a:cubicBezTo>
                  <a:pt x="158237" y="155930"/>
                  <a:pt x="158633" y="161506"/>
                  <a:pt x="161325" y="164978"/>
                </a:cubicBezTo>
                <a:cubicBezTo>
                  <a:pt x="163790" y="168156"/>
                  <a:pt x="168325" y="169762"/>
                  <a:pt x="174840" y="169762"/>
                </a:cubicBezTo>
                <a:cubicBezTo>
                  <a:pt x="178645" y="169703"/>
                  <a:pt x="182434" y="169260"/>
                  <a:pt x="186150" y="168439"/>
                </a:cubicBezTo>
                <a:lnTo>
                  <a:pt x="180755" y="192755"/>
                </a:lnTo>
                <a:cubicBezTo>
                  <a:pt x="177056" y="193384"/>
                  <a:pt x="173311" y="193713"/>
                  <a:pt x="169558" y="193739"/>
                </a:cubicBezTo>
                <a:cubicBezTo>
                  <a:pt x="156269" y="193739"/>
                  <a:pt x="145344" y="189328"/>
                  <a:pt x="139168" y="181615"/>
                </a:cubicBezTo>
                <a:cubicBezTo>
                  <a:pt x="132993" y="173902"/>
                  <a:pt x="131229" y="163519"/>
                  <a:pt x="134011" y="150513"/>
                </a:cubicBezTo>
                <a:lnTo>
                  <a:pt x="141329" y="118687"/>
                </a:lnTo>
                <a:cubicBezTo>
                  <a:pt x="143048" y="111211"/>
                  <a:pt x="142822" y="105827"/>
                  <a:pt x="140639" y="103079"/>
                </a:cubicBezTo>
                <a:cubicBezTo>
                  <a:pt x="138829" y="100806"/>
                  <a:pt x="135889" y="99607"/>
                  <a:pt x="132122" y="99607"/>
                </a:cubicBezTo>
                <a:cubicBezTo>
                  <a:pt x="120010" y="99607"/>
                  <a:pt x="109242" y="109311"/>
                  <a:pt x="105951" y="123199"/>
                </a:cubicBezTo>
                <a:lnTo>
                  <a:pt x="94019" y="174716"/>
                </a:lnTo>
                <a:lnTo>
                  <a:pt x="68606" y="174716"/>
                </a:lnTo>
                <a:lnTo>
                  <a:pt x="81601" y="118675"/>
                </a:lnTo>
                <a:cubicBezTo>
                  <a:pt x="83331" y="111188"/>
                  <a:pt x="83094" y="105793"/>
                  <a:pt x="80911" y="103045"/>
                </a:cubicBezTo>
                <a:cubicBezTo>
                  <a:pt x="79147" y="100873"/>
                  <a:pt x="76195" y="99652"/>
                  <a:pt x="72587" y="99652"/>
                </a:cubicBezTo>
                <a:cubicBezTo>
                  <a:pt x="58891" y="99652"/>
                  <a:pt x="49843" y="109729"/>
                  <a:pt x="44188" y="131218"/>
                </a:cubicBezTo>
                <a:lnTo>
                  <a:pt x="34099" y="174761"/>
                </a:lnTo>
                <a:lnTo>
                  <a:pt x="8663" y="174761"/>
                </a:lnTo>
                <a:lnTo>
                  <a:pt x="23785" y="112274"/>
                </a:lnTo>
                <a:cubicBezTo>
                  <a:pt x="24972" y="107105"/>
                  <a:pt x="24486" y="102807"/>
                  <a:pt x="22416" y="100217"/>
                </a:cubicBezTo>
                <a:cubicBezTo>
                  <a:pt x="19532" y="96587"/>
                  <a:pt x="13289" y="96383"/>
                  <a:pt x="5451" y="99641"/>
                </a:cubicBezTo>
                <a:lnTo>
                  <a:pt x="0" y="101903"/>
                </a:lnTo>
                <a:lnTo>
                  <a:pt x="4524" y="80142"/>
                </a:lnTo>
                <a:lnTo>
                  <a:pt x="6153" y="79554"/>
                </a:lnTo>
                <a:cubicBezTo>
                  <a:pt x="11748" y="77471"/>
                  <a:pt x="17667" y="76389"/>
                  <a:pt x="23638" y="76354"/>
                </a:cubicBezTo>
                <a:close/>
                <a:moveTo>
                  <a:pt x="750684" y="63573"/>
                </a:moveTo>
                <a:lnTo>
                  <a:pt x="750684" y="111143"/>
                </a:lnTo>
                <a:lnTo>
                  <a:pt x="772501" y="111143"/>
                </a:lnTo>
                <a:cubicBezTo>
                  <a:pt x="779185" y="111109"/>
                  <a:pt x="784690" y="108341"/>
                  <a:pt x="788524" y="103984"/>
                </a:cubicBezTo>
                <a:lnTo>
                  <a:pt x="794521" y="87291"/>
                </a:lnTo>
                <a:lnTo>
                  <a:pt x="794532" y="87324"/>
                </a:lnTo>
                <a:lnTo>
                  <a:pt x="794521" y="87290"/>
                </a:lnTo>
                <a:lnTo>
                  <a:pt x="794521" y="87291"/>
                </a:lnTo>
                <a:lnTo>
                  <a:pt x="788535" y="70656"/>
                </a:lnTo>
                <a:cubicBezTo>
                  <a:pt x="784701" y="66315"/>
                  <a:pt x="779196" y="63573"/>
                  <a:pt x="772512" y="63573"/>
                </a:cubicBezTo>
                <a:close/>
                <a:moveTo>
                  <a:pt x="1028976" y="52297"/>
                </a:moveTo>
                <a:lnTo>
                  <a:pt x="1058857" y="52297"/>
                </a:lnTo>
                <a:lnTo>
                  <a:pt x="1058857" y="80414"/>
                </a:lnTo>
                <a:lnTo>
                  <a:pt x="1080481" y="80414"/>
                </a:lnTo>
                <a:lnTo>
                  <a:pt x="1080481" y="102819"/>
                </a:lnTo>
                <a:lnTo>
                  <a:pt x="1058857" y="102819"/>
                </a:lnTo>
                <a:lnTo>
                  <a:pt x="1058857" y="136635"/>
                </a:lnTo>
                <a:cubicBezTo>
                  <a:pt x="1058857" y="150592"/>
                  <a:pt x="1064364" y="152752"/>
                  <a:pt x="1071829" y="152752"/>
                </a:cubicBezTo>
                <a:cubicBezTo>
                  <a:pt x="1075437" y="152781"/>
                  <a:pt x="1079056" y="152585"/>
                  <a:pt x="1082641" y="152164"/>
                </a:cubicBezTo>
                <a:lnTo>
                  <a:pt x="1082664" y="175157"/>
                </a:lnTo>
                <a:cubicBezTo>
                  <a:pt x="1076036" y="176256"/>
                  <a:pt x="1069330" y="176782"/>
                  <a:pt x="1062611" y="176729"/>
                </a:cubicBezTo>
                <a:cubicBezTo>
                  <a:pt x="1048463" y="176729"/>
                  <a:pt x="1028998" y="174965"/>
                  <a:pt x="1028998" y="143320"/>
                </a:cubicBezTo>
                <a:lnTo>
                  <a:pt x="1028998" y="102819"/>
                </a:lnTo>
                <a:lnTo>
                  <a:pt x="1014035" y="102819"/>
                </a:lnTo>
                <a:lnTo>
                  <a:pt x="1014035" y="80414"/>
                </a:lnTo>
                <a:lnTo>
                  <a:pt x="1028976" y="80414"/>
                </a:lnTo>
                <a:close/>
                <a:moveTo>
                  <a:pt x="562193" y="42582"/>
                </a:moveTo>
                <a:cubicBezTo>
                  <a:pt x="558427" y="42449"/>
                  <a:pt x="554784" y="43935"/>
                  <a:pt x="552184" y="46664"/>
                </a:cubicBezTo>
                <a:cubicBezTo>
                  <a:pt x="549356" y="49662"/>
                  <a:pt x="548033" y="53326"/>
                  <a:pt x="548033" y="58201"/>
                </a:cubicBezTo>
                <a:cubicBezTo>
                  <a:pt x="548033" y="65247"/>
                  <a:pt x="550770" y="74318"/>
                  <a:pt x="556153" y="85187"/>
                </a:cubicBezTo>
                <a:cubicBezTo>
                  <a:pt x="563901" y="81590"/>
                  <a:pt x="569205" y="77914"/>
                  <a:pt x="571920" y="74239"/>
                </a:cubicBezTo>
                <a:cubicBezTo>
                  <a:pt x="575050" y="69965"/>
                  <a:pt x="576676" y="64774"/>
                  <a:pt x="576545" y="59479"/>
                </a:cubicBezTo>
                <a:cubicBezTo>
                  <a:pt x="576545" y="53812"/>
                  <a:pt x="575313" y="49910"/>
                  <a:pt x="572553" y="46823"/>
                </a:cubicBezTo>
                <a:cubicBezTo>
                  <a:pt x="570019" y="43973"/>
                  <a:pt x="566638" y="42582"/>
                  <a:pt x="562193" y="42582"/>
                </a:cubicBezTo>
                <a:close/>
                <a:moveTo>
                  <a:pt x="718847" y="37560"/>
                </a:moveTo>
                <a:lnTo>
                  <a:pt x="776448" y="37560"/>
                </a:lnTo>
                <a:cubicBezTo>
                  <a:pt x="806917" y="37560"/>
                  <a:pt x="826574" y="60553"/>
                  <a:pt x="826574" y="87324"/>
                </a:cubicBezTo>
                <a:cubicBezTo>
                  <a:pt x="826574" y="114095"/>
                  <a:pt x="806917" y="137088"/>
                  <a:pt x="776448" y="137088"/>
                </a:cubicBezTo>
                <a:lnTo>
                  <a:pt x="750684" y="137088"/>
                </a:lnTo>
                <a:lnTo>
                  <a:pt x="750684" y="175214"/>
                </a:lnTo>
                <a:lnTo>
                  <a:pt x="718847" y="175214"/>
                </a:lnTo>
                <a:close/>
                <a:moveTo>
                  <a:pt x="235518" y="33918"/>
                </a:moveTo>
                <a:cubicBezTo>
                  <a:pt x="268113" y="33918"/>
                  <a:pt x="284422" y="54344"/>
                  <a:pt x="284422" y="77722"/>
                </a:cubicBezTo>
                <a:lnTo>
                  <a:pt x="252562" y="77722"/>
                </a:lnTo>
                <a:cubicBezTo>
                  <a:pt x="252562" y="65541"/>
                  <a:pt x="246477" y="57884"/>
                  <a:pt x="235484" y="57884"/>
                </a:cubicBezTo>
                <a:cubicBezTo>
                  <a:pt x="226436" y="57884"/>
                  <a:pt x="218779" y="62600"/>
                  <a:pt x="218779" y="72022"/>
                </a:cubicBezTo>
                <a:cubicBezTo>
                  <a:pt x="218779" y="81070"/>
                  <a:pt x="226831" y="85967"/>
                  <a:pt x="238424" y="90118"/>
                </a:cubicBezTo>
                <a:cubicBezTo>
                  <a:pt x="261044" y="98035"/>
                  <a:pt x="286740" y="107015"/>
                  <a:pt x="286740" y="134509"/>
                </a:cubicBezTo>
                <a:cubicBezTo>
                  <a:pt x="286740" y="162784"/>
                  <a:pt x="265331" y="178505"/>
                  <a:pt x="235088" y="178505"/>
                </a:cubicBezTo>
                <a:cubicBezTo>
                  <a:pt x="205682" y="178505"/>
                  <a:pt x="183232" y="160827"/>
                  <a:pt x="183232" y="129408"/>
                </a:cubicBezTo>
                <a:lnTo>
                  <a:pt x="215046" y="129375"/>
                </a:lnTo>
                <a:cubicBezTo>
                  <a:pt x="215046" y="144292"/>
                  <a:pt x="224095" y="153125"/>
                  <a:pt x="237056" y="153125"/>
                </a:cubicBezTo>
                <a:cubicBezTo>
                  <a:pt x="247235" y="153125"/>
                  <a:pt x="255151" y="146645"/>
                  <a:pt x="255151" y="137020"/>
                </a:cubicBezTo>
                <a:cubicBezTo>
                  <a:pt x="255151" y="126015"/>
                  <a:pt x="245730" y="122317"/>
                  <a:pt x="233742" y="117793"/>
                </a:cubicBezTo>
                <a:cubicBezTo>
                  <a:pt x="208408" y="108564"/>
                  <a:pt x="187190" y="100512"/>
                  <a:pt x="187190" y="72621"/>
                </a:cubicBezTo>
                <a:cubicBezTo>
                  <a:pt x="187190" y="47275"/>
                  <a:pt x="210376" y="33918"/>
                  <a:pt x="235518" y="33918"/>
                </a:cubicBezTo>
                <a:close/>
                <a:moveTo>
                  <a:pt x="563188" y="30480"/>
                </a:moveTo>
                <a:cubicBezTo>
                  <a:pt x="572666" y="30480"/>
                  <a:pt x="580277" y="32991"/>
                  <a:pt x="585808" y="37944"/>
                </a:cubicBezTo>
                <a:cubicBezTo>
                  <a:pt x="591553" y="42932"/>
                  <a:pt x="594483" y="49662"/>
                  <a:pt x="594483" y="57952"/>
                </a:cubicBezTo>
                <a:cubicBezTo>
                  <a:pt x="594445" y="65764"/>
                  <a:pt x="591641" y="73310"/>
                  <a:pt x="586566" y="79249"/>
                </a:cubicBezTo>
                <a:cubicBezTo>
                  <a:pt x="581782" y="85107"/>
                  <a:pt x="573537" y="90875"/>
                  <a:pt x="562046" y="96417"/>
                </a:cubicBezTo>
                <a:cubicBezTo>
                  <a:pt x="568493" y="107501"/>
                  <a:pt x="574475" y="117160"/>
                  <a:pt x="579373" y="124409"/>
                </a:cubicBezTo>
                <a:cubicBezTo>
                  <a:pt x="583117" y="130027"/>
                  <a:pt x="587188" y="135420"/>
                  <a:pt x="591565" y="140560"/>
                </a:cubicBezTo>
                <a:cubicBezTo>
                  <a:pt x="599719" y="130279"/>
                  <a:pt x="604006" y="121333"/>
                  <a:pt x="604006" y="114547"/>
                </a:cubicBezTo>
                <a:cubicBezTo>
                  <a:pt x="604119" y="112128"/>
                  <a:pt x="603103" y="109792"/>
                  <a:pt x="601257" y="108225"/>
                </a:cubicBezTo>
                <a:cubicBezTo>
                  <a:pt x="599210" y="106494"/>
                  <a:pt x="596078" y="105657"/>
                  <a:pt x="591655" y="105657"/>
                </a:cubicBezTo>
                <a:lnTo>
                  <a:pt x="584360" y="105657"/>
                </a:lnTo>
                <a:lnTo>
                  <a:pt x="584360" y="94529"/>
                </a:lnTo>
                <a:lnTo>
                  <a:pt x="641623" y="94529"/>
                </a:lnTo>
                <a:lnTo>
                  <a:pt x="641623" y="105680"/>
                </a:lnTo>
                <a:lnTo>
                  <a:pt x="635232" y="105680"/>
                </a:lnTo>
                <a:cubicBezTo>
                  <a:pt x="632691" y="105628"/>
                  <a:pt x="630164" y="106085"/>
                  <a:pt x="627802" y="107026"/>
                </a:cubicBezTo>
                <a:cubicBezTo>
                  <a:pt x="625761" y="107985"/>
                  <a:pt x="623967" y="109398"/>
                  <a:pt x="622554" y="111154"/>
                </a:cubicBezTo>
                <a:cubicBezTo>
                  <a:pt x="620846" y="113032"/>
                  <a:pt x="618856" y="116809"/>
                  <a:pt x="616198" y="122306"/>
                </a:cubicBezTo>
                <a:cubicBezTo>
                  <a:pt x="611733" y="131977"/>
                  <a:pt x="606278" y="141160"/>
                  <a:pt x="599923" y="149710"/>
                </a:cubicBezTo>
                <a:cubicBezTo>
                  <a:pt x="607365" y="156925"/>
                  <a:pt x="614083" y="160737"/>
                  <a:pt x="619421" y="160737"/>
                </a:cubicBezTo>
                <a:cubicBezTo>
                  <a:pt x="622513" y="160737"/>
                  <a:pt x="625432" y="159314"/>
                  <a:pt x="627338" y="156880"/>
                </a:cubicBezTo>
                <a:cubicBezTo>
                  <a:pt x="628910" y="154901"/>
                  <a:pt x="631036" y="150728"/>
                  <a:pt x="631862" y="142245"/>
                </a:cubicBezTo>
                <a:lnTo>
                  <a:pt x="631862" y="142030"/>
                </a:lnTo>
                <a:lnTo>
                  <a:pt x="632326" y="140187"/>
                </a:lnTo>
                <a:lnTo>
                  <a:pt x="642199" y="140074"/>
                </a:lnTo>
                <a:lnTo>
                  <a:pt x="642199" y="142460"/>
                </a:lnTo>
                <a:cubicBezTo>
                  <a:pt x="642199" y="154810"/>
                  <a:pt x="639575" y="164311"/>
                  <a:pt x="634282" y="170735"/>
                </a:cubicBezTo>
                <a:cubicBezTo>
                  <a:pt x="629134" y="177121"/>
                  <a:pt x="621347" y="180801"/>
                  <a:pt x="613144" y="180721"/>
                </a:cubicBezTo>
                <a:cubicBezTo>
                  <a:pt x="608209" y="180675"/>
                  <a:pt x="603358" y="179433"/>
                  <a:pt x="599007" y="177102"/>
                </a:cubicBezTo>
                <a:cubicBezTo>
                  <a:pt x="594550" y="174965"/>
                  <a:pt x="589495" y="171346"/>
                  <a:pt x="583625" y="166086"/>
                </a:cubicBezTo>
                <a:cubicBezTo>
                  <a:pt x="578039" y="170669"/>
                  <a:pt x="571809" y="174404"/>
                  <a:pt x="565133" y="177170"/>
                </a:cubicBezTo>
                <a:cubicBezTo>
                  <a:pt x="558990" y="179501"/>
                  <a:pt x="552477" y="180703"/>
                  <a:pt x="545907" y="180721"/>
                </a:cubicBezTo>
                <a:cubicBezTo>
                  <a:pt x="533500" y="180721"/>
                  <a:pt x="523061" y="176661"/>
                  <a:pt x="514872" y="168665"/>
                </a:cubicBezTo>
                <a:cubicBezTo>
                  <a:pt x="500180" y="154162"/>
                  <a:pt x="498259" y="131112"/>
                  <a:pt x="510348" y="114377"/>
                </a:cubicBezTo>
                <a:cubicBezTo>
                  <a:pt x="515426" y="107433"/>
                  <a:pt x="523965" y="100726"/>
                  <a:pt x="535784" y="94404"/>
                </a:cubicBezTo>
                <a:cubicBezTo>
                  <a:pt x="530310" y="82778"/>
                  <a:pt x="527528" y="72814"/>
                  <a:pt x="527528" y="64681"/>
                </a:cubicBezTo>
                <a:cubicBezTo>
                  <a:pt x="527400" y="55503"/>
                  <a:pt x="531208" y="46710"/>
                  <a:pt x="537990" y="40523"/>
                </a:cubicBezTo>
                <a:cubicBezTo>
                  <a:pt x="544695" y="33920"/>
                  <a:pt x="553780" y="30300"/>
                  <a:pt x="563188" y="30480"/>
                </a:cubicBezTo>
                <a:close/>
                <a:moveTo>
                  <a:pt x="314165" y="29789"/>
                </a:moveTo>
                <a:cubicBezTo>
                  <a:pt x="314233" y="29789"/>
                  <a:pt x="314302" y="29789"/>
                  <a:pt x="314370" y="29790"/>
                </a:cubicBezTo>
                <a:cubicBezTo>
                  <a:pt x="324895" y="29884"/>
                  <a:pt x="333351" y="38492"/>
                  <a:pt x="333257" y="49016"/>
                </a:cubicBezTo>
                <a:cubicBezTo>
                  <a:pt x="333163" y="59541"/>
                  <a:pt x="324556" y="67997"/>
                  <a:pt x="314031" y="67903"/>
                </a:cubicBezTo>
                <a:cubicBezTo>
                  <a:pt x="303568" y="67810"/>
                  <a:pt x="295138" y="59299"/>
                  <a:pt x="295143" y="48836"/>
                </a:cubicBezTo>
                <a:cubicBezTo>
                  <a:pt x="295137" y="38324"/>
                  <a:pt x="303653" y="29796"/>
                  <a:pt x="314165" y="29789"/>
                </a:cubicBezTo>
                <a:close/>
                <a:moveTo>
                  <a:pt x="572202" y="14940"/>
                </a:moveTo>
                <a:cubicBezTo>
                  <a:pt x="518485" y="14940"/>
                  <a:pt x="474937" y="58488"/>
                  <a:pt x="474937" y="112206"/>
                </a:cubicBezTo>
                <a:cubicBezTo>
                  <a:pt x="474937" y="165924"/>
                  <a:pt x="518485" y="209471"/>
                  <a:pt x="572202" y="209471"/>
                </a:cubicBezTo>
                <a:cubicBezTo>
                  <a:pt x="625895" y="209409"/>
                  <a:pt x="669405" y="165899"/>
                  <a:pt x="669467" y="112206"/>
                </a:cubicBezTo>
                <a:cubicBezTo>
                  <a:pt x="669467" y="58488"/>
                  <a:pt x="625920" y="14940"/>
                  <a:pt x="572202" y="14940"/>
                </a:cubicBezTo>
                <a:close/>
                <a:moveTo>
                  <a:pt x="572202" y="0"/>
                </a:moveTo>
                <a:cubicBezTo>
                  <a:pt x="634141" y="74"/>
                  <a:pt x="684333" y="50267"/>
                  <a:pt x="684408" y="112206"/>
                </a:cubicBezTo>
                <a:cubicBezTo>
                  <a:pt x="684408" y="112214"/>
                  <a:pt x="684408" y="112221"/>
                  <a:pt x="684408" y="112229"/>
                </a:cubicBezTo>
                <a:cubicBezTo>
                  <a:pt x="684401" y="174205"/>
                  <a:pt x="634156" y="224441"/>
                  <a:pt x="572180" y="224434"/>
                </a:cubicBezTo>
                <a:cubicBezTo>
                  <a:pt x="510203" y="224428"/>
                  <a:pt x="459967" y="174182"/>
                  <a:pt x="459974" y="112206"/>
                </a:cubicBezTo>
                <a:cubicBezTo>
                  <a:pt x="459981" y="50229"/>
                  <a:pt x="510226" y="-6"/>
                  <a:pt x="572202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  <a:lvl2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2pPr>
            <a:lvl3pPr marL="19050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3pPr>
            <a:lvl4pPr marL="36830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4pPr>
            <a:lvl5pPr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5pPr>
            <a:lvl6pPr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6pPr>
            <a:lvl7pPr marL="21590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7pPr>
            <a:lvl8pPr marL="46990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8pPr>
            <a:lvl9pPr marL="71120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1080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3 lines and IMAGE 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2029585E-1E85-410D-9A7D-778B6C4612D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B05891-3E89-4C7B-B852-882688816E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1734185"/>
            <a:ext cx="11506200" cy="1325563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</a:t>
            </a:r>
            <a:br>
              <a:rPr lang="en-US" dirty="0"/>
            </a:br>
            <a:r>
              <a:rPr lang="en-US" dirty="0"/>
              <a:t>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2A656-BE6E-42DC-83ED-722D61EA9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264B8-6351-4ECA-AEB5-672F9C8AA1D8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D0B45-71E8-4A32-B8B9-E1E96669A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B3362-333B-4FF1-B598-4D361C4C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EAD519C-E3E6-445C-8E09-C243A7F632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963" y="3134360"/>
            <a:ext cx="2988000" cy="3073400"/>
          </a:xfrm>
          <a:custGeom>
            <a:avLst/>
            <a:gdLst>
              <a:gd name="connsiteX0" fmla="*/ 0 w 2988000"/>
              <a:gd name="connsiteY0" fmla="*/ 0 h 3073400"/>
              <a:gd name="connsiteX1" fmla="*/ 2988000 w 2988000"/>
              <a:gd name="connsiteY1" fmla="*/ 0 h 3073400"/>
              <a:gd name="connsiteX2" fmla="*/ 2988000 w 2988000"/>
              <a:gd name="connsiteY2" fmla="*/ 3073400 h 3073400"/>
              <a:gd name="connsiteX3" fmla="*/ 0 w 2988000"/>
              <a:gd name="connsiteY3" fmla="*/ 307340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8000" h="3073400">
                <a:moveTo>
                  <a:pt x="0" y="0"/>
                </a:moveTo>
                <a:lnTo>
                  <a:pt x="2988000" y="0"/>
                </a:lnTo>
                <a:lnTo>
                  <a:pt x="2988000" y="3073400"/>
                </a:lnTo>
                <a:lnTo>
                  <a:pt x="0" y="3073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B8C3E38-6651-4144-ABA7-790B85BD3D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0" y="6468618"/>
            <a:ext cx="1458119" cy="224434"/>
          </a:xfrm>
          <a:custGeom>
            <a:avLst/>
            <a:gdLst>
              <a:gd name="connsiteX0" fmla="*/ 541258 w 1458119"/>
              <a:gd name="connsiteY0" fmla="*/ 106053 h 224434"/>
              <a:gd name="connsiteX1" fmla="*/ 524531 w 1458119"/>
              <a:gd name="connsiteY1" fmla="*/ 129295 h 224434"/>
              <a:gd name="connsiteX2" fmla="*/ 533522 w 1458119"/>
              <a:gd name="connsiteY2" fmla="*/ 152990 h 224434"/>
              <a:gd name="connsiteX3" fmla="*/ 554694 w 1458119"/>
              <a:gd name="connsiteY3" fmla="*/ 164922 h 224434"/>
              <a:gd name="connsiteX4" fmla="*/ 575313 w 1458119"/>
              <a:gd name="connsiteY4" fmla="*/ 157400 h 224434"/>
              <a:gd name="connsiteX5" fmla="*/ 575358 w 1458119"/>
              <a:gd name="connsiteY5" fmla="*/ 157400 h 224434"/>
              <a:gd name="connsiteX6" fmla="*/ 560383 w 1458119"/>
              <a:gd name="connsiteY6" fmla="*/ 137393 h 224434"/>
              <a:gd name="connsiteX7" fmla="*/ 541258 w 1458119"/>
              <a:gd name="connsiteY7" fmla="*/ 106053 h 224434"/>
              <a:gd name="connsiteX8" fmla="*/ 880216 w 1458119"/>
              <a:gd name="connsiteY8" fmla="*/ 103610 h 224434"/>
              <a:gd name="connsiteX9" fmla="*/ 857597 w 1458119"/>
              <a:gd name="connsiteY9" fmla="*/ 127791 h 224434"/>
              <a:gd name="connsiteX10" fmla="*/ 880216 w 1458119"/>
              <a:gd name="connsiteY10" fmla="*/ 151972 h 224434"/>
              <a:gd name="connsiteX11" fmla="*/ 902836 w 1458119"/>
              <a:gd name="connsiteY11" fmla="*/ 127791 h 224434"/>
              <a:gd name="connsiteX12" fmla="*/ 880216 w 1458119"/>
              <a:gd name="connsiteY12" fmla="*/ 103610 h 224434"/>
              <a:gd name="connsiteX13" fmla="*/ 1245787 w 1458119"/>
              <a:gd name="connsiteY13" fmla="*/ 97910 h 224434"/>
              <a:gd name="connsiteX14" fmla="*/ 1225531 w 1458119"/>
              <a:gd name="connsiteY14" fmla="*/ 117759 h 224434"/>
              <a:gd name="connsiteX15" fmla="*/ 1265240 w 1458119"/>
              <a:gd name="connsiteY15" fmla="*/ 117759 h 224434"/>
              <a:gd name="connsiteX16" fmla="*/ 1245787 w 1458119"/>
              <a:gd name="connsiteY16" fmla="*/ 97910 h 224434"/>
              <a:gd name="connsiteX17" fmla="*/ 299441 w 1458119"/>
              <a:gd name="connsiteY17" fmla="*/ 80267 h 224434"/>
              <a:gd name="connsiteX18" fmla="*/ 329492 w 1458119"/>
              <a:gd name="connsiteY18" fmla="*/ 80267 h 224434"/>
              <a:gd name="connsiteX19" fmla="*/ 329492 w 1458119"/>
              <a:gd name="connsiteY19" fmla="*/ 174942 h 224434"/>
              <a:gd name="connsiteX20" fmla="*/ 299441 w 1458119"/>
              <a:gd name="connsiteY20" fmla="*/ 174942 h 224434"/>
              <a:gd name="connsiteX21" fmla="*/ 400133 w 1458119"/>
              <a:gd name="connsiteY21" fmla="*/ 80255 h 224434"/>
              <a:gd name="connsiteX22" fmla="*/ 434855 w 1458119"/>
              <a:gd name="connsiteY22" fmla="*/ 80255 h 224434"/>
              <a:gd name="connsiteX23" fmla="*/ 403029 w 1458119"/>
              <a:gd name="connsiteY23" fmla="*/ 127192 h 224434"/>
              <a:gd name="connsiteX24" fmla="*/ 435443 w 1458119"/>
              <a:gd name="connsiteY24" fmla="*/ 174942 h 224434"/>
              <a:gd name="connsiteX25" fmla="*/ 400676 w 1458119"/>
              <a:gd name="connsiteY25" fmla="*/ 174942 h 224434"/>
              <a:gd name="connsiteX26" fmla="*/ 385204 w 1458119"/>
              <a:gd name="connsiteY26" fmla="*/ 147436 h 224434"/>
              <a:gd name="connsiteX27" fmla="*/ 369642 w 1458119"/>
              <a:gd name="connsiteY27" fmla="*/ 174942 h 224434"/>
              <a:gd name="connsiteX28" fmla="*/ 334875 w 1458119"/>
              <a:gd name="connsiteY28" fmla="*/ 174942 h 224434"/>
              <a:gd name="connsiteX29" fmla="*/ 367481 w 1458119"/>
              <a:gd name="connsiteY29" fmla="*/ 127203 h 224434"/>
              <a:gd name="connsiteX30" fmla="*/ 335441 w 1458119"/>
              <a:gd name="connsiteY30" fmla="*/ 80267 h 224434"/>
              <a:gd name="connsiteX31" fmla="*/ 370207 w 1458119"/>
              <a:gd name="connsiteY31" fmla="*/ 80267 h 224434"/>
              <a:gd name="connsiteX32" fmla="*/ 385204 w 1458119"/>
              <a:gd name="connsiteY32" fmla="*/ 106969 h 224434"/>
              <a:gd name="connsiteX33" fmla="*/ 1363760 w 1458119"/>
              <a:gd name="connsiteY33" fmla="*/ 78842 h 224434"/>
              <a:gd name="connsiteX34" fmla="*/ 1366531 w 1458119"/>
              <a:gd name="connsiteY34" fmla="*/ 78932 h 224434"/>
              <a:gd name="connsiteX35" fmla="*/ 1366531 w 1458119"/>
              <a:gd name="connsiteY35" fmla="*/ 106562 h 224434"/>
              <a:gd name="connsiteX36" fmla="*/ 1362188 w 1458119"/>
              <a:gd name="connsiteY36" fmla="*/ 106359 h 224434"/>
              <a:gd name="connsiteX37" fmla="*/ 1334864 w 1458119"/>
              <a:gd name="connsiteY37" fmla="*/ 138207 h 224434"/>
              <a:gd name="connsiteX38" fmla="*/ 1334864 w 1458119"/>
              <a:gd name="connsiteY38" fmla="*/ 175157 h 224434"/>
              <a:gd name="connsiteX39" fmla="*/ 1304790 w 1458119"/>
              <a:gd name="connsiteY39" fmla="*/ 175157 h 224434"/>
              <a:gd name="connsiteX40" fmla="*/ 1304790 w 1458119"/>
              <a:gd name="connsiteY40" fmla="*/ 80414 h 224434"/>
              <a:gd name="connsiteX41" fmla="*/ 1334864 w 1458119"/>
              <a:gd name="connsiteY41" fmla="*/ 80414 h 224434"/>
              <a:gd name="connsiteX42" fmla="*/ 1334864 w 1458119"/>
              <a:gd name="connsiteY42" fmla="*/ 95807 h 224434"/>
              <a:gd name="connsiteX43" fmla="*/ 1363760 w 1458119"/>
              <a:gd name="connsiteY43" fmla="*/ 78842 h 224434"/>
              <a:gd name="connsiteX44" fmla="*/ 1003268 w 1458119"/>
              <a:gd name="connsiteY44" fmla="*/ 78842 h 224434"/>
              <a:gd name="connsiteX45" fmla="*/ 1006039 w 1458119"/>
              <a:gd name="connsiteY45" fmla="*/ 78932 h 224434"/>
              <a:gd name="connsiteX46" fmla="*/ 1006039 w 1458119"/>
              <a:gd name="connsiteY46" fmla="*/ 106562 h 224434"/>
              <a:gd name="connsiteX47" fmla="*/ 1001696 w 1458119"/>
              <a:gd name="connsiteY47" fmla="*/ 106359 h 224434"/>
              <a:gd name="connsiteX48" fmla="*/ 974371 w 1458119"/>
              <a:gd name="connsiteY48" fmla="*/ 138207 h 224434"/>
              <a:gd name="connsiteX49" fmla="*/ 974371 w 1458119"/>
              <a:gd name="connsiteY49" fmla="*/ 175157 h 224434"/>
              <a:gd name="connsiteX50" fmla="*/ 944298 w 1458119"/>
              <a:gd name="connsiteY50" fmla="*/ 175157 h 224434"/>
              <a:gd name="connsiteX51" fmla="*/ 944298 w 1458119"/>
              <a:gd name="connsiteY51" fmla="*/ 80414 h 224434"/>
              <a:gd name="connsiteX52" fmla="*/ 974371 w 1458119"/>
              <a:gd name="connsiteY52" fmla="*/ 80414 h 224434"/>
              <a:gd name="connsiteX53" fmla="*/ 974371 w 1458119"/>
              <a:gd name="connsiteY53" fmla="*/ 95807 h 224434"/>
              <a:gd name="connsiteX54" fmla="*/ 1003268 w 1458119"/>
              <a:gd name="connsiteY54" fmla="*/ 78842 h 224434"/>
              <a:gd name="connsiteX55" fmla="*/ 1152288 w 1458119"/>
              <a:gd name="connsiteY55" fmla="*/ 78050 h 224434"/>
              <a:gd name="connsiteX56" fmla="*/ 1178821 w 1458119"/>
              <a:gd name="connsiteY56" fmla="*/ 88862 h 224434"/>
              <a:gd name="connsiteX57" fmla="*/ 1186297 w 1458119"/>
              <a:gd name="connsiteY57" fmla="*/ 118947 h 224434"/>
              <a:gd name="connsiteX58" fmla="*/ 1186297 w 1458119"/>
              <a:gd name="connsiteY58" fmla="*/ 175157 h 224434"/>
              <a:gd name="connsiteX59" fmla="*/ 1156212 w 1458119"/>
              <a:gd name="connsiteY59" fmla="*/ 175157 h 224434"/>
              <a:gd name="connsiteX60" fmla="*/ 1156212 w 1458119"/>
              <a:gd name="connsiteY60" fmla="*/ 126604 h 224434"/>
              <a:gd name="connsiteX61" fmla="*/ 1139507 w 1458119"/>
              <a:gd name="connsiteY61" fmla="*/ 103610 h 224434"/>
              <a:gd name="connsiteX62" fmla="*/ 1121231 w 1458119"/>
              <a:gd name="connsiteY62" fmla="*/ 127587 h 224434"/>
              <a:gd name="connsiteX63" fmla="*/ 1121231 w 1458119"/>
              <a:gd name="connsiteY63" fmla="*/ 175157 h 224434"/>
              <a:gd name="connsiteX64" fmla="*/ 1091146 w 1458119"/>
              <a:gd name="connsiteY64" fmla="*/ 175157 h 224434"/>
              <a:gd name="connsiteX65" fmla="*/ 1091146 w 1458119"/>
              <a:gd name="connsiteY65" fmla="*/ 80414 h 224434"/>
              <a:gd name="connsiteX66" fmla="*/ 1121231 w 1458119"/>
              <a:gd name="connsiteY66" fmla="*/ 80414 h 224434"/>
              <a:gd name="connsiteX67" fmla="*/ 1121231 w 1458119"/>
              <a:gd name="connsiteY67" fmla="*/ 94178 h 224434"/>
              <a:gd name="connsiteX68" fmla="*/ 1152288 w 1458119"/>
              <a:gd name="connsiteY68" fmla="*/ 78050 h 224434"/>
              <a:gd name="connsiteX69" fmla="*/ 873939 w 1458119"/>
              <a:gd name="connsiteY69" fmla="*/ 77993 h 224434"/>
              <a:gd name="connsiteX70" fmla="*/ 902836 w 1458119"/>
              <a:gd name="connsiteY70" fmla="*/ 93918 h 224434"/>
              <a:gd name="connsiteX71" fmla="*/ 902836 w 1458119"/>
              <a:gd name="connsiteY71" fmla="*/ 80346 h 224434"/>
              <a:gd name="connsiteX72" fmla="*/ 932909 w 1458119"/>
              <a:gd name="connsiteY72" fmla="*/ 80414 h 224434"/>
              <a:gd name="connsiteX73" fmla="*/ 932909 w 1458119"/>
              <a:gd name="connsiteY73" fmla="*/ 175157 h 224434"/>
              <a:gd name="connsiteX74" fmla="*/ 902836 w 1458119"/>
              <a:gd name="connsiteY74" fmla="*/ 175157 h 224434"/>
              <a:gd name="connsiteX75" fmla="*/ 902836 w 1458119"/>
              <a:gd name="connsiteY75" fmla="*/ 161800 h 224434"/>
              <a:gd name="connsiteX76" fmla="*/ 873939 w 1458119"/>
              <a:gd name="connsiteY76" fmla="*/ 177521 h 224434"/>
              <a:gd name="connsiteX77" fmla="*/ 827739 w 1458119"/>
              <a:gd name="connsiteY77" fmla="*/ 127757 h 224434"/>
              <a:gd name="connsiteX78" fmla="*/ 873939 w 1458119"/>
              <a:gd name="connsiteY78" fmla="*/ 77993 h 224434"/>
              <a:gd name="connsiteX79" fmla="*/ 1415831 w 1458119"/>
              <a:gd name="connsiteY79" fmla="*/ 77858 h 224434"/>
              <a:gd name="connsiteX80" fmla="*/ 1456717 w 1458119"/>
              <a:gd name="connsiteY80" fmla="*/ 109899 h 224434"/>
              <a:gd name="connsiteX81" fmla="*/ 1427039 w 1458119"/>
              <a:gd name="connsiteY81" fmla="*/ 109899 h 224434"/>
              <a:gd name="connsiteX82" fmla="*/ 1414599 w 1458119"/>
              <a:gd name="connsiteY82" fmla="*/ 97458 h 224434"/>
              <a:gd name="connsiteX83" fmla="*/ 1403390 w 1458119"/>
              <a:gd name="connsiteY83" fmla="*/ 105906 h 224434"/>
              <a:gd name="connsiteX84" fmla="*/ 1427571 w 1458119"/>
              <a:gd name="connsiteY84" fmla="*/ 119275 h 224434"/>
              <a:gd name="connsiteX85" fmla="*/ 1458119 w 1458119"/>
              <a:gd name="connsiteY85" fmla="*/ 147244 h 224434"/>
              <a:gd name="connsiteX86" fmla="*/ 1415266 w 1458119"/>
              <a:gd name="connsiteY86" fmla="*/ 177713 h 224434"/>
              <a:gd name="connsiteX87" fmla="*/ 1371621 w 1458119"/>
              <a:gd name="connsiteY87" fmla="*/ 143512 h 224434"/>
              <a:gd name="connsiteX88" fmla="*/ 1401106 w 1458119"/>
              <a:gd name="connsiteY88" fmla="*/ 143512 h 224434"/>
              <a:gd name="connsiteX89" fmla="*/ 1416250 w 1458119"/>
              <a:gd name="connsiteY89" fmla="*/ 157468 h 224434"/>
              <a:gd name="connsiteX90" fmla="*/ 1428634 w 1458119"/>
              <a:gd name="connsiteY90" fmla="*/ 148624 h 224434"/>
              <a:gd name="connsiteX91" fmla="*/ 1403277 w 1458119"/>
              <a:gd name="connsiteY91" fmla="*/ 134475 h 224434"/>
              <a:gd name="connsiteX92" fmla="*/ 1373985 w 1458119"/>
              <a:gd name="connsiteY92" fmla="*/ 106755 h 224434"/>
              <a:gd name="connsiteX93" fmla="*/ 1415831 w 1458119"/>
              <a:gd name="connsiteY93" fmla="*/ 77858 h 224434"/>
              <a:gd name="connsiteX94" fmla="*/ 1245979 w 1458119"/>
              <a:gd name="connsiteY94" fmla="*/ 77858 h 224434"/>
              <a:gd name="connsiteX95" fmla="*/ 1294725 w 1458119"/>
              <a:gd name="connsiteY95" fmla="*/ 121107 h 224434"/>
              <a:gd name="connsiteX96" fmla="*/ 1293741 w 1458119"/>
              <a:gd name="connsiteY96" fmla="*/ 135063 h 224434"/>
              <a:gd name="connsiteX97" fmla="*/ 1225531 w 1458119"/>
              <a:gd name="connsiteY97" fmla="*/ 135063 h 224434"/>
              <a:gd name="connsiteX98" fmla="*/ 1246567 w 1458119"/>
              <a:gd name="connsiteY98" fmla="*/ 156088 h 224434"/>
              <a:gd name="connsiteX99" fmla="*/ 1264063 w 1458119"/>
              <a:gd name="connsiteY99" fmla="*/ 145287 h 224434"/>
              <a:gd name="connsiteX100" fmla="*/ 1293548 w 1458119"/>
              <a:gd name="connsiteY100" fmla="*/ 145287 h 224434"/>
              <a:gd name="connsiteX101" fmla="*/ 1246759 w 1458119"/>
              <a:gd name="connsiteY101" fmla="*/ 177713 h 224434"/>
              <a:gd name="connsiteX102" fmla="*/ 1195661 w 1458119"/>
              <a:gd name="connsiteY102" fmla="*/ 127791 h 224434"/>
              <a:gd name="connsiteX103" fmla="*/ 1245979 w 1458119"/>
              <a:gd name="connsiteY103" fmla="*/ 77858 h 224434"/>
              <a:gd name="connsiteX104" fmla="*/ 23638 w 1458119"/>
              <a:gd name="connsiteY104" fmla="*/ 76354 h 224434"/>
              <a:gd name="connsiteX105" fmla="*/ 49560 w 1458119"/>
              <a:gd name="connsiteY105" fmla="*/ 88093 h 224434"/>
              <a:gd name="connsiteX106" fmla="*/ 79316 w 1458119"/>
              <a:gd name="connsiteY106" fmla="*/ 77304 h 224434"/>
              <a:gd name="connsiteX107" fmla="*/ 104583 w 1458119"/>
              <a:gd name="connsiteY107" fmla="*/ 90140 h 224434"/>
              <a:gd name="connsiteX108" fmla="*/ 138105 w 1458119"/>
              <a:gd name="connsiteY108" fmla="*/ 77304 h 224434"/>
              <a:gd name="connsiteX109" fmla="*/ 162659 w 1458119"/>
              <a:gd name="connsiteY109" fmla="*/ 87041 h 224434"/>
              <a:gd name="connsiteX110" fmla="*/ 166572 w 1458119"/>
              <a:gd name="connsiteY110" fmla="*/ 119297 h 224434"/>
              <a:gd name="connsiteX111" fmla="*/ 160194 w 1458119"/>
              <a:gd name="connsiteY111" fmla="*/ 148262 h 224434"/>
              <a:gd name="connsiteX112" fmla="*/ 161325 w 1458119"/>
              <a:gd name="connsiteY112" fmla="*/ 164978 h 224434"/>
              <a:gd name="connsiteX113" fmla="*/ 174840 w 1458119"/>
              <a:gd name="connsiteY113" fmla="*/ 169762 h 224434"/>
              <a:gd name="connsiteX114" fmla="*/ 186150 w 1458119"/>
              <a:gd name="connsiteY114" fmla="*/ 168439 h 224434"/>
              <a:gd name="connsiteX115" fmla="*/ 180755 w 1458119"/>
              <a:gd name="connsiteY115" fmla="*/ 192755 h 224434"/>
              <a:gd name="connsiteX116" fmla="*/ 169558 w 1458119"/>
              <a:gd name="connsiteY116" fmla="*/ 193739 h 224434"/>
              <a:gd name="connsiteX117" fmla="*/ 139168 w 1458119"/>
              <a:gd name="connsiteY117" fmla="*/ 181615 h 224434"/>
              <a:gd name="connsiteX118" fmla="*/ 134011 w 1458119"/>
              <a:gd name="connsiteY118" fmla="*/ 150513 h 224434"/>
              <a:gd name="connsiteX119" fmla="*/ 141329 w 1458119"/>
              <a:gd name="connsiteY119" fmla="*/ 118687 h 224434"/>
              <a:gd name="connsiteX120" fmla="*/ 140639 w 1458119"/>
              <a:gd name="connsiteY120" fmla="*/ 103079 h 224434"/>
              <a:gd name="connsiteX121" fmla="*/ 132122 w 1458119"/>
              <a:gd name="connsiteY121" fmla="*/ 99607 h 224434"/>
              <a:gd name="connsiteX122" fmla="*/ 105951 w 1458119"/>
              <a:gd name="connsiteY122" fmla="*/ 123199 h 224434"/>
              <a:gd name="connsiteX123" fmla="*/ 94019 w 1458119"/>
              <a:gd name="connsiteY123" fmla="*/ 174716 h 224434"/>
              <a:gd name="connsiteX124" fmla="*/ 68606 w 1458119"/>
              <a:gd name="connsiteY124" fmla="*/ 174716 h 224434"/>
              <a:gd name="connsiteX125" fmla="*/ 81601 w 1458119"/>
              <a:gd name="connsiteY125" fmla="*/ 118675 h 224434"/>
              <a:gd name="connsiteX126" fmla="*/ 80911 w 1458119"/>
              <a:gd name="connsiteY126" fmla="*/ 103045 h 224434"/>
              <a:gd name="connsiteX127" fmla="*/ 72587 w 1458119"/>
              <a:gd name="connsiteY127" fmla="*/ 99652 h 224434"/>
              <a:gd name="connsiteX128" fmla="*/ 44188 w 1458119"/>
              <a:gd name="connsiteY128" fmla="*/ 131218 h 224434"/>
              <a:gd name="connsiteX129" fmla="*/ 34099 w 1458119"/>
              <a:gd name="connsiteY129" fmla="*/ 174761 h 224434"/>
              <a:gd name="connsiteX130" fmla="*/ 8663 w 1458119"/>
              <a:gd name="connsiteY130" fmla="*/ 174761 h 224434"/>
              <a:gd name="connsiteX131" fmla="*/ 23785 w 1458119"/>
              <a:gd name="connsiteY131" fmla="*/ 112274 h 224434"/>
              <a:gd name="connsiteX132" fmla="*/ 22416 w 1458119"/>
              <a:gd name="connsiteY132" fmla="*/ 100217 h 224434"/>
              <a:gd name="connsiteX133" fmla="*/ 5451 w 1458119"/>
              <a:gd name="connsiteY133" fmla="*/ 99641 h 224434"/>
              <a:gd name="connsiteX134" fmla="*/ 0 w 1458119"/>
              <a:gd name="connsiteY134" fmla="*/ 101903 h 224434"/>
              <a:gd name="connsiteX135" fmla="*/ 4524 w 1458119"/>
              <a:gd name="connsiteY135" fmla="*/ 80142 h 224434"/>
              <a:gd name="connsiteX136" fmla="*/ 6153 w 1458119"/>
              <a:gd name="connsiteY136" fmla="*/ 79554 h 224434"/>
              <a:gd name="connsiteX137" fmla="*/ 23638 w 1458119"/>
              <a:gd name="connsiteY137" fmla="*/ 76354 h 224434"/>
              <a:gd name="connsiteX138" fmla="*/ 750684 w 1458119"/>
              <a:gd name="connsiteY138" fmla="*/ 63573 h 224434"/>
              <a:gd name="connsiteX139" fmla="*/ 750684 w 1458119"/>
              <a:gd name="connsiteY139" fmla="*/ 111143 h 224434"/>
              <a:gd name="connsiteX140" fmla="*/ 772501 w 1458119"/>
              <a:gd name="connsiteY140" fmla="*/ 111143 h 224434"/>
              <a:gd name="connsiteX141" fmla="*/ 788524 w 1458119"/>
              <a:gd name="connsiteY141" fmla="*/ 103984 h 224434"/>
              <a:gd name="connsiteX142" fmla="*/ 794521 w 1458119"/>
              <a:gd name="connsiteY142" fmla="*/ 87291 h 224434"/>
              <a:gd name="connsiteX143" fmla="*/ 794532 w 1458119"/>
              <a:gd name="connsiteY143" fmla="*/ 87324 h 224434"/>
              <a:gd name="connsiteX144" fmla="*/ 794521 w 1458119"/>
              <a:gd name="connsiteY144" fmla="*/ 87290 h 224434"/>
              <a:gd name="connsiteX145" fmla="*/ 794521 w 1458119"/>
              <a:gd name="connsiteY145" fmla="*/ 87291 h 224434"/>
              <a:gd name="connsiteX146" fmla="*/ 788535 w 1458119"/>
              <a:gd name="connsiteY146" fmla="*/ 70656 h 224434"/>
              <a:gd name="connsiteX147" fmla="*/ 772512 w 1458119"/>
              <a:gd name="connsiteY147" fmla="*/ 63573 h 224434"/>
              <a:gd name="connsiteX148" fmla="*/ 1028976 w 1458119"/>
              <a:gd name="connsiteY148" fmla="*/ 52297 h 224434"/>
              <a:gd name="connsiteX149" fmla="*/ 1058857 w 1458119"/>
              <a:gd name="connsiteY149" fmla="*/ 52297 h 224434"/>
              <a:gd name="connsiteX150" fmla="*/ 1058857 w 1458119"/>
              <a:gd name="connsiteY150" fmla="*/ 80414 h 224434"/>
              <a:gd name="connsiteX151" fmla="*/ 1080481 w 1458119"/>
              <a:gd name="connsiteY151" fmla="*/ 80414 h 224434"/>
              <a:gd name="connsiteX152" fmla="*/ 1080481 w 1458119"/>
              <a:gd name="connsiteY152" fmla="*/ 102819 h 224434"/>
              <a:gd name="connsiteX153" fmla="*/ 1058857 w 1458119"/>
              <a:gd name="connsiteY153" fmla="*/ 102819 h 224434"/>
              <a:gd name="connsiteX154" fmla="*/ 1058857 w 1458119"/>
              <a:gd name="connsiteY154" fmla="*/ 136635 h 224434"/>
              <a:gd name="connsiteX155" fmla="*/ 1071829 w 1458119"/>
              <a:gd name="connsiteY155" fmla="*/ 152752 h 224434"/>
              <a:gd name="connsiteX156" fmla="*/ 1082641 w 1458119"/>
              <a:gd name="connsiteY156" fmla="*/ 152164 h 224434"/>
              <a:gd name="connsiteX157" fmla="*/ 1082664 w 1458119"/>
              <a:gd name="connsiteY157" fmla="*/ 175157 h 224434"/>
              <a:gd name="connsiteX158" fmla="*/ 1062611 w 1458119"/>
              <a:gd name="connsiteY158" fmla="*/ 176729 h 224434"/>
              <a:gd name="connsiteX159" fmla="*/ 1028998 w 1458119"/>
              <a:gd name="connsiteY159" fmla="*/ 143320 h 224434"/>
              <a:gd name="connsiteX160" fmla="*/ 1028998 w 1458119"/>
              <a:gd name="connsiteY160" fmla="*/ 102819 h 224434"/>
              <a:gd name="connsiteX161" fmla="*/ 1014035 w 1458119"/>
              <a:gd name="connsiteY161" fmla="*/ 102819 h 224434"/>
              <a:gd name="connsiteX162" fmla="*/ 1014035 w 1458119"/>
              <a:gd name="connsiteY162" fmla="*/ 80414 h 224434"/>
              <a:gd name="connsiteX163" fmla="*/ 1028976 w 1458119"/>
              <a:gd name="connsiteY163" fmla="*/ 80414 h 224434"/>
              <a:gd name="connsiteX164" fmla="*/ 562193 w 1458119"/>
              <a:gd name="connsiteY164" fmla="*/ 42582 h 224434"/>
              <a:gd name="connsiteX165" fmla="*/ 552184 w 1458119"/>
              <a:gd name="connsiteY165" fmla="*/ 46664 h 224434"/>
              <a:gd name="connsiteX166" fmla="*/ 548033 w 1458119"/>
              <a:gd name="connsiteY166" fmla="*/ 58201 h 224434"/>
              <a:gd name="connsiteX167" fmla="*/ 556153 w 1458119"/>
              <a:gd name="connsiteY167" fmla="*/ 85187 h 224434"/>
              <a:gd name="connsiteX168" fmla="*/ 571920 w 1458119"/>
              <a:gd name="connsiteY168" fmla="*/ 74239 h 224434"/>
              <a:gd name="connsiteX169" fmla="*/ 576545 w 1458119"/>
              <a:gd name="connsiteY169" fmla="*/ 59479 h 224434"/>
              <a:gd name="connsiteX170" fmla="*/ 572553 w 1458119"/>
              <a:gd name="connsiteY170" fmla="*/ 46823 h 224434"/>
              <a:gd name="connsiteX171" fmla="*/ 562193 w 1458119"/>
              <a:gd name="connsiteY171" fmla="*/ 42582 h 224434"/>
              <a:gd name="connsiteX172" fmla="*/ 718847 w 1458119"/>
              <a:gd name="connsiteY172" fmla="*/ 37560 h 224434"/>
              <a:gd name="connsiteX173" fmla="*/ 776448 w 1458119"/>
              <a:gd name="connsiteY173" fmla="*/ 37560 h 224434"/>
              <a:gd name="connsiteX174" fmla="*/ 826574 w 1458119"/>
              <a:gd name="connsiteY174" fmla="*/ 87324 h 224434"/>
              <a:gd name="connsiteX175" fmla="*/ 776448 w 1458119"/>
              <a:gd name="connsiteY175" fmla="*/ 137088 h 224434"/>
              <a:gd name="connsiteX176" fmla="*/ 750684 w 1458119"/>
              <a:gd name="connsiteY176" fmla="*/ 137088 h 224434"/>
              <a:gd name="connsiteX177" fmla="*/ 750684 w 1458119"/>
              <a:gd name="connsiteY177" fmla="*/ 175214 h 224434"/>
              <a:gd name="connsiteX178" fmla="*/ 718847 w 1458119"/>
              <a:gd name="connsiteY178" fmla="*/ 175214 h 224434"/>
              <a:gd name="connsiteX179" fmla="*/ 235518 w 1458119"/>
              <a:gd name="connsiteY179" fmla="*/ 33918 h 224434"/>
              <a:gd name="connsiteX180" fmla="*/ 284422 w 1458119"/>
              <a:gd name="connsiteY180" fmla="*/ 77722 h 224434"/>
              <a:gd name="connsiteX181" fmla="*/ 252562 w 1458119"/>
              <a:gd name="connsiteY181" fmla="*/ 77722 h 224434"/>
              <a:gd name="connsiteX182" fmla="*/ 235484 w 1458119"/>
              <a:gd name="connsiteY182" fmla="*/ 57884 h 224434"/>
              <a:gd name="connsiteX183" fmla="*/ 218779 w 1458119"/>
              <a:gd name="connsiteY183" fmla="*/ 72022 h 224434"/>
              <a:gd name="connsiteX184" fmla="*/ 238424 w 1458119"/>
              <a:gd name="connsiteY184" fmla="*/ 90118 h 224434"/>
              <a:gd name="connsiteX185" fmla="*/ 286740 w 1458119"/>
              <a:gd name="connsiteY185" fmla="*/ 134509 h 224434"/>
              <a:gd name="connsiteX186" fmla="*/ 235088 w 1458119"/>
              <a:gd name="connsiteY186" fmla="*/ 178505 h 224434"/>
              <a:gd name="connsiteX187" fmla="*/ 183232 w 1458119"/>
              <a:gd name="connsiteY187" fmla="*/ 129408 h 224434"/>
              <a:gd name="connsiteX188" fmla="*/ 215046 w 1458119"/>
              <a:gd name="connsiteY188" fmla="*/ 129375 h 224434"/>
              <a:gd name="connsiteX189" fmla="*/ 237056 w 1458119"/>
              <a:gd name="connsiteY189" fmla="*/ 153125 h 224434"/>
              <a:gd name="connsiteX190" fmla="*/ 255151 w 1458119"/>
              <a:gd name="connsiteY190" fmla="*/ 137020 h 224434"/>
              <a:gd name="connsiteX191" fmla="*/ 233742 w 1458119"/>
              <a:gd name="connsiteY191" fmla="*/ 117793 h 224434"/>
              <a:gd name="connsiteX192" fmla="*/ 187190 w 1458119"/>
              <a:gd name="connsiteY192" fmla="*/ 72621 h 224434"/>
              <a:gd name="connsiteX193" fmla="*/ 235518 w 1458119"/>
              <a:gd name="connsiteY193" fmla="*/ 33918 h 224434"/>
              <a:gd name="connsiteX194" fmla="*/ 563188 w 1458119"/>
              <a:gd name="connsiteY194" fmla="*/ 30480 h 224434"/>
              <a:gd name="connsiteX195" fmla="*/ 585808 w 1458119"/>
              <a:gd name="connsiteY195" fmla="*/ 37944 h 224434"/>
              <a:gd name="connsiteX196" fmla="*/ 594483 w 1458119"/>
              <a:gd name="connsiteY196" fmla="*/ 57952 h 224434"/>
              <a:gd name="connsiteX197" fmla="*/ 586566 w 1458119"/>
              <a:gd name="connsiteY197" fmla="*/ 79249 h 224434"/>
              <a:gd name="connsiteX198" fmla="*/ 562046 w 1458119"/>
              <a:gd name="connsiteY198" fmla="*/ 96417 h 224434"/>
              <a:gd name="connsiteX199" fmla="*/ 579373 w 1458119"/>
              <a:gd name="connsiteY199" fmla="*/ 124409 h 224434"/>
              <a:gd name="connsiteX200" fmla="*/ 591565 w 1458119"/>
              <a:gd name="connsiteY200" fmla="*/ 140560 h 224434"/>
              <a:gd name="connsiteX201" fmla="*/ 604006 w 1458119"/>
              <a:gd name="connsiteY201" fmla="*/ 114547 h 224434"/>
              <a:gd name="connsiteX202" fmla="*/ 601257 w 1458119"/>
              <a:gd name="connsiteY202" fmla="*/ 108225 h 224434"/>
              <a:gd name="connsiteX203" fmla="*/ 591655 w 1458119"/>
              <a:gd name="connsiteY203" fmla="*/ 105657 h 224434"/>
              <a:gd name="connsiteX204" fmla="*/ 584360 w 1458119"/>
              <a:gd name="connsiteY204" fmla="*/ 105657 h 224434"/>
              <a:gd name="connsiteX205" fmla="*/ 584360 w 1458119"/>
              <a:gd name="connsiteY205" fmla="*/ 94529 h 224434"/>
              <a:gd name="connsiteX206" fmla="*/ 641623 w 1458119"/>
              <a:gd name="connsiteY206" fmla="*/ 94529 h 224434"/>
              <a:gd name="connsiteX207" fmla="*/ 641623 w 1458119"/>
              <a:gd name="connsiteY207" fmla="*/ 105680 h 224434"/>
              <a:gd name="connsiteX208" fmla="*/ 635232 w 1458119"/>
              <a:gd name="connsiteY208" fmla="*/ 105680 h 224434"/>
              <a:gd name="connsiteX209" fmla="*/ 627802 w 1458119"/>
              <a:gd name="connsiteY209" fmla="*/ 107026 h 224434"/>
              <a:gd name="connsiteX210" fmla="*/ 622554 w 1458119"/>
              <a:gd name="connsiteY210" fmla="*/ 111154 h 224434"/>
              <a:gd name="connsiteX211" fmla="*/ 616198 w 1458119"/>
              <a:gd name="connsiteY211" fmla="*/ 122306 h 224434"/>
              <a:gd name="connsiteX212" fmla="*/ 599923 w 1458119"/>
              <a:gd name="connsiteY212" fmla="*/ 149710 h 224434"/>
              <a:gd name="connsiteX213" fmla="*/ 619421 w 1458119"/>
              <a:gd name="connsiteY213" fmla="*/ 160737 h 224434"/>
              <a:gd name="connsiteX214" fmla="*/ 627338 w 1458119"/>
              <a:gd name="connsiteY214" fmla="*/ 156880 h 224434"/>
              <a:gd name="connsiteX215" fmla="*/ 631862 w 1458119"/>
              <a:gd name="connsiteY215" fmla="*/ 142245 h 224434"/>
              <a:gd name="connsiteX216" fmla="*/ 631862 w 1458119"/>
              <a:gd name="connsiteY216" fmla="*/ 142030 h 224434"/>
              <a:gd name="connsiteX217" fmla="*/ 632326 w 1458119"/>
              <a:gd name="connsiteY217" fmla="*/ 140187 h 224434"/>
              <a:gd name="connsiteX218" fmla="*/ 642199 w 1458119"/>
              <a:gd name="connsiteY218" fmla="*/ 140074 h 224434"/>
              <a:gd name="connsiteX219" fmla="*/ 642199 w 1458119"/>
              <a:gd name="connsiteY219" fmla="*/ 142460 h 224434"/>
              <a:gd name="connsiteX220" fmla="*/ 634282 w 1458119"/>
              <a:gd name="connsiteY220" fmla="*/ 170735 h 224434"/>
              <a:gd name="connsiteX221" fmla="*/ 613144 w 1458119"/>
              <a:gd name="connsiteY221" fmla="*/ 180721 h 224434"/>
              <a:gd name="connsiteX222" fmla="*/ 599007 w 1458119"/>
              <a:gd name="connsiteY222" fmla="*/ 177102 h 224434"/>
              <a:gd name="connsiteX223" fmla="*/ 583625 w 1458119"/>
              <a:gd name="connsiteY223" fmla="*/ 166086 h 224434"/>
              <a:gd name="connsiteX224" fmla="*/ 565133 w 1458119"/>
              <a:gd name="connsiteY224" fmla="*/ 177170 h 224434"/>
              <a:gd name="connsiteX225" fmla="*/ 545907 w 1458119"/>
              <a:gd name="connsiteY225" fmla="*/ 180721 h 224434"/>
              <a:gd name="connsiteX226" fmla="*/ 514872 w 1458119"/>
              <a:gd name="connsiteY226" fmla="*/ 168665 h 224434"/>
              <a:gd name="connsiteX227" fmla="*/ 510348 w 1458119"/>
              <a:gd name="connsiteY227" fmla="*/ 114377 h 224434"/>
              <a:gd name="connsiteX228" fmla="*/ 535784 w 1458119"/>
              <a:gd name="connsiteY228" fmla="*/ 94404 h 224434"/>
              <a:gd name="connsiteX229" fmla="*/ 527528 w 1458119"/>
              <a:gd name="connsiteY229" fmla="*/ 64681 h 224434"/>
              <a:gd name="connsiteX230" fmla="*/ 537990 w 1458119"/>
              <a:gd name="connsiteY230" fmla="*/ 40523 h 224434"/>
              <a:gd name="connsiteX231" fmla="*/ 563188 w 1458119"/>
              <a:gd name="connsiteY231" fmla="*/ 30480 h 224434"/>
              <a:gd name="connsiteX232" fmla="*/ 314165 w 1458119"/>
              <a:gd name="connsiteY232" fmla="*/ 29789 h 224434"/>
              <a:gd name="connsiteX233" fmla="*/ 314370 w 1458119"/>
              <a:gd name="connsiteY233" fmla="*/ 29790 h 224434"/>
              <a:gd name="connsiteX234" fmla="*/ 333257 w 1458119"/>
              <a:gd name="connsiteY234" fmla="*/ 49016 h 224434"/>
              <a:gd name="connsiteX235" fmla="*/ 314031 w 1458119"/>
              <a:gd name="connsiteY235" fmla="*/ 67903 h 224434"/>
              <a:gd name="connsiteX236" fmla="*/ 295143 w 1458119"/>
              <a:gd name="connsiteY236" fmla="*/ 48836 h 224434"/>
              <a:gd name="connsiteX237" fmla="*/ 314165 w 1458119"/>
              <a:gd name="connsiteY237" fmla="*/ 29789 h 224434"/>
              <a:gd name="connsiteX238" fmla="*/ 572202 w 1458119"/>
              <a:gd name="connsiteY238" fmla="*/ 14940 h 224434"/>
              <a:gd name="connsiteX239" fmla="*/ 474937 w 1458119"/>
              <a:gd name="connsiteY239" fmla="*/ 112206 h 224434"/>
              <a:gd name="connsiteX240" fmla="*/ 572202 w 1458119"/>
              <a:gd name="connsiteY240" fmla="*/ 209471 h 224434"/>
              <a:gd name="connsiteX241" fmla="*/ 669467 w 1458119"/>
              <a:gd name="connsiteY241" fmla="*/ 112206 h 224434"/>
              <a:gd name="connsiteX242" fmla="*/ 572202 w 1458119"/>
              <a:gd name="connsiteY242" fmla="*/ 14940 h 224434"/>
              <a:gd name="connsiteX243" fmla="*/ 572202 w 1458119"/>
              <a:gd name="connsiteY243" fmla="*/ 0 h 224434"/>
              <a:gd name="connsiteX244" fmla="*/ 684408 w 1458119"/>
              <a:gd name="connsiteY244" fmla="*/ 112206 h 224434"/>
              <a:gd name="connsiteX245" fmla="*/ 684408 w 1458119"/>
              <a:gd name="connsiteY245" fmla="*/ 112229 h 224434"/>
              <a:gd name="connsiteX246" fmla="*/ 572180 w 1458119"/>
              <a:gd name="connsiteY246" fmla="*/ 224434 h 224434"/>
              <a:gd name="connsiteX247" fmla="*/ 459974 w 1458119"/>
              <a:gd name="connsiteY247" fmla="*/ 112206 h 224434"/>
              <a:gd name="connsiteX248" fmla="*/ 572202 w 1458119"/>
              <a:gd name="connsiteY248" fmla="*/ 0 h 22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</a:cxnLst>
            <a:rect l="l" t="t" r="r" b="b"/>
            <a:pathLst>
              <a:path w="1458119" h="224434">
                <a:moveTo>
                  <a:pt x="541258" y="106053"/>
                </a:moveTo>
                <a:cubicBezTo>
                  <a:pt x="530186" y="112738"/>
                  <a:pt x="524531" y="120553"/>
                  <a:pt x="524531" y="129295"/>
                </a:cubicBezTo>
                <a:cubicBezTo>
                  <a:pt x="524531" y="136658"/>
                  <a:pt x="527754" y="144959"/>
                  <a:pt x="533522" y="152990"/>
                </a:cubicBezTo>
                <a:cubicBezTo>
                  <a:pt x="539290" y="161020"/>
                  <a:pt x="546212" y="164922"/>
                  <a:pt x="554694" y="164922"/>
                </a:cubicBezTo>
                <a:cubicBezTo>
                  <a:pt x="561447" y="164922"/>
                  <a:pt x="568379" y="162388"/>
                  <a:pt x="575313" y="157400"/>
                </a:cubicBezTo>
                <a:lnTo>
                  <a:pt x="575358" y="157400"/>
                </a:lnTo>
                <a:cubicBezTo>
                  <a:pt x="569386" y="150072"/>
                  <a:pt x="564625" y="143693"/>
                  <a:pt x="560383" y="137393"/>
                </a:cubicBezTo>
                <a:cubicBezTo>
                  <a:pt x="556798" y="132066"/>
                  <a:pt x="550600" y="122260"/>
                  <a:pt x="541258" y="106053"/>
                </a:cubicBezTo>
                <a:close/>
                <a:moveTo>
                  <a:pt x="880216" y="103610"/>
                </a:moveTo>
                <a:cubicBezTo>
                  <a:pt x="866645" y="103610"/>
                  <a:pt x="857597" y="114819"/>
                  <a:pt x="857597" y="127791"/>
                </a:cubicBezTo>
                <a:cubicBezTo>
                  <a:pt x="857597" y="140956"/>
                  <a:pt x="866645" y="151972"/>
                  <a:pt x="880216" y="151972"/>
                </a:cubicBezTo>
                <a:cubicBezTo>
                  <a:pt x="893788" y="151972"/>
                  <a:pt x="902836" y="140956"/>
                  <a:pt x="902836" y="127791"/>
                </a:cubicBezTo>
                <a:cubicBezTo>
                  <a:pt x="902836" y="114819"/>
                  <a:pt x="893788" y="103610"/>
                  <a:pt x="880216" y="103610"/>
                </a:cubicBezTo>
                <a:close/>
                <a:moveTo>
                  <a:pt x="1245787" y="97910"/>
                </a:moveTo>
                <a:cubicBezTo>
                  <a:pt x="1234024" y="97921"/>
                  <a:pt x="1225531" y="104979"/>
                  <a:pt x="1225531" y="117759"/>
                </a:cubicBezTo>
                <a:lnTo>
                  <a:pt x="1265240" y="117759"/>
                </a:lnTo>
                <a:cubicBezTo>
                  <a:pt x="1265240" y="105578"/>
                  <a:pt x="1257187" y="97910"/>
                  <a:pt x="1245787" y="97910"/>
                </a:cubicBezTo>
                <a:close/>
                <a:moveTo>
                  <a:pt x="299441" y="80267"/>
                </a:moveTo>
                <a:lnTo>
                  <a:pt x="329492" y="80267"/>
                </a:lnTo>
                <a:lnTo>
                  <a:pt x="329492" y="174942"/>
                </a:lnTo>
                <a:lnTo>
                  <a:pt x="299441" y="174942"/>
                </a:lnTo>
                <a:close/>
                <a:moveTo>
                  <a:pt x="400133" y="80255"/>
                </a:moveTo>
                <a:lnTo>
                  <a:pt x="434855" y="80255"/>
                </a:lnTo>
                <a:lnTo>
                  <a:pt x="403029" y="127192"/>
                </a:lnTo>
                <a:lnTo>
                  <a:pt x="435443" y="174942"/>
                </a:lnTo>
                <a:lnTo>
                  <a:pt x="400676" y="174942"/>
                </a:lnTo>
                <a:lnTo>
                  <a:pt x="385204" y="147436"/>
                </a:lnTo>
                <a:lnTo>
                  <a:pt x="369642" y="174942"/>
                </a:lnTo>
                <a:lnTo>
                  <a:pt x="334875" y="174942"/>
                </a:lnTo>
                <a:lnTo>
                  <a:pt x="367481" y="127203"/>
                </a:lnTo>
                <a:lnTo>
                  <a:pt x="335441" y="80267"/>
                </a:lnTo>
                <a:lnTo>
                  <a:pt x="370207" y="80267"/>
                </a:lnTo>
                <a:lnTo>
                  <a:pt x="385204" y="106969"/>
                </a:lnTo>
                <a:close/>
                <a:moveTo>
                  <a:pt x="1363760" y="78842"/>
                </a:moveTo>
                <a:cubicBezTo>
                  <a:pt x="1364756" y="78842"/>
                  <a:pt x="1365672" y="78876"/>
                  <a:pt x="1366531" y="78932"/>
                </a:cubicBezTo>
                <a:lnTo>
                  <a:pt x="1366531" y="106562"/>
                </a:lnTo>
                <a:cubicBezTo>
                  <a:pt x="1365084" y="106419"/>
                  <a:pt x="1363636" y="106351"/>
                  <a:pt x="1362188" y="106359"/>
                </a:cubicBezTo>
                <a:cubicBezTo>
                  <a:pt x="1345676" y="106359"/>
                  <a:pt x="1334864" y="115011"/>
                  <a:pt x="1334864" y="138207"/>
                </a:cubicBezTo>
                <a:lnTo>
                  <a:pt x="1334864" y="175157"/>
                </a:lnTo>
                <a:lnTo>
                  <a:pt x="1304790" y="175157"/>
                </a:lnTo>
                <a:lnTo>
                  <a:pt x="1304790" y="80414"/>
                </a:lnTo>
                <a:lnTo>
                  <a:pt x="1334864" y="80414"/>
                </a:lnTo>
                <a:lnTo>
                  <a:pt x="1334864" y="95807"/>
                </a:lnTo>
                <a:cubicBezTo>
                  <a:pt x="1339184" y="86894"/>
                  <a:pt x="1350584" y="78842"/>
                  <a:pt x="1363760" y="78842"/>
                </a:cubicBezTo>
                <a:close/>
                <a:moveTo>
                  <a:pt x="1003268" y="78842"/>
                </a:moveTo>
                <a:cubicBezTo>
                  <a:pt x="1004264" y="78842"/>
                  <a:pt x="1005180" y="78876"/>
                  <a:pt x="1006039" y="78932"/>
                </a:cubicBezTo>
                <a:lnTo>
                  <a:pt x="1006039" y="106562"/>
                </a:lnTo>
                <a:cubicBezTo>
                  <a:pt x="1004596" y="106419"/>
                  <a:pt x="1003146" y="106351"/>
                  <a:pt x="1001696" y="106359"/>
                </a:cubicBezTo>
                <a:cubicBezTo>
                  <a:pt x="985184" y="106359"/>
                  <a:pt x="974371" y="115011"/>
                  <a:pt x="974371" y="138207"/>
                </a:cubicBezTo>
                <a:lnTo>
                  <a:pt x="974371" y="175157"/>
                </a:lnTo>
                <a:lnTo>
                  <a:pt x="944298" y="175157"/>
                </a:lnTo>
                <a:lnTo>
                  <a:pt x="944298" y="80414"/>
                </a:lnTo>
                <a:lnTo>
                  <a:pt x="974371" y="80414"/>
                </a:lnTo>
                <a:lnTo>
                  <a:pt x="974371" y="95807"/>
                </a:lnTo>
                <a:cubicBezTo>
                  <a:pt x="978692" y="86894"/>
                  <a:pt x="990092" y="78842"/>
                  <a:pt x="1003268" y="78842"/>
                </a:cubicBezTo>
                <a:close/>
                <a:moveTo>
                  <a:pt x="1152288" y="78050"/>
                </a:moveTo>
                <a:cubicBezTo>
                  <a:pt x="1164468" y="78050"/>
                  <a:pt x="1173709" y="82178"/>
                  <a:pt x="1178821" y="88862"/>
                </a:cubicBezTo>
                <a:cubicBezTo>
                  <a:pt x="1184725" y="96135"/>
                  <a:pt x="1186297" y="105375"/>
                  <a:pt x="1186297" y="118947"/>
                </a:cubicBezTo>
                <a:lnTo>
                  <a:pt x="1186297" y="175157"/>
                </a:lnTo>
                <a:lnTo>
                  <a:pt x="1156212" y="175157"/>
                </a:lnTo>
                <a:lnTo>
                  <a:pt x="1156212" y="126604"/>
                </a:lnTo>
                <a:cubicBezTo>
                  <a:pt x="1156212" y="113032"/>
                  <a:pt x="1152084" y="103610"/>
                  <a:pt x="1139507" y="103610"/>
                </a:cubicBezTo>
                <a:cubicBezTo>
                  <a:pt x="1127315" y="103610"/>
                  <a:pt x="1121231" y="113043"/>
                  <a:pt x="1121231" y="127587"/>
                </a:cubicBezTo>
                <a:lnTo>
                  <a:pt x="1121231" y="175157"/>
                </a:lnTo>
                <a:lnTo>
                  <a:pt x="1091146" y="175157"/>
                </a:lnTo>
                <a:lnTo>
                  <a:pt x="1091146" y="80414"/>
                </a:lnTo>
                <a:lnTo>
                  <a:pt x="1121231" y="80414"/>
                </a:lnTo>
                <a:lnTo>
                  <a:pt x="1121231" y="94178"/>
                </a:lnTo>
                <a:cubicBezTo>
                  <a:pt x="1126535" y="83999"/>
                  <a:pt x="1137540" y="78050"/>
                  <a:pt x="1152288" y="78050"/>
                </a:cubicBezTo>
                <a:close/>
                <a:moveTo>
                  <a:pt x="873939" y="77993"/>
                </a:moveTo>
                <a:cubicBezTo>
                  <a:pt x="886120" y="77993"/>
                  <a:pt x="898312" y="85266"/>
                  <a:pt x="902836" y="93918"/>
                </a:cubicBezTo>
                <a:lnTo>
                  <a:pt x="902836" y="80346"/>
                </a:lnTo>
                <a:lnTo>
                  <a:pt x="932909" y="80414"/>
                </a:lnTo>
                <a:lnTo>
                  <a:pt x="932909" y="175157"/>
                </a:lnTo>
                <a:lnTo>
                  <a:pt x="902836" y="175157"/>
                </a:lnTo>
                <a:lnTo>
                  <a:pt x="902836" y="161800"/>
                </a:lnTo>
                <a:cubicBezTo>
                  <a:pt x="898312" y="170441"/>
                  <a:pt x="886120" y="177521"/>
                  <a:pt x="873939" y="177521"/>
                </a:cubicBezTo>
                <a:cubicBezTo>
                  <a:pt x="846615" y="177521"/>
                  <a:pt x="827739" y="156088"/>
                  <a:pt x="827739" y="127757"/>
                </a:cubicBezTo>
                <a:cubicBezTo>
                  <a:pt x="827739" y="99426"/>
                  <a:pt x="846615" y="77993"/>
                  <a:pt x="873939" y="77993"/>
                </a:cubicBezTo>
                <a:close/>
                <a:moveTo>
                  <a:pt x="1415831" y="77858"/>
                </a:moveTo>
                <a:cubicBezTo>
                  <a:pt x="1443348" y="77858"/>
                  <a:pt x="1456717" y="91814"/>
                  <a:pt x="1456717" y="109899"/>
                </a:cubicBezTo>
                <a:lnTo>
                  <a:pt x="1427039" y="109899"/>
                </a:lnTo>
                <a:cubicBezTo>
                  <a:pt x="1427039" y="101982"/>
                  <a:pt x="1422911" y="97458"/>
                  <a:pt x="1414599" y="97458"/>
                </a:cubicBezTo>
                <a:cubicBezTo>
                  <a:pt x="1408502" y="97458"/>
                  <a:pt x="1403390" y="100206"/>
                  <a:pt x="1403390" y="105906"/>
                </a:cubicBezTo>
                <a:cubicBezTo>
                  <a:pt x="1403390" y="112794"/>
                  <a:pt x="1411647" y="113970"/>
                  <a:pt x="1427571" y="119275"/>
                </a:cubicBezTo>
                <a:cubicBezTo>
                  <a:pt x="1444355" y="124251"/>
                  <a:pt x="1458119" y="128775"/>
                  <a:pt x="1458119" y="147244"/>
                </a:cubicBezTo>
                <a:cubicBezTo>
                  <a:pt x="1458119" y="169660"/>
                  <a:pt x="1438892" y="177713"/>
                  <a:pt x="1415266" y="177713"/>
                </a:cubicBezTo>
                <a:cubicBezTo>
                  <a:pt x="1388337" y="177713"/>
                  <a:pt x="1371621" y="165272"/>
                  <a:pt x="1371621" y="143512"/>
                </a:cubicBezTo>
                <a:lnTo>
                  <a:pt x="1401106" y="143512"/>
                </a:lnTo>
                <a:cubicBezTo>
                  <a:pt x="1401106" y="153544"/>
                  <a:pt x="1407406" y="157468"/>
                  <a:pt x="1416250" y="157468"/>
                </a:cubicBezTo>
                <a:cubicBezTo>
                  <a:pt x="1423522" y="157468"/>
                  <a:pt x="1428634" y="154912"/>
                  <a:pt x="1428634" y="148624"/>
                </a:cubicBezTo>
                <a:cubicBezTo>
                  <a:pt x="1428634" y="141352"/>
                  <a:pt x="1421158" y="140368"/>
                  <a:pt x="1403277" y="134475"/>
                </a:cubicBezTo>
                <a:cubicBezTo>
                  <a:pt x="1387545" y="129555"/>
                  <a:pt x="1373985" y="125031"/>
                  <a:pt x="1373985" y="106755"/>
                </a:cubicBezTo>
                <a:cubicBezTo>
                  <a:pt x="1373985" y="87098"/>
                  <a:pt x="1390294" y="77858"/>
                  <a:pt x="1415831" y="77858"/>
                </a:cubicBezTo>
                <a:close/>
                <a:moveTo>
                  <a:pt x="1245979" y="77858"/>
                </a:moveTo>
                <a:cubicBezTo>
                  <a:pt x="1275656" y="77858"/>
                  <a:pt x="1294725" y="97910"/>
                  <a:pt x="1294725" y="121107"/>
                </a:cubicBezTo>
                <a:cubicBezTo>
                  <a:pt x="1294826" y="125779"/>
                  <a:pt x="1294498" y="130451"/>
                  <a:pt x="1293741" y="135063"/>
                </a:cubicBezTo>
                <a:lnTo>
                  <a:pt x="1225531" y="135063"/>
                </a:lnTo>
                <a:cubicBezTo>
                  <a:pt x="1226119" y="146464"/>
                  <a:pt x="1230846" y="156088"/>
                  <a:pt x="1246567" y="156088"/>
                </a:cubicBezTo>
                <a:cubicBezTo>
                  <a:pt x="1256984" y="156088"/>
                  <a:pt x="1262096" y="151372"/>
                  <a:pt x="1264063" y="145287"/>
                </a:cubicBezTo>
                <a:lnTo>
                  <a:pt x="1293548" y="145287"/>
                </a:lnTo>
                <a:cubicBezTo>
                  <a:pt x="1290800" y="163168"/>
                  <a:pt x="1273892" y="177713"/>
                  <a:pt x="1246759" y="177713"/>
                </a:cubicBezTo>
                <a:cubicBezTo>
                  <a:pt x="1213542" y="177713"/>
                  <a:pt x="1195661" y="157072"/>
                  <a:pt x="1195661" y="127791"/>
                </a:cubicBezTo>
                <a:cubicBezTo>
                  <a:pt x="1195661" y="100070"/>
                  <a:pt x="1213146" y="77858"/>
                  <a:pt x="1245979" y="77858"/>
                </a:cubicBezTo>
                <a:close/>
                <a:moveTo>
                  <a:pt x="23638" y="76354"/>
                </a:moveTo>
                <a:cubicBezTo>
                  <a:pt x="35581" y="76354"/>
                  <a:pt x="45692" y="81149"/>
                  <a:pt x="49560" y="88093"/>
                </a:cubicBezTo>
                <a:cubicBezTo>
                  <a:pt x="59083" y="80934"/>
                  <a:pt x="69137" y="77304"/>
                  <a:pt x="79316" y="77304"/>
                </a:cubicBezTo>
                <a:cubicBezTo>
                  <a:pt x="91701" y="77304"/>
                  <a:pt x="100183" y="81613"/>
                  <a:pt x="104583" y="90140"/>
                </a:cubicBezTo>
                <a:cubicBezTo>
                  <a:pt x="115305" y="81511"/>
                  <a:pt x="126309" y="77304"/>
                  <a:pt x="138105" y="77304"/>
                </a:cubicBezTo>
                <a:cubicBezTo>
                  <a:pt x="149268" y="77304"/>
                  <a:pt x="157513" y="80583"/>
                  <a:pt x="162659" y="87041"/>
                </a:cubicBezTo>
                <a:cubicBezTo>
                  <a:pt x="168506" y="94415"/>
                  <a:pt x="169830" y="105262"/>
                  <a:pt x="166572" y="119297"/>
                </a:cubicBezTo>
                <a:lnTo>
                  <a:pt x="160194" y="148262"/>
                </a:lnTo>
                <a:cubicBezTo>
                  <a:pt x="158237" y="155930"/>
                  <a:pt x="158633" y="161506"/>
                  <a:pt x="161325" y="164978"/>
                </a:cubicBezTo>
                <a:cubicBezTo>
                  <a:pt x="163790" y="168156"/>
                  <a:pt x="168325" y="169762"/>
                  <a:pt x="174840" y="169762"/>
                </a:cubicBezTo>
                <a:cubicBezTo>
                  <a:pt x="178645" y="169703"/>
                  <a:pt x="182434" y="169260"/>
                  <a:pt x="186150" y="168439"/>
                </a:cubicBezTo>
                <a:lnTo>
                  <a:pt x="180755" y="192755"/>
                </a:lnTo>
                <a:cubicBezTo>
                  <a:pt x="177056" y="193384"/>
                  <a:pt x="173311" y="193713"/>
                  <a:pt x="169558" y="193739"/>
                </a:cubicBezTo>
                <a:cubicBezTo>
                  <a:pt x="156269" y="193739"/>
                  <a:pt x="145344" y="189328"/>
                  <a:pt x="139168" y="181615"/>
                </a:cubicBezTo>
                <a:cubicBezTo>
                  <a:pt x="132993" y="173902"/>
                  <a:pt x="131229" y="163519"/>
                  <a:pt x="134011" y="150513"/>
                </a:cubicBezTo>
                <a:lnTo>
                  <a:pt x="141329" y="118687"/>
                </a:lnTo>
                <a:cubicBezTo>
                  <a:pt x="143048" y="111211"/>
                  <a:pt x="142822" y="105827"/>
                  <a:pt x="140639" y="103079"/>
                </a:cubicBezTo>
                <a:cubicBezTo>
                  <a:pt x="138829" y="100806"/>
                  <a:pt x="135889" y="99607"/>
                  <a:pt x="132122" y="99607"/>
                </a:cubicBezTo>
                <a:cubicBezTo>
                  <a:pt x="120010" y="99607"/>
                  <a:pt x="109242" y="109311"/>
                  <a:pt x="105951" y="123199"/>
                </a:cubicBezTo>
                <a:lnTo>
                  <a:pt x="94019" y="174716"/>
                </a:lnTo>
                <a:lnTo>
                  <a:pt x="68606" y="174716"/>
                </a:lnTo>
                <a:lnTo>
                  <a:pt x="81601" y="118675"/>
                </a:lnTo>
                <a:cubicBezTo>
                  <a:pt x="83331" y="111188"/>
                  <a:pt x="83094" y="105793"/>
                  <a:pt x="80911" y="103045"/>
                </a:cubicBezTo>
                <a:cubicBezTo>
                  <a:pt x="79147" y="100873"/>
                  <a:pt x="76195" y="99652"/>
                  <a:pt x="72587" y="99652"/>
                </a:cubicBezTo>
                <a:cubicBezTo>
                  <a:pt x="58891" y="99652"/>
                  <a:pt x="49843" y="109729"/>
                  <a:pt x="44188" y="131218"/>
                </a:cubicBezTo>
                <a:lnTo>
                  <a:pt x="34099" y="174761"/>
                </a:lnTo>
                <a:lnTo>
                  <a:pt x="8663" y="174761"/>
                </a:lnTo>
                <a:lnTo>
                  <a:pt x="23785" y="112274"/>
                </a:lnTo>
                <a:cubicBezTo>
                  <a:pt x="24972" y="107105"/>
                  <a:pt x="24486" y="102807"/>
                  <a:pt x="22416" y="100217"/>
                </a:cubicBezTo>
                <a:cubicBezTo>
                  <a:pt x="19532" y="96587"/>
                  <a:pt x="13289" y="96383"/>
                  <a:pt x="5451" y="99641"/>
                </a:cubicBezTo>
                <a:lnTo>
                  <a:pt x="0" y="101903"/>
                </a:lnTo>
                <a:lnTo>
                  <a:pt x="4524" y="80142"/>
                </a:lnTo>
                <a:lnTo>
                  <a:pt x="6153" y="79554"/>
                </a:lnTo>
                <a:cubicBezTo>
                  <a:pt x="11748" y="77471"/>
                  <a:pt x="17667" y="76389"/>
                  <a:pt x="23638" y="76354"/>
                </a:cubicBezTo>
                <a:close/>
                <a:moveTo>
                  <a:pt x="750684" y="63573"/>
                </a:moveTo>
                <a:lnTo>
                  <a:pt x="750684" y="111143"/>
                </a:lnTo>
                <a:lnTo>
                  <a:pt x="772501" y="111143"/>
                </a:lnTo>
                <a:cubicBezTo>
                  <a:pt x="779185" y="111109"/>
                  <a:pt x="784690" y="108341"/>
                  <a:pt x="788524" y="103984"/>
                </a:cubicBezTo>
                <a:lnTo>
                  <a:pt x="794521" y="87291"/>
                </a:lnTo>
                <a:lnTo>
                  <a:pt x="794532" y="87324"/>
                </a:lnTo>
                <a:lnTo>
                  <a:pt x="794521" y="87290"/>
                </a:lnTo>
                <a:lnTo>
                  <a:pt x="794521" y="87291"/>
                </a:lnTo>
                <a:lnTo>
                  <a:pt x="788535" y="70656"/>
                </a:lnTo>
                <a:cubicBezTo>
                  <a:pt x="784701" y="66315"/>
                  <a:pt x="779196" y="63573"/>
                  <a:pt x="772512" y="63573"/>
                </a:cubicBezTo>
                <a:close/>
                <a:moveTo>
                  <a:pt x="1028976" y="52297"/>
                </a:moveTo>
                <a:lnTo>
                  <a:pt x="1058857" y="52297"/>
                </a:lnTo>
                <a:lnTo>
                  <a:pt x="1058857" y="80414"/>
                </a:lnTo>
                <a:lnTo>
                  <a:pt x="1080481" y="80414"/>
                </a:lnTo>
                <a:lnTo>
                  <a:pt x="1080481" y="102819"/>
                </a:lnTo>
                <a:lnTo>
                  <a:pt x="1058857" y="102819"/>
                </a:lnTo>
                <a:lnTo>
                  <a:pt x="1058857" y="136635"/>
                </a:lnTo>
                <a:cubicBezTo>
                  <a:pt x="1058857" y="150592"/>
                  <a:pt x="1064364" y="152752"/>
                  <a:pt x="1071829" y="152752"/>
                </a:cubicBezTo>
                <a:cubicBezTo>
                  <a:pt x="1075437" y="152781"/>
                  <a:pt x="1079056" y="152585"/>
                  <a:pt x="1082641" y="152164"/>
                </a:cubicBezTo>
                <a:lnTo>
                  <a:pt x="1082664" y="175157"/>
                </a:lnTo>
                <a:cubicBezTo>
                  <a:pt x="1076036" y="176256"/>
                  <a:pt x="1069330" y="176782"/>
                  <a:pt x="1062611" y="176729"/>
                </a:cubicBezTo>
                <a:cubicBezTo>
                  <a:pt x="1048463" y="176729"/>
                  <a:pt x="1028998" y="174965"/>
                  <a:pt x="1028998" y="143320"/>
                </a:cubicBezTo>
                <a:lnTo>
                  <a:pt x="1028998" y="102819"/>
                </a:lnTo>
                <a:lnTo>
                  <a:pt x="1014035" y="102819"/>
                </a:lnTo>
                <a:lnTo>
                  <a:pt x="1014035" y="80414"/>
                </a:lnTo>
                <a:lnTo>
                  <a:pt x="1028976" y="80414"/>
                </a:lnTo>
                <a:close/>
                <a:moveTo>
                  <a:pt x="562193" y="42582"/>
                </a:moveTo>
                <a:cubicBezTo>
                  <a:pt x="558427" y="42449"/>
                  <a:pt x="554784" y="43935"/>
                  <a:pt x="552184" y="46664"/>
                </a:cubicBezTo>
                <a:cubicBezTo>
                  <a:pt x="549356" y="49662"/>
                  <a:pt x="548033" y="53326"/>
                  <a:pt x="548033" y="58201"/>
                </a:cubicBezTo>
                <a:cubicBezTo>
                  <a:pt x="548033" y="65247"/>
                  <a:pt x="550770" y="74318"/>
                  <a:pt x="556153" y="85187"/>
                </a:cubicBezTo>
                <a:cubicBezTo>
                  <a:pt x="563901" y="81590"/>
                  <a:pt x="569205" y="77914"/>
                  <a:pt x="571920" y="74239"/>
                </a:cubicBezTo>
                <a:cubicBezTo>
                  <a:pt x="575050" y="69965"/>
                  <a:pt x="576676" y="64774"/>
                  <a:pt x="576545" y="59479"/>
                </a:cubicBezTo>
                <a:cubicBezTo>
                  <a:pt x="576545" y="53812"/>
                  <a:pt x="575313" y="49910"/>
                  <a:pt x="572553" y="46823"/>
                </a:cubicBezTo>
                <a:cubicBezTo>
                  <a:pt x="570019" y="43973"/>
                  <a:pt x="566638" y="42582"/>
                  <a:pt x="562193" y="42582"/>
                </a:cubicBezTo>
                <a:close/>
                <a:moveTo>
                  <a:pt x="718847" y="37560"/>
                </a:moveTo>
                <a:lnTo>
                  <a:pt x="776448" y="37560"/>
                </a:lnTo>
                <a:cubicBezTo>
                  <a:pt x="806917" y="37560"/>
                  <a:pt x="826574" y="60553"/>
                  <a:pt x="826574" y="87324"/>
                </a:cubicBezTo>
                <a:cubicBezTo>
                  <a:pt x="826574" y="114095"/>
                  <a:pt x="806917" y="137088"/>
                  <a:pt x="776448" y="137088"/>
                </a:cubicBezTo>
                <a:lnTo>
                  <a:pt x="750684" y="137088"/>
                </a:lnTo>
                <a:lnTo>
                  <a:pt x="750684" y="175214"/>
                </a:lnTo>
                <a:lnTo>
                  <a:pt x="718847" y="175214"/>
                </a:lnTo>
                <a:close/>
                <a:moveTo>
                  <a:pt x="235518" y="33918"/>
                </a:moveTo>
                <a:cubicBezTo>
                  <a:pt x="268113" y="33918"/>
                  <a:pt x="284422" y="54344"/>
                  <a:pt x="284422" y="77722"/>
                </a:cubicBezTo>
                <a:lnTo>
                  <a:pt x="252562" y="77722"/>
                </a:lnTo>
                <a:cubicBezTo>
                  <a:pt x="252562" y="65541"/>
                  <a:pt x="246477" y="57884"/>
                  <a:pt x="235484" y="57884"/>
                </a:cubicBezTo>
                <a:cubicBezTo>
                  <a:pt x="226436" y="57884"/>
                  <a:pt x="218779" y="62600"/>
                  <a:pt x="218779" y="72022"/>
                </a:cubicBezTo>
                <a:cubicBezTo>
                  <a:pt x="218779" y="81070"/>
                  <a:pt x="226831" y="85967"/>
                  <a:pt x="238424" y="90118"/>
                </a:cubicBezTo>
                <a:cubicBezTo>
                  <a:pt x="261044" y="98035"/>
                  <a:pt x="286740" y="107015"/>
                  <a:pt x="286740" y="134509"/>
                </a:cubicBezTo>
                <a:cubicBezTo>
                  <a:pt x="286740" y="162784"/>
                  <a:pt x="265331" y="178505"/>
                  <a:pt x="235088" y="178505"/>
                </a:cubicBezTo>
                <a:cubicBezTo>
                  <a:pt x="205682" y="178505"/>
                  <a:pt x="183232" y="160827"/>
                  <a:pt x="183232" y="129408"/>
                </a:cubicBezTo>
                <a:lnTo>
                  <a:pt x="215046" y="129375"/>
                </a:lnTo>
                <a:cubicBezTo>
                  <a:pt x="215046" y="144292"/>
                  <a:pt x="224095" y="153125"/>
                  <a:pt x="237056" y="153125"/>
                </a:cubicBezTo>
                <a:cubicBezTo>
                  <a:pt x="247235" y="153125"/>
                  <a:pt x="255151" y="146645"/>
                  <a:pt x="255151" y="137020"/>
                </a:cubicBezTo>
                <a:cubicBezTo>
                  <a:pt x="255151" y="126015"/>
                  <a:pt x="245730" y="122317"/>
                  <a:pt x="233742" y="117793"/>
                </a:cubicBezTo>
                <a:cubicBezTo>
                  <a:pt x="208408" y="108564"/>
                  <a:pt x="187190" y="100512"/>
                  <a:pt x="187190" y="72621"/>
                </a:cubicBezTo>
                <a:cubicBezTo>
                  <a:pt x="187190" y="47275"/>
                  <a:pt x="210376" y="33918"/>
                  <a:pt x="235518" y="33918"/>
                </a:cubicBezTo>
                <a:close/>
                <a:moveTo>
                  <a:pt x="563188" y="30480"/>
                </a:moveTo>
                <a:cubicBezTo>
                  <a:pt x="572666" y="30480"/>
                  <a:pt x="580277" y="32991"/>
                  <a:pt x="585808" y="37944"/>
                </a:cubicBezTo>
                <a:cubicBezTo>
                  <a:pt x="591553" y="42932"/>
                  <a:pt x="594483" y="49662"/>
                  <a:pt x="594483" y="57952"/>
                </a:cubicBezTo>
                <a:cubicBezTo>
                  <a:pt x="594445" y="65764"/>
                  <a:pt x="591641" y="73310"/>
                  <a:pt x="586566" y="79249"/>
                </a:cubicBezTo>
                <a:cubicBezTo>
                  <a:pt x="581782" y="85107"/>
                  <a:pt x="573537" y="90875"/>
                  <a:pt x="562046" y="96417"/>
                </a:cubicBezTo>
                <a:cubicBezTo>
                  <a:pt x="568493" y="107501"/>
                  <a:pt x="574475" y="117160"/>
                  <a:pt x="579373" y="124409"/>
                </a:cubicBezTo>
                <a:cubicBezTo>
                  <a:pt x="583117" y="130027"/>
                  <a:pt x="587188" y="135420"/>
                  <a:pt x="591565" y="140560"/>
                </a:cubicBezTo>
                <a:cubicBezTo>
                  <a:pt x="599719" y="130279"/>
                  <a:pt x="604006" y="121333"/>
                  <a:pt x="604006" y="114547"/>
                </a:cubicBezTo>
                <a:cubicBezTo>
                  <a:pt x="604119" y="112128"/>
                  <a:pt x="603103" y="109792"/>
                  <a:pt x="601257" y="108225"/>
                </a:cubicBezTo>
                <a:cubicBezTo>
                  <a:pt x="599210" y="106494"/>
                  <a:pt x="596078" y="105657"/>
                  <a:pt x="591655" y="105657"/>
                </a:cubicBezTo>
                <a:lnTo>
                  <a:pt x="584360" y="105657"/>
                </a:lnTo>
                <a:lnTo>
                  <a:pt x="584360" y="94529"/>
                </a:lnTo>
                <a:lnTo>
                  <a:pt x="641623" y="94529"/>
                </a:lnTo>
                <a:lnTo>
                  <a:pt x="641623" y="105680"/>
                </a:lnTo>
                <a:lnTo>
                  <a:pt x="635232" y="105680"/>
                </a:lnTo>
                <a:cubicBezTo>
                  <a:pt x="632691" y="105628"/>
                  <a:pt x="630164" y="106085"/>
                  <a:pt x="627802" y="107026"/>
                </a:cubicBezTo>
                <a:cubicBezTo>
                  <a:pt x="625761" y="107985"/>
                  <a:pt x="623967" y="109398"/>
                  <a:pt x="622554" y="111154"/>
                </a:cubicBezTo>
                <a:cubicBezTo>
                  <a:pt x="620846" y="113032"/>
                  <a:pt x="618856" y="116809"/>
                  <a:pt x="616198" y="122306"/>
                </a:cubicBezTo>
                <a:cubicBezTo>
                  <a:pt x="611733" y="131977"/>
                  <a:pt x="606278" y="141160"/>
                  <a:pt x="599923" y="149710"/>
                </a:cubicBezTo>
                <a:cubicBezTo>
                  <a:pt x="607365" y="156925"/>
                  <a:pt x="614083" y="160737"/>
                  <a:pt x="619421" y="160737"/>
                </a:cubicBezTo>
                <a:cubicBezTo>
                  <a:pt x="622513" y="160737"/>
                  <a:pt x="625432" y="159314"/>
                  <a:pt x="627338" y="156880"/>
                </a:cubicBezTo>
                <a:cubicBezTo>
                  <a:pt x="628910" y="154901"/>
                  <a:pt x="631036" y="150728"/>
                  <a:pt x="631862" y="142245"/>
                </a:cubicBezTo>
                <a:lnTo>
                  <a:pt x="631862" y="142030"/>
                </a:lnTo>
                <a:lnTo>
                  <a:pt x="632326" y="140187"/>
                </a:lnTo>
                <a:lnTo>
                  <a:pt x="642199" y="140074"/>
                </a:lnTo>
                <a:lnTo>
                  <a:pt x="642199" y="142460"/>
                </a:lnTo>
                <a:cubicBezTo>
                  <a:pt x="642199" y="154810"/>
                  <a:pt x="639575" y="164311"/>
                  <a:pt x="634282" y="170735"/>
                </a:cubicBezTo>
                <a:cubicBezTo>
                  <a:pt x="629134" y="177121"/>
                  <a:pt x="621347" y="180801"/>
                  <a:pt x="613144" y="180721"/>
                </a:cubicBezTo>
                <a:cubicBezTo>
                  <a:pt x="608209" y="180675"/>
                  <a:pt x="603358" y="179433"/>
                  <a:pt x="599007" y="177102"/>
                </a:cubicBezTo>
                <a:cubicBezTo>
                  <a:pt x="594550" y="174965"/>
                  <a:pt x="589495" y="171346"/>
                  <a:pt x="583625" y="166086"/>
                </a:cubicBezTo>
                <a:cubicBezTo>
                  <a:pt x="578039" y="170669"/>
                  <a:pt x="571809" y="174404"/>
                  <a:pt x="565133" y="177170"/>
                </a:cubicBezTo>
                <a:cubicBezTo>
                  <a:pt x="558990" y="179501"/>
                  <a:pt x="552477" y="180703"/>
                  <a:pt x="545907" y="180721"/>
                </a:cubicBezTo>
                <a:cubicBezTo>
                  <a:pt x="533500" y="180721"/>
                  <a:pt x="523061" y="176661"/>
                  <a:pt x="514872" y="168665"/>
                </a:cubicBezTo>
                <a:cubicBezTo>
                  <a:pt x="500180" y="154162"/>
                  <a:pt x="498259" y="131112"/>
                  <a:pt x="510348" y="114377"/>
                </a:cubicBezTo>
                <a:cubicBezTo>
                  <a:pt x="515426" y="107433"/>
                  <a:pt x="523965" y="100726"/>
                  <a:pt x="535784" y="94404"/>
                </a:cubicBezTo>
                <a:cubicBezTo>
                  <a:pt x="530310" y="82778"/>
                  <a:pt x="527528" y="72814"/>
                  <a:pt x="527528" y="64681"/>
                </a:cubicBezTo>
                <a:cubicBezTo>
                  <a:pt x="527400" y="55503"/>
                  <a:pt x="531208" y="46710"/>
                  <a:pt x="537990" y="40523"/>
                </a:cubicBezTo>
                <a:cubicBezTo>
                  <a:pt x="544695" y="33920"/>
                  <a:pt x="553780" y="30300"/>
                  <a:pt x="563188" y="30480"/>
                </a:cubicBezTo>
                <a:close/>
                <a:moveTo>
                  <a:pt x="314165" y="29789"/>
                </a:moveTo>
                <a:cubicBezTo>
                  <a:pt x="314233" y="29789"/>
                  <a:pt x="314302" y="29789"/>
                  <a:pt x="314370" y="29790"/>
                </a:cubicBezTo>
                <a:cubicBezTo>
                  <a:pt x="324895" y="29884"/>
                  <a:pt x="333351" y="38492"/>
                  <a:pt x="333257" y="49016"/>
                </a:cubicBezTo>
                <a:cubicBezTo>
                  <a:pt x="333163" y="59541"/>
                  <a:pt x="324556" y="67997"/>
                  <a:pt x="314031" y="67903"/>
                </a:cubicBezTo>
                <a:cubicBezTo>
                  <a:pt x="303568" y="67810"/>
                  <a:pt x="295138" y="59299"/>
                  <a:pt x="295143" y="48836"/>
                </a:cubicBezTo>
                <a:cubicBezTo>
                  <a:pt x="295137" y="38324"/>
                  <a:pt x="303653" y="29796"/>
                  <a:pt x="314165" y="29789"/>
                </a:cubicBezTo>
                <a:close/>
                <a:moveTo>
                  <a:pt x="572202" y="14940"/>
                </a:moveTo>
                <a:cubicBezTo>
                  <a:pt x="518485" y="14940"/>
                  <a:pt x="474937" y="58488"/>
                  <a:pt x="474937" y="112206"/>
                </a:cubicBezTo>
                <a:cubicBezTo>
                  <a:pt x="474937" y="165924"/>
                  <a:pt x="518485" y="209471"/>
                  <a:pt x="572202" y="209471"/>
                </a:cubicBezTo>
                <a:cubicBezTo>
                  <a:pt x="625895" y="209409"/>
                  <a:pt x="669405" y="165899"/>
                  <a:pt x="669467" y="112206"/>
                </a:cubicBezTo>
                <a:cubicBezTo>
                  <a:pt x="669467" y="58488"/>
                  <a:pt x="625920" y="14940"/>
                  <a:pt x="572202" y="14940"/>
                </a:cubicBezTo>
                <a:close/>
                <a:moveTo>
                  <a:pt x="572202" y="0"/>
                </a:moveTo>
                <a:cubicBezTo>
                  <a:pt x="634141" y="74"/>
                  <a:pt x="684333" y="50267"/>
                  <a:pt x="684408" y="112206"/>
                </a:cubicBezTo>
                <a:cubicBezTo>
                  <a:pt x="684408" y="112214"/>
                  <a:pt x="684408" y="112221"/>
                  <a:pt x="684408" y="112229"/>
                </a:cubicBezTo>
                <a:cubicBezTo>
                  <a:pt x="684401" y="174205"/>
                  <a:pt x="634156" y="224441"/>
                  <a:pt x="572180" y="224434"/>
                </a:cubicBezTo>
                <a:cubicBezTo>
                  <a:pt x="510203" y="224428"/>
                  <a:pt x="459967" y="174182"/>
                  <a:pt x="459974" y="112206"/>
                </a:cubicBezTo>
                <a:cubicBezTo>
                  <a:pt x="459981" y="50229"/>
                  <a:pt x="510226" y="-6"/>
                  <a:pt x="572202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  <a:lvl2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2pPr>
            <a:lvl3pPr marL="19050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3pPr>
            <a:lvl4pPr marL="36830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4pPr>
            <a:lvl5pPr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5pPr>
            <a:lvl6pPr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6pPr>
            <a:lvl7pPr marL="21590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7pPr>
            <a:lvl8pPr marL="46990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8pPr>
            <a:lvl9pPr marL="71120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6912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ment midd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2029585E-1E85-410D-9A7D-778B6C4612D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D420F16-AC67-453F-888C-27293C10A6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0520" y="6468618"/>
            <a:ext cx="1458119" cy="224434"/>
          </a:xfrm>
          <a:custGeom>
            <a:avLst/>
            <a:gdLst>
              <a:gd name="connsiteX0" fmla="*/ 541258 w 1458119"/>
              <a:gd name="connsiteY0" fmla="*/ 106053 h 224434"/>
              <a:gd name="connsiteX1" fmla="*/ 524531 w 1458119"/>
              <a:gd name="connsiteY1" fmla="*/ 129295 h 224434"/>
              <a:gd name="connsiteX2" fmla="*/ 533522 w 1458119"/>
              <a:gd name="connsiteY2" fmla="*/ 152990 h 224434"/>
              <a:gd name="connsiteX3" fmla="*/ 554694 w 1458119"/>
              <a:gd name="connsiteY3" fmla="*/ 164922 h 224434"/>
              <a:gd name="connsiteX4" fmla="*/ 575313 w 1458119"/>
              <a:gd name="connsiteY4" fmla="*/ 157400 h 224434"/>
              <a:gd name="connsiteX5" fmla="*/ 575358 w 1458119"/>
              <a:gd name="connsiteY5" fmla="*/ 157400 h 224434"/>
              <a:gd name="connsiteX6" fmla="*/ 560383 w 1458119"/>
              <a:gd name="connsiteY6" fmla="*/ 137393 h 224434"/>
              <a:gd name="connsiteX7" fmla="*/ 541258 w 1458119"/>
              <a:gd name="connsiteY7" fmla="*/ 106053 h 224434"/>
              <a:gd name="connsiteX8" fmla="*/ 880216 w 1458119"/>
              <a:gd name="connsiteY8" fmla="*/ 103610 h 224434"/>
              <a:gd name="connsiteX9" fmla="*/ 857597 w 1458119"/>
              <a:gd name="connsiteY9" fmla="*/ 127791 h 224434"/>
              <a:gd name="connsiteX10" fmla="*/ 880216 w 1458119"/>
              <a:gd name="connsiteY10" fmla="*/ 151972 h 224434"/>
              <a:gd name="connsiteX11" fmla="*/ 902836 w 1458119"/>
              <a:gd name="connsiteY11" fmla="*/ 127791 h 224434"/>
              <a:gd name="connsiteX12" fmla="*/ 880216 w 1458119"/>
              <a:gd name="connsiteY12" fmla="*/ 103610 h 224434"/>
              <a:gd name="connsiteX13" fmla="*/ 1245787 w 1458119"/>
              <a:gd name="connsiteY13" fmla="*/ 97910 h 224434"/>
              <a:gd name="connsiteX14" fmla="*/ 1225531 w 1458119"/>
              <a:gd name="connsiteY14" fmla="*/ 117759 h 224434"/>
              <a:gd name="connsiteX15" fmla="*/ 1265240 w 1458119"/>
              <a:gd name="connsiteY15" fmla="*/ 117759 h 224434"/>
              <a:gd name="connsiteX16" fmla="*/ 1245787 w 1458119"/>
              <a:gd name="connsiteY16" fmla="*/ 97910 h 224434"/>
              <a:gd name="connsiteX17" fmla="*/ 299441 w 1458119"/>
              <a:gd name="connsiteY17" fmla="*/ 80267 h 224434"/>
              <a:gd name="connsiteX18" fmla="*/ 329492 w 1458119"/>
              <a:gd name="connsiteY18" fmla="*/ 80267 h 224434"/>
              <a:gd name="connsiteX19" fmla="*/ 329492 w 1458119"/>
              <a:gd name="connsiteY19" fmla="*/ 174942 h 224434"/>
              <a:gd name="connsiteX20" fmla="*/ 299441 w 1458119"/>
              <a:gd name="connsiteY20" fmla="*/ 174942 h 224434"/>
              <a:gd name="connsiteX21" fmla="*/ 400133 w 1458119"/>
              <a:gd name="connsiteY21" fmla="*/ 80255 h 224434"/>
              <a:gd name="connsiteX22" fmla="*/ 434855 w 1458119"/>
              <a:gd name="connsiteY22" fmla="*/ 80255 h 224434"/>
              <a:gd name="connsiteX23" fmla="*/ 403029 w 1458119"/>
              <a:gd name="connsiteY23" fmla="*/ 127192 h 224434"/>
              <a:gd name="connsiteX24" fmla="*/ 435443 w 1458119"/>
              <a:gd name="connsiteY24" fmla="*/ 174942 h 224434"/>
              <a:gd name="connsiteX25" fmla="*/ 400676 w 1458119"/>
              <a:gd name="connsiteY25" fmla="*/ 174942 h 224434"/>
              <a:gd name="connsiteX26" fmla="*/ 385204 w 1458119"/>
              <a:gd name="connsiteY26" fmla="*/ 147436 h 224434"/>
              <a:gd name="connsiteX27" fmla="*/ 369642 w 1458119"/>
              <a:gd name="connsiteY27" fmla="*/ 174942 h 224434"/>
              <a:gd name="connsiteX28" fmla="*/ 334875 w 1458119"/>
              <a:gd name="connsiteY28" fmla="*/ 174942 h 224434"/>
              <a:gd name="connsiteX29" fmla="*/ 367482 w 1458119"/>
              <a:gd name="connsiteY29" fmla="*/ 127203 h 224434"/>
              <a:gd name="connsiteX30" fmla="*/ 335441 w 1458119"/>
              <a:gd name="connsiteY30" fmla="*/ 80267 h 224434"/>
              <a:gd name="connsiteX31" fmla="*/ 370207 w 1458119"/>
              <a:gd name="connsiteY31" fmla="*/ 80267 h 224434"/>
              <a:gd name="connsiteX32" fmla="*/ 385204 w 1458119"/>
              <a:gd name="connsiteY32" fmla="*/ 106969 h 224434"/>
              <a:gd name="connsiteX33" fmla="*/ 1363760 w 1458119"/>
              <a:gd name="connsiteY33" fmla="*/ 78842 h 224434"/>
              <a:gd name="connsiteX34" fmla="*/ 1366531 w 1458119"/>
              <a:gd name="connsiteY34" fmla="*/ 78932 h 224434"/>
              <a:gd name="connsiteX35" fmla="*/ 1366531 w 1458119"/>
              <a:gd name="connsiteY35" fmla="*/ 106562 h 224434"/>
              <a:gd name="connsiteX36" fmla="*/ 1362188 w 1458119"/>
              <a:gd name="connsiteY36" fmla="*/ 106359 h 224434"/>
              <a:gd name="connsiteX37" fmla="*/ 1334864 w 1458119"/>
              <a:gd name="connsiteY37" fmla="*/ 138207 h 224434"/>
              <a:gd name="connsiteX38" fmla="*/ 1334864 w 1458119"/>
              <a:gd name="connsiteY38" fmla="*/ 175157 h 224434"/>
              <a:gd name="connsiteX39" fmla="*/ 1304790 w 1458119"/>
              <a:gd name="connsiteY39" fmla="*/ 175157 h 224434"/>
              <a:gd name="connsiteX40" fmla="*/ 1304790 w 1458119"/>
              <a:gd name="connsiteY40" fmla="*/ 80414 h 224434"/>
              <a:gd name="connsiteX41" fmla="*/ 1334864 w 1458119"/>
              <a:gd name="connsiteY41" fmla="*/ 80414 h 224434"/>
              <a:gd name="connsiteX42" fmla="*/ 1334864 w 1458119"/>
              <a:gd name="connsiteY42" fmla="*/ 95807 h 224434"/>
              <a:gd name="connsiteX43" fmla="*/ 1363760 w 1458119"/>
              <a:gd name="connsiteY43" fmla="*/ 78842 h 224434"/>
              <a:gd name="connsiteX44" fmla="*/ 1003268 w 1458119"/>
              <a:gd name="connsiteY44" fmla="*/ 78842 h 224434"/>
              <a:gd name="connsiteX45" fmla="*/ 1006039 w 1458119"/>
              <a:gd name="connsiteY45" fmla="*/ 78932 h 224434"/>
              <a:gd name="connsiteX46" fmla="*/ 1006039 w 1458119"/>
              <a:gd name="connsiteY46" fmla="*/ 106562 h 224434"/>
              <a:gd name="connsiteX47" fmla="*/ 1001696 w 1458119"/>
              <a:gd name="connsiteY47" fmla="*/ 106359 h 224434"/>
              <a:gd name="connsiteX48" fmla="*/ 974371 w 1458119"/>
              <a:gd name="connsiteY48" fmla="*/ 138207 h 224434"/>
              <a:gd name="connsiteX49" fmla="*/ 974371 w 1458119"/>
              <a:gd name="connsiteY49" fmla="*/ 175157 h 224434"/>
              <a:gd name="connsiteX50" fmla="*/ 944298 w 1458119"/>
              <a:gd name="connsiteY50" fmla="*/ 175157 h 224434"/>
              <a:gd name="connsiteX51" fmla="*/ 944298 w 1458119"/>
              <a:gd name="connsiteY51" fmla="*/ 80414 h 224434"/>
              <a:gd name="connsiteX52" fmla="*/ 974371 w 1458119"/>
              <a:gd name="connsiteY52" fmla="*/ 80414 h 224434"/>
              <a:gd name="connsiteX53" fmla="*/ 974371 w 1458119"/>
              <a:gd name="connsiteY53" fmla="*/ 95807 h 224434"/>
              <a:gd name="connsiteX54" fmla="*/ 1003268 w 1458119"/>
              <a:gd name="connsiteY54" fmla="*/ 78842 h 224434"/>
              <a:gd name="connsiteX55" fmla="*/ 1152288 w 1458119"/>
              <a:gd name="connsiteY55" fmla="*/ 78050 h 224434"/>
              <a:gd name="connsiteX56" fmla="*/ 1178821 w 1458119"/>
              <a:gd name="connsiteY56" fmla="*/ 88862 h 224434"/>
              <a:gd name="connsiteX57" fmla="*/ 1186297 w 1458119"/>
              <a:gd name="connsiteY57" fmla="*/ 118947 h 224434"/>
              <a:gd name="connsiteX58" fmla="*/ 1186297 w 1458119"/>
              <a:gd name="connsiteY58" fmla="*/ 175157 h 224434"/>
              <a:gd name="connsiteX59" fmla="*/ 1156212 w 1458119"/>
              <a:gd name="connsiteY59" fmla="*/ 175157 h 224434"/>
              <a:gd name="connsiteX60" fmla="*/ 1156212 w 1458119"/>
              <a:gd name="connsiteY60" fmla="*/ 126604 h 224434"/>
              <a:gd name="connsiteX61" fmla="*/ 1139507 w 1458119"/>
              <a:gd name="connsiteY61" fmla="*/ 103610 h 224434"/>
              <a:gd name="connsiteX62" fmla="*/ 1121231 w 1458119"/>
              <a:gd name="connsiteY62" fmla="*/ 127587 h 224434"/>
              <a:gd name="connsiteX63" fmla="*/ 1121231 w 1458119"/>
              <a:gd name="connsiteY63" fmla="*/ 175157 h 224434"/>
              <a:gd name="connsiteX64" fmla="*/ 1091146 w 1458119"/>
              <a:gd name="connsiteY64" fmla="*/ 175157 h 224434"/>
              <a:gd name="connsiteX65" fmla="*/ 1091146 w 1458119"/>
              <a:gd name="connsiteY65" fmla="*/ 80414 h 224434"/>
              <a:gd name="connsiteX66" fmla="*/ 1121231 w 1458119"/>
              <a:gd name="connsiteY66" fmla="*/ 80414 h 224434"/>
              <a:gd name="connsiteX67" fmla="*/ 1121231 w 1458119"/>
              <a:gd name="connsiteY67" fmla="*/ 94178 h 224434"/>
              <a:gd name="connsiteX68" fmla="*/ 1152288 w 1458119"/>
              <a:gd name="connsiteY68" fmla="*/ 78050 h 224434"/>
              <a:gd name="connsiteX69" fmla="*/ 873939 w 1458119"/>
              <a:gd name="connsiteY69" fmla="*/ 77993 h 224434"/>
              <a:gd name="connsiteX70" fmla="*/ 902836 w 1458119"/>
              <a:gd name="connsiteY70" fmla="*/ 93918 h 224434"/>
              <a:gd name="connsiteX71" fmla="*/ 902836 w 1458119"/>
              <a:gd name="connsiteY71" fmla="*/ 80346 h 224434"/>
              <a:gd name="connsiteX72" fmla="*/ 932909 w 1458119"/>
              <a:gd name="connsiteY72" fmla="*/ 80414 h 224434"/>
              <a:gd name="connsiteX73" fmla="*/ 932909 w 1458119"/>
              <a:gd name="connsiteY73" fmla="*/ 175157 h 224434"/>
              <a:gd name="connsiteX74" fmla="*/ 902836 w 1458119"/>
              <a:gd name="connsiteY74" fmla="*/ 175157 h 224434"/>
              <a:gd name="connsiteX75" fmla="*/ 902836 w 1458119"/>
              <a:gd name="connsiteY75" fmla="*/ 161800 h 224434"/>
              <a:gd name="connsiteX76" fmla="*/ 873939 w 1458119"/>
              <a:gd name="connsiteY76" fmla="*/ 177521 h 224434"/>
              <a:gd name="connsiteX77" fmla="*/ 827739 w 1458119"/>
              <a:gd name="connsiteY77" fmla="*/ 127757 h 224434"/>
              <a:gd name="connsiteX78" fmla="*/ 873939 w 1458119"/>
              <a:gd name="connsiteY78" fmla="*/ 77993 h 224434"/>
              <a:gd name="connsiteX79" fmla="*/ 1415831 w 1458119"/>
              <a:gd name="connsiteY79" fmla="*/ 77858 h 224434"/>
              <a:gd name="connsiteX80" fmla="*/ 1456717 w 1458119"/>
              <a:gd name="connsiteY80" fmla="*/ 109899 h 224434"/>
              <a:gd name="connsiteX81" fmla="*/ 1427039 w 1458119"/>
              <a:gd name="connsiteY81" fmla="*/ 109899 h 224434"/>
              <a:gd name="connsiteX82" fmla="*/ 1414599 w 1458119"/>
              <a:gd name="connsiteY82" fmla="*/ 97458 h 224434"/>
              <a:gd name="connsiteX83" fmla="*/ 1403390 w 1458119"/>
              <a:gd name="connsiteY83" fmla="*/ 105906 h 224434"/>
              <a:gd name="connsiteX84" fmla="*/ 1427571 w 1458119"/>
              <a:gd name="connsiteY84" fmla="*/ 119275 h 224434"/>
              <a:gd name="connsiteX85" fmla="*/ 1458119 w 1458119"/>
              <a:gd name="connsiteY85" fmla="*/ 147244 h 224434"/>
              <a:gd name="connsiteX86" fmla="*/ 1415266 w 1458119"/>
              <a:gd name="connsiteY86" fmla="*/ 177713 h 224434"/>
              <a:gd name="connsiteX87" fmla="*/ 1371621 w 1458119"/>
              <a:gd name="connsiteY87" fmla="*/ 143512 h 224434"/>
              <a:gd name="connsiteX88" fmla="*/ 1401106 w 1458119"/>
              <a:gd name="connsiteY88" fmla="*/ 143512 h 224434"/>
              <a:gd name="connsiteX89" fmla="*/ 1416250 w 1458119"/>
              <a:gd name="connsiteY89" fmla="*/ 157468 h 224434"/>
              <a:gd name="connsiteX90" fmla="*/ 1428634 w 1458119"/>
              <a:gd name="connsiteY90" fmla="*/ 148624 h 224434"/>
              <a:gd name="connsiteX91" fmla="*/ 1403277 w 1458119"/>
              <a:gd name="connsiteY91" fmla="*/ 134475 h 224434"/>
              <a:gd name="connsiteX92" fmla="*/ 1373985 w 1458119"/>
              <a:gd name="connsiteY92" fmla="*/ 106755 h 224434"/>
              <a:gd name="connsiteX93" fmla="*/ 1415831 w 1458119"/>
              <a:gd name="connsiteY93" fmla="*/ 77858 h 224434"/>
              <a:gd name="connsiteX94" fmla="*/ 1245979 w 1458119"/>
              <a:gd name="connsiteY94" fmla="*/ 77858 h 224434"/>
              <a:gd name="connsiteX95" fmla="*/ 1294725 w 1458119"/>
              <a:gd name="connsiteY95" fmla="*/ 121107 h 224434"/>
              <a:gd name="connsiteX96" fmla="*/ 1293741 w 1458119"/>
              <a:gd name="connsiteY96" fmla="*/ 135063 h 224434"/>
              <a:gd name="connsiteX97" fmla="*/ 1225531 w 1458119"/>
              <a:gd name="connsiteY97" fmla="*/ 135063 h 224434"/>
              <a:gd name="connsiteX98" fmla="*/ 1246567 w 1458119"/>
              <a:gd name="connsiteY98" fmla="*/ 156088 h 224434"/>
              <a:gd name="connsiteX99" fmla="*/ 1264063 w 1458119"/>
              <a:gd name="connsiteY99" fmla="*/ 145287 h 224434"/>
              <a:gd name="connsiteX100" fmla="*/ 1293548 w 1458119"/>
              <a:gd name="connsiteY100" fmla="*/ 145287 h 224434"/>
              <a:gd name="connsiteX101" fmla="*/ 1246759 w 1458119"/>
              <a:gd name="connsiteY101" fmla="*/ 177713 h 224434"/>
              <a:gd name="connsiteX102" fmla="*/ 1195661 w 1458119"/>
              <a:gd name="connsiteY102" fmla="*/ 127791 h 224434"/>
              <a:gd name="connsiteX103" fmla="*/ 1245979 w 1458119"/>
              <a:gd name="connsiteY103" fmla="*/ 77858 h 224434"/>
              <a:gd name="connsiteX104" fmla="*/ 23638 w 1458119"/>
              <a:gd name="connsiteY104" fmla="*/ 76354 h 224434"/>
              <a:gd name="connsiteX105" fmla="*/ 49560 w 1458119"/>
              <a:gd name="connsiteY105" fmla="*/ 88093 h 224434"/>
              <a:gd name="connsiteX106" fmla="*/ 79316 w 1458119"/>
              <a:gd name="connsiteY106" fmla="*/ 77304 h 224434"/>
              <a:gd name="connsiteX107" fmla="*/ 104583 w 1458119"/>
              <a:gd name="connsiteY107" fmla="*/ 90140 h 224434"/>
              <a:gd name="connsiteX108" fmla="*/ 138105 w 1458119"/>
              <a:gd name="connsiteY108" fmla="*/ 77304 h 224434"/>
              <a:gd name="connsiteX109" fmla="*/ 162659 w 1458119"/>
              <a:gd name="connsiteY109" fmla="*/ 87041 h 224434"/>
              <a:gd name="connsiteX110" fmla="*/ 166572 w 1458119"/>
              <a:gd name="connsiteY110" fmla="*/ 119297 h 224434"/>
              <a:gd name="connsiteX111" fmla="*/ 160194 w 1458119"/>
              <a:gd name="connsiteY111" fmla="*/ 148262 h 224434"/>
              <a:gd name="connsiteX112" fmla="*/ 161325 w 1458119"/>
              <a:gd name="connsiteY112" fmla="*/ 164978 h 224434"/>
              <a:gd name="connsiteX113" fmla="*/ 174840 w 1458119"/>
              <a:gd name="connsiteY113" fmla="*/ 169762 h 224434"/>
              <a:gd name="connsiteX114" fmla="*/ 186150 w 1458119"/>
              <a:gd name="connsiteY114" fmla="*/ 168439 h 224434"/>
              <a:gd name="connsiteX115" fmla="*/ 180755 w 1458119"/>
              <a:gd name="connsiteY115" fmla="*/ 192755 h 224434"/>
              <a:gd name="connsiteX116" fmla="*/ 169558 w 1458119"/>
              <a:gd name="connsiteY116" fmla="*/ 193739 h 224434"/>
              <a:gd name="connsiteX117" fmla="*/ 139168 w 1458119"/>
              <a:gd name="connsiteY117" fmla="*/ 181615 h 224434"/>
              <a:gd name="connsiteX118" fmla="*/ 134011 w 1458119"/>
              <a:gd name="connsiteY118" fmla="*/ 150513 h 224434"/>
              <a:gd name="connsiteX119" fmla="*/ 141329 w 1458119"/>
              <a:gd name="connsiteY119" fmla="*/ 118687 h 224434"/>
              <a:gd name="connsiteX120" fmla="*/ 140639 w 1458119"/>
              <a:gd name="connsiteY120" fmla="*/ 103079 h 224434"/>
              <a:gd name="connsiteX121" fmla="*/ 132122 w 1458119"/>
              <a:gd name="connsiteY121" fmla="*/ 99607 h 224434"/>
              <a:gd name="connsiteX122" fmla="*/ 105951 w 1458119"/>
              <a:gd name="connsiteY122" fmla="*/ 123199 h 224434"/>
              <a:gd name="connsiteX123" fmla="*/ 94019 w 1458119"/>
              <a:gd name="connsiteY123" fmla="*/ 174716 h 224434"/>
              <a:gd name="connsiteX124" fmla="*/ 68606 w 1458119"/>
              <a:gd name="connsiteY124" fmla="*/ 174716 h 224434"/>
              <a:gd name="connsiteX125" fmla="*/ 81601 w 1458119"/>
              <a:gd name="connsiteY125" fmla="*/ 118675 h 224434"/>
              <a:gd name="connsiteX126" fmla="*/ 80911 w 1458119"/>
              <a:gd name="connsiteY126" fmla="*/ 103045 h 224434"/>
              <a:gd name="connsiteX127" fmla="*/ 72587 w 1458119"/>
              <a:gd name="connsiteY127" fmla="*/ 99652 h 224434"/>
              <a:gd name="connsiteX128" fmla="*/ 44188 w 1458119"/>
              <a:gd name="connsiteY128" fmla="*/ 131218 h 224434"/>
              <a:gd name="connsiteX129" fmla="*/ 34099 w 1458119"/>
              <a:gd name="connsiteY129" fmla="*/ 174761 h 224434"/>
              <a:gd name="connsiteX130" fmla="*/ 8663 w 1458119"/>
              <a:gd name="connsiteY130" fmla="*/ 174761 h 224434"/>
              <a:gd name="connsiteX131" fmla="*/ 23785 w 1458119"/>
              <a:gd name="connsiteY131" fmla="*/ 112274 h 224434"/>
              <a:gd name="connsiteX132" fmla="*/ 22416 w 1458119"/>
              <a:gd name="connsiteY132" fmla="*/ 100217 h 224434"/>
              <a:gd name="connsiteX133" fmla="*/ 5451 w 1458119"/>
              <a:gd name="connsiteY133" fmla="*/ 99641 h 224434"/>
              <a:gd name="connsiteX134" fmla="*/ 0 w 1458119"/>
              <a:gd name="connsiteY134" fmla="*/ 101903 h 224434"/>
              <a:gd name="connsiteX135" fmla="*/ 4524 w 1458119"/>
              <a:gd name="connsiteY135" fmla="*/ 80142 h 224434"/>
              <a:gd name="connsiteX136" fmla="*/ 6153 w 1458119"/>
              <a:gd name="connsiteY136" fmla="*/ 79554 h 224434"/>
              <a:gd name="connsiteX137" fmla="*/ 23638 w 1458119"/>
              <a:gd name="connsiteY137" fmla="*/ 76354 h 224434"/>
              <a:gd name="connsiteX138" fmla="*/ 750684 w 1458119"/>
              <a:gd name="connsiteY138" fmla="*/ 63573 h 224434"/>
              <a:gd name="connsiteX139" fmla="*/ 750684 w 1458119"/>
              <a:gd name="connsiteY139" fmla="*/ 111143 h 224434"/>
              <a:gd name="connsiteX140" fmla="*/ 772501 w 1458119"/>
              <a:gd name="connsiteY140" fmla="*/ 111143 h 224434"/>
              <a:gd name="connsiteX141" fmla="*/ 788524 w 1458119"/>
              <a:gd name="connsiteY141" fmla="*/ 103984 h 224434"/>
              <a:gd name="connsiteX142" fmla="*/ 794521 w 1458119"/>
              <a:gd name="connsiteY142" fmla="*/ 87291 h 224434"/>
              <a:gd name="connsiteX143" fmla="*/ 794533 w 1458119"/>
              <a:gd name="connsiteY143" fmla="*/ 87324 h 224434"/>
              <a:gd name="connsiteX144" fmla="*/ 794521 w 1458119"/>
              <a:gd name="connsiteY144" fmla="*/ 87290 h 224434"/>
              <a:gd name="connsiteX145" fmla="*/ 794521 w 1458119"/>
              <a:gd name="connsiteY145" fmla="*/ 87291 h 224434"/>
              <a:gd name="connsiteX146" fmla="*/ 788536 w 1458119"/>
              <a:gd name="connsiteY146" fmla="*/ 70656 h 224434"/>
              <a:gd name="connsiteX147" fmla="*/ 772512 w 1458119"/>
              <a:gd name="connsiteY147" fmla="*/ 63573 h 224434"/>
              <a:gd name="connsiteX148" fmla="*/ 1028976 w 1458119"/>
              <a:gd name="connsiteY148" fmla="*/ 52297 h 224434"/>
              <a:gd name="connsiteX149" fmla="*/ 1058857 w 1458119"/>
              <a:gd name="connsiteY149" fmla="*/ 52297 h 224434"/>
              <a:gd name="connsiteX150" fmla="*/ 1058857 w 1458119"/>
              <a:gd name="connsiteY150" fmla="*/ 80414 h 224434"/>
              <a:gd name="connsiteX151" fmla="*/ 1080481 w 1458119"/>
              <a:gd name="connsiteY151" fmla="*/ 80414 h 224434"/>
              <a:gd name="connsiteX152" fmla="*/ 1080481 w 1458119"/>
              <a:gd name="connsiteY152" fmla="*/ 102819 h 224434"/>
              <a:gd name="connsiteX153" fmla="*/ 1058857 w 1458119"/>
              <a:gd name="connsiteY153" fmla="*/ 102819 h 224434"/>
              <a:gd name="connsiteX154" fmla="*/ 1058857 w 1458119"/>
              <a:gd name="connsiteY154" fmla="*/ 136635 h 224434"/>
              <a:gd name="connsiteX155" fmla="*/ 1071829 w 1458119"/>
              <a:gd name="connsiteY155" fmla="*/ 152752 h 224434"/>
              <a:gd name="connsiteX156" fmla="*/ 1082641 w 1458119"/>
              <a:gd name="connsiteY156" fmla="*/ 152164 h 224434"/>
              <a:gd name="connsiteX157" fmla="*/ 1082664 w 1458119"/>
              <a:gd name="connsiteY157" fmla="*/ 175157 h 224434"/>
              <a:gd name="connsiteX158" fmla="*/ 1062611 w 1458119"/>
              <a:gd name="connsiteY158" fmla="*/ 176729 h 224434"/>
              <a:gd name="connsiteX159" fmla="*/ 1028998 w 1458119"/>
              <a:gd name="connsiteY159" fmla="*/ 143320 h 224434"/>
              <a:gd name="connsiteX160" fmla="*/ 1028998 w 1458119"/>
              <a:gd name="connsiteY160" fmla="*/ 102819 h 224434"/>
              <a:gd name="connsiteX161" fmla="*/ 1014035 w 1458119"/>
              <a:gd name="connsiteY161" fmla="*/ 102819 h 224434"/>
              <a:gd name="connsiteX162" fmla="*/ 1014035 w 1458119"/>
              <a:gd name="connsiteY162" fmla="*/ 80414 h 224434"/>
              <a:gd name="connsiteX163" fmla="*/ 1028976 w 1458119"/>
              <a:gd name="connsiteY163" fmla="*/ 80414 h 224434"/>
              <a:gd name="connsiteX164" fmla="*/ 562193 w 1458119"/>
              <a:gd name="connsiteY164" fmla="*/ 42582 h 224434"/>
              <a:gd name="connsiteX165" fmla="*/ 552184 w 1458119"/>
              <a:gd name="connsiteY165" fmla="*/ 46664 h 224434"/>
              <a:gd name="connsiteX166" fmla="*/ 548033 w 1458119"/>
              <a:gd name="connsiteY166" fmla="*/ 58201 h 224434"/>
              <a:gd name="connsiteX167" fmla="*/ 556153 w 1458119"/>
              <a:gd name="connsiteY167" fmla="*/ 85187 h 224434"/>
              <a:gd name="connsiteX168" fmla="*/ 571920 w 1458119"/>
              <a:gd name="connsiteY168" fmla="*/ 74239 h 224434"/>
              <a:gd name="connsiteX169" fmla="*/ 576545 w 1458119"/>
              <a:gd name="connsiteY169" fmla="*/ 59479 h 224434"/>
              <a:gd name="connsiteX170" fmla="*/ 572553 w 1458119"/>
              <a:gd name="connsiteY170" fmla="*/ 46823 h 224434"/>
              <a:gd name="connsiteX171" fmla="*/ 562193 w 1458119"/>
              <a:gd name="connsiteY171" fmla="*/ 42582 h 224434"/>
              <a:gd name="connsiteX172" fmla="*/ 718847 w 1458119"/>
              <a:gd name="connsiteY172" fmla="*/ 37560 h 224434"/>
              <a:gd name="connsiteX173" fmla="*/ 776448 w 1458119"/>
              <a:gd name="connsiteY173" fmla="*/ 37560 h 224434"/>
              <a:gd name="connsiteX174" fmla="*/ 826574 w 1458119"/>
              <a:gd name="connsiteY174" fmla="*/ 87324 h 224434"/>
              <a:gd name="connsiteX175" fmla="*/ 776448 w 1458119"/>
              <a:gd name="connsiteY175" fmla="*/ 137088 h 224434"/>
              <a:gd name="connsiteX176" fmla="*/ 750684 w 1458119"/>
              <a:gd name="connsiteY176" fmla="*/ 137088 h 224434"/>
              <a:gd name="connsiteX177" fmla="*/ 750684 w 1458119"/>
              <a:gd name="connsiteY177" fmla="*/ 175214 h 224434"/>
              <a:gd name="connsiteX178" fmla="*/ 718847 w 1458119"/>
              <a:gd name="connsiteY178" fmla="*/ 175214 h 224434"/>
              <a:gd name="connsiteX179" fmla="*/ 235518 w 1458119"/>
              <a:gd name="connsiteY179" fmla="*/ 33918 h 224434"/>
              <a:gd name="connsiteX180" fmla="*/ 284422 w 1458119"/>
              <a:gd name="connsiteY180" fmla="*/ 77722 h 224434"/>
              <a:gd name="connsiteX181" fmla="*/ 252562 w 1458119"/>
              <a:gd name="connsiteY181" fmla="*/ 77722 h 224434"/>
              <a:gd name="connsiteX182" fmla="*/ 235484 w 1458119"/>
              <a:gd name="connsiteY182" fmla="*/ 57884 h 224434"/>
              <a:gd name="connsiteX183" fmla="*/ 218779 w 1458119"/>
              <a:gd name="connsiteY183" fmla="*/ 72022 h 224434"/>
              <a:gd name="connsiteX184" fmla="*/ 238424 w 1458119"/>
              <a:gd name="connsiteY184" fmla="*/ 90118 h 224434"/>
              <a:gd name="connsiteX185" fmla="*/ 286740 w 1458119"/>
              <a:gd name="connsiteY185" fmla="*/ 134509 h 224434"/>
              <a:gd name="connsiteX186" fmla="*/ 235088 w 1458119"/>
              <a:gd name="connsiteY186" fmla="*/ 178505 h 224434"/>
              <a:gd name="connsiteX187" fmla="*/ 183232 w 1458119"/>
              <a:gd name="connsiteY187" fmla="*/ 129408 h 224434"/>
              <a:gd name="connsiteX188" fmla="*/ 215047 w 1458119"/>
              <a:gd name="connsiteY188" fmla="*/ 129375 h 224434"/>
              <a:gd name="connsiteX189" fmla="*/ 237056 w 1458119"/>
              <a:gd name="connsiteY189" fmla="*/ 153125 h 224434"/>
              <a:gd name="connsiteX190" fmla="*/ 255151 w 1458119"/>
              <a:gd name="connsiteY190" fmla="*/ 137020 h 224434"/>
              <a:gd name="connsiteX191" fmla="*/ 233742 w 1458119"/>
              <a:gd name="connsiteY191" fmla="*/ 117793 h 224434"/>
              <a:gd name="connsiteX192" fmla="*/ 187190 w 1458119"/>
              <a:gd name="connsiteY192" fmla="*/ 72621 h 224434"/>
              <a:gd name="connsiteX193" fmla="*/ 235518 w 1458119"/>
              <a:gd name="connsiteY193" fmla="*/ 33918 h 224434"/>
              <a:gd name="connsiteX194" fmla="*/ 563188 w 1458119"/>
              <a:gd name="connsiteY194" fmla="*/ 30480 h 224434"/>
              <a:gd name="connsiteX195" fmla="*/ 585808 w 1458119"/>
              <a:gd name="connsiteY195" fmla="*/ 37944 h 224434"/>
              <a:gd name="connsiteX196" fmla="*/ 594483 w 1458119"/>
              <a:gd name="connsiteY196" fmla="*/ 57952 h 224434"/>
              <a:gd name="connsiteX197" fmla="*/ 586566 w 1458119"/>
              <a:gd name="connsiteY197" fmla="*/ 79249 h 224434"/>
              <a:gd name="connsiteX198" fmla="*/ 562046 w 1458119"/>
              <a:gd name="connsiteY198" fmla="*/ 96417 h 224434"/>
              <a:gd name="connsiteX199" fmla="*/ 579373 w 1458119"/>
              <a:gd name="connsiteY199" fmla="*/ 124409 h 224434"/>
              <a:gd name="connsiteX200" fmla="*/ 591565 w 1458119"/>
              <a:gd name="connsiteY200" fmla="*/ 140560 h 224434"/>
              <a:gd name="connsiteX201" fmla="*/ 604006 w 1458119"/>
              <a:gd name="connsiteY201" fmla="*/ 114547 h 224434"/>
              <a:gd name="connsiteX202" fmla="*/ 601257 w 1458119"/>
              <a:gd name="connsiteY202" fmla="*/ 108225 h 224434"/>
              <a:gd name="connsiteX203" fmla="*/ 591655 w 1458119"/>
              <a:gd name="connsiteY203" fmla="*/ 105657 h 224434"/>
              <a:gd name="connsiteX204" fmla="*/ 584360 w 1458119"/>
              <a:gd name="connsiteY204" fmla="*/ 105657 h 224434"/>
              <a:gd name="connsiteX205" fmla="*/ 584360 w 1458119"/>
              <a:gd name="connsiteY205" fmla="*/ 94529 h 224434"/>
              <a:gd name="connsiteX206" fmla="*/ 641623 w 1458119"/>
              <a:gd name="connsiteY206" fmla="*/ 94529 h 224434"/>
              <a:gd name="connsiteX207" fmla="*/ 641623 w 1458119"/>
              <a:gd name="connsiteY207" fmla="*/ 105680 h 224434"/>
              <a:gd name="connsiteX208" fmla="*/ 635233 w 1458119"/>
              <a:gd name="connsiteY208" fmla="*/ 105680 h 224434"/>
              <a:gd name="connsiteX209" fmla="*/ 627802 w 1458119"/>
              <a:gd name="connsiteY209" fmla="*/ 107026 h 224434"/>
              <a:gd name="connsiteX210" fmla="*/ 622554 w 1458119"/>
              <a:gd name="connsiteY210" fmla="*/ 111154 h 224434"/>
              <a:gd name="connsiteX211" fmla="*/ 616198 w 1458119"/>
              <a:gd name="connsiteY211" fmla="*/ 122306 h 224434"/>
              <a:gd name="connsiteX212" fmla="*/ 599923 w 1458119"/>
              <a:gd name="connsiteY212" fmla="*/ 149710 h 224434"/>
              <a:gd name="connsiteX213" fmla="*/ 619421 w 1458119"/>
              <a:gd name="connsiteY213" fmla="*/ 160737 h 224434"/>
              <a:gd name="connsiteX214" fmla="*/ 627338 w 1458119"/>
              <a:gd name="connsiteY214" fmla="*/ 156880 h 224434"/>
              <a:gd name="connsiteX215" fmla="*/ 631862 w 1458119"/>
              <a:gd name="connsiteY215" fmla="*/ 142245 h 224434"/>
              <a:gd name="connsiteX216" fmla="*/ 631862 w 1458119"/>
              <a:gd name="connsiteY216" fmla="*/ 142030 h 224434"/>
              <a:gd name="connsiteX217" fmla="*/ 632326 w 1458119"/>
              <a:gd name="connsiteY217" fmla="*/ 140187 h 224434"/>
              <a:gd name="connsiteX218" fmla="*/ 642199 w 1458119"/>
              <a:gd name="connsiteY218" fmla="*/ 140074 h 224434"/>
              <a:gd name="connsiteX219" fmla="*/ 642199 w 1458119"/>
              <a:gd name="connsiteY219" fmla="*/ 142460 h 224434"/>
              <a:gd name="connsiteX220" fmla="*/ 634282 w 1458119"/>
              <a:gd name="connsiteY220" fmla="*/ 170735 h 224434"/>
              <a:gd name="connsiteX221" fmla="*/ 613144 w 1458119"/>
              <a:gd name="connsiteY221" fmla="*/ 180721 h 224434"/>
              <a:gd name="connsiteX222" fmla="*/ 599007 w 1458119"/>
              <a:gd name="connsiteY222" fmla="*/ 177102 h 224434"/>
              <a:gd name="connsiteX223" fmla="*/ 583625 w 1458119"/>
              <a:gd name="connsiteY223" fmla="*/ 166086 h 224434"/>
              <a:gd name="connsiteX224" fmla="*/ 565134 w 1458119"/>
              <a:gd name="connsiteY224" fmla="*/ 177170 h 224434"/>
              <a:gd name="connsiteX225" fmla="*/ 545907 w 1458119"/>
              <a:gd name="connsiteY225" fmla="*/ 180721 h 224434"/>
              <a:gd name="connsiteX226" fmla="*/ 514872 w 1458119"/>
              <a:gd name="connsiteY226" fmla="*/ 168665 h 224434"/>
              <a:gd name="connsiteX227" fmla="*/ 510348 w 1458119"/>
              <a:gd name="connsiteY227" fmla="*/ 114377 h 224434"/>
              <a:gd name="connsiteX228" fmla="*/ 535784 w 1458119"/>
              <a:gd name="connsiteY228" fmla="*/ 94404 h 224434"/>
              <a:gd name="connsiteX229" fmla="*/ 527528 w 1458119"/>
              <a:gd name="connsiteY229" fmla="*/ 64681 h 224434"/>
              <a:gd name="connsiteX230" fmla="*/ 537990 w 1458119"/>
              <a:gd name="connsiteY230" fmla="*/ 40523 h 224434"/>
              <a:gd name="connsiteX231" fmla="*/ 563188 w 1458119"/>
              <a:gd name="connsiteY231" fmla="*/ 30480 h 224434"/>
              <a:gd name="connsiteX232" fmla="*/ 314166 w 1458119"/>
              <a:gd name="connsiteY232" fmla="*/ 29789 h 224434"/>
              <a:gd name="connsiteX233" fmla="*/ 314370 w 1458119"/>
              <a:gd name="connsiteY233" fmla="*/ 29790 h 224434"/>
              <a:gd name="connsiteX234" fmla="*/ 333257 w 1458119"/>
              <a:gd name="connsiteY234" fmla="*/ 49016 h 224434"/>
              <a:gd name="connsiteX235" fmla="*/ 314031 w 1458119"/>
              <a:gd name="connsiteY235" fmla="*/ 67904 h 224434"/>
              <a:gd name="connsiteX236" fmla="*/ 295144 w 1458119"/>
              <a:gd name="connsiteY236" fmla="*/ 48836 h 224434"/>
              <a:gd name="connsiteX237" fmla="*/ 314166 w 1458119"/>
              <a:gd name="connsiteY237" fmla="*/ 29789 h 224434"/>
              <a:gd name="connsiteX238" fmla="*/ 572202 w 1458119"/>
              <a:gd name="connsiteY238" fmla="*/ 14940 h 224434"/>
              <a:gd name="connsiteX239" fmla="*/ 474937 w 1458119"/>
              <a:gd name="connsiteY239" fmla="*/ 112206 h 224434"/>
              <a:gd name="connsiteX240" fmla="*/ 572202 w 1458119"/>
              <a:gd name="connsiteY240" fmla="*/ 209471 h 224434"/>
              <a:gd name="connsiteX241" fmla="*/ 669468 w 1458119"/>
              <a:gd name="connsiteY241" fmla="*/ 112206 h 224434"/>
              <a:gd name="connsiteX242" fmla="*/ 572202 w 1458119"/>
              <a:gd name="connsiteY242" fmla="*/ 14940 h 224434"/>
              <a:gd name="connsiteX243" fmla="*/ 572202 w 1458119"/>
              <a:gd name="connsiteY243" fmla="*/ 0 h 224434"/>
              <a:gd name="connsiteX244" fmla="*/ 684408 w 1458119"/>
              <a:gd name="connsiteY244" fmla="*/ 112206 h 224434"/>
              <a:gd name="connsiteX245" fmla="*/ 684408 w 1458119"/>
              <a:gd name="connsiteY245" fmla="*/ 112229 h 224434"/>
              <a:gd name="connsiteX246" fmla="*/ 572180 w 1458119"/>
              <a:gd name="connsiteY246" fmla="*/ 224434 h 224434"/>
              <a:gd name="connsiteX247" fmla="*/ 459974 w 1458119"/>
              <a:gd name="connsiteY247" fmla="*/ 112206 h 224434"/>
              <a:gd name="connsiteX248" fmla="*/ 572202 w 1458119"/>
              <a:gd name="connsiteY248" fmla="*/ 0 h 22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</a:cxnLst>
            <a:rect l="l" t="t" r="r" b="b"/>
            <a:pathLst>
              <a:path w="1458119" h="224434">
                <a:moveTo>
                  <a:pt x="541258" y="106053"/>
                </a:moveTo>
                <a:cubicBezTo>
                  <a:pt x="530186" y="112738"/>
                  <a:pt x="524531" y="120553"/>
                  <a:pt x="524531" y="129295"/>
                </a:cubicBezTo>
                <a:cubicBezTo>
                  <a:pt x="524531" y="136658"/>
                  <a:pt x="527754" y="144959"/>
                  <a:pt x="533522" y="152990"/>
                </a:cubicBezTo>
                <a:cubicBezTo>
                  <a:pt x="539290" y="161020"/>
                  <a:pt x="546212" y="164922"/>
                  <a:pt x="554694" y="164922"/>
                </a:cubicBezTo>
                <a:cubicBezTo>
                  <a:pt x="561447" y="164922"/>
                  <a:pt x="568379" y="162388"/>
                  <a:pt x="575313" y="157400"/>
                </a:cubicBezTo>
                <a:lnTo>
                  <a:pt x="575358" y="157400"/>
                </a:lnTo>
                <a:cubicBezTo>
                  <a:pt x="569386" y="150072"/>
                  <a:pt x="564625" y="143693"/>
                  <a:pt x="560383" y="137393"/>
                </a:cubicBezTo>
                <a:cubicBezTo>
                  <a:pt x="556798" y="132066"/>
                  <a:pt x="550600" y="122260"/>
                  <a:pt x="541258" y="106053"/>
                </a:cubicBezTo>
                <a:close/>
                <a:moveTo>
                  <a:pt x="880216" y="103610"/>
                </a:moveTo>
                <a:cubicBezTo>
                  <a:pt x="866645" y="103610"/>
                  <a:pt x="857597" y="114819"/>
                  <a:pt x="857597" y="127791"/>
                </a:cubicBezTo>
                <a:cubicBezTo>
                  <a:pt x="857597" y="140956"/>
                  <a:pt x="866645" y="151972"/>
                  <a:pt x="880216" y="151972"/>
                </a:cubicBezTo>
                <a:cubicBezTo>
                  <a:pt x="893788" y="151972"/>
                  <a:pt x="902836" y="140956"/>
                  <a:pt x="902836" y="127791"/>
                </a:cubicBezTo>
                <a:cubicBezTo>
                  <a:pt x="902836" y="114819"/>
                  <a:pt x="893788" y="103610"/>
                  <a:pt x="880216" y="103610"/>
                </a:cubicBezTo>
                <a:close/>
                <a:moveTo>
                  <a:pt x="1245787" y="97910"/>
                </a:moveTo>
                <a:cubicBezTo>
                  <a:pt x="1234024" y="97921"/>
                  <a:pt x="1225531" y="104979"/>
                  <a:pt x="1225531" y="117759"/>
                </a:cubicBezTo>
                <a:lnTo>
                  <a:pt x="1265240" y="117759"/>
                </a:lnTo>
                <a:cubicBezTo>
                  <a:pt x="1265240" y="105578"/>
                  <a:pt x="1257187" y="97910"/>
                  <a:pt x="1245787" y="97910"/>
                </a:cubicBezTo>
                <a:close/>
                <a:moveTo>
                  <a:pt x="299441" y="80267"/>
                </a:moveTo>
                <a:lnTo>
                  <a:pt x="329492" y="80267"/>
                </a:lnTo>
                <a:lnTo>
                  <a:pt x="329492" y="174942"/>
                </a:lnTo>
                <a:lnTo>
                  <a:pt x="299441" y="174942"/>
                </a:lnTo>
                <a:close/>
                <a:moveTo>
                  <a:pt x="400133" y="80255"/>
                </a:moveTo>
                <a:lnTo>
                  <a:pt x="434855" y="80255"/>
                </a:lnTo>
                <a:lnTo>
                  <a:pt x="403029" y="127192"/>
                </a:lnTo>
                <a:lnTo>
                  <a:pt x="435443" y="174942"/>
                </a:lnTo>
                <a:lnTo>
                  <a:pt x="400676" y="174942"/>
                </a:lnTo>
                <a:lnTo>
                  <a:pt x="385204" y="147436"/>
                </a:lnTo>
                <a:lnTo>
                  <a:pt x="369642" y="174942"/>
                </a:lnTo>
                <a:lnTo>
                  <a:pt x="334875" y="174942"/>
                </a:lnTo>
                <a:lnTo>
                  <a:pt x="367482" y="127203"/>
                </a:lnTo>
                <a:lnTo>
                  <a:pt x="335441" y="80267"/>
                </a:lnTo>
                <a:lnTo>
                  <a:pt x="370207" y="80267"/>
                </a:lnTo>
                <a:lnTo>
                  <a:pt x="385204" y="106969"/>
                </a:lnTo>
                <a:close/>
                <a:moveTo>
                  <a:pt x="1363760" y="78842"/>
                </a:moveTo>
                <a:cubicBezTo>
                  <a:pt x="1364756" y="78842"/>
                  <a:pt x="1365672" y="78876"/>
                  <a:pt x="1366531" y="78932"/>
                </a:cubicBezTo>
                <a:lnTo>
                  <a:pt x="1366531" y="106562"/>
                </a:lnTo>
                <a:cubicBezTo>
                  <a:pt x="1365084" y="106419"/>
                  <a:pt x="1363636" y="106351"/>
                  <a:pt x="1362188" y="106359"/>
                </a:cubicBezTo>
                <a:cubicBezTo>
                  <a:pt x="1345676" y="106359"/>
                  <a:pt x="1334864" y="115011"/>
                  <a:pt x="1334864" y="138207"/>
                </a:cubicBezTo>
                <a:lnTo>
                  <a:pt x="1334864" y="175157"/>
                </a:lnTo>
                <a:lnTo>
                  <a:pt x="1304790" y="175157"/>
                </a:lnTo>
                <a:lnTo>
                  <a:pt x="1304790" y="80414"/>
                </a:lnTo>
                <a:lnTo>
                  <a:pt x="1334864" y="80414"/>
                </a:lnTo>
                <a:lnTo>
                  <a:pt x="1334864" y="95807"/>
                </a:lnTo>
                <a:cubicBezTo>
                  <a:pt x="1339184" y="86894"/>
                  <a:pt x="1350584" y="78842"/>
                  <a:pt x="1363760" y="78842"/>
                </a:cubicBezTo>
                <a:close/>
                <a:moveTo>
                  <a:pt x="1003268" y="78842"/>
                </a:moveTo>
                <a:cubicBezTo>
                  <a:pt x="1004264" y="78842"/>
                  <a:pt x="1005180" y="78876"/>
                  <a:pt x="1006039" y="78932"/>
                </a:cubicBezTo>
                <a:lnTo>
                  <a:pt x="1006039" y="106562"/>
                </a:lnTo>
                <a:cubicBezTo>
                  <a:pt x="1004596" y="106419"/>
                  <a:pt x="1003146" y="106351"/>
                  <a:pt x="1001696" y="106359"/>
                </a:cubicBezTo>
                <a:cubicBezTo>
                  <a:pt x="985184" y="106359"/>
                  <a:pt x="974371" y="115011"/>
                  <a:pt x="974371" y="138207"/>
                </a:cubicBezTo>
                <a:lnTo>
                  <a:pt x="974371" y="175157"/>
                </a:lnTo>
                <a:lnTo>
                  <a:pt x="944298" y="175157"/>
                </a:lnTo>
                <a:lnTo>
                  <a:pt x="944298" y="80414"/>
                </a:lnTo>
                <a:lnTo>
                  <a:pt x="974371" y="80414"/>
                </a:lnTo>
                <a:lnTo>
                  <a:pt x="974371" y="95807"/>
                </a:lnTo>
                <a:cubicBezTo>
                  <a:pt x="978692" y="86894"/>
                  <a:pt x="990092" y="78842"/>
                  <a:pt x="1003268" y="78842"/>
                </a:cubicBezTo>
                <a:close/>
                <a:moveTo>
                  <a:pt x="1152288" y="78050"/>
                </a:moveTo>
                <a:cubicBezTo>
                  <a:pt x="1164468" y="78050"/>
                  <a:pt x="1173709" y="82178"/>
                  <a:pt x="1178821" y="88862"/>
                </a:cubicBezTo>
                <a:cubicBezTo>
                  <a:pt x="1184725" y="96135"/>
                  <a:pt x="1186297" y="105375"/>
                  <a:pt x="1186297" y="118947"/>
                </a:cubicBezTo>
                <a:lnTo>
                  <a:pt x="1186297" y="175157"/>
                </a:lnTo>
                <a:lnTo>
                  <a:pt x="1156212" y="175157"/>
                </a:lnTo>
                <a:lnTo>
                  <a:pt x="1156212" y="126604"/>
                </a:lnTo>
                <a:cubicBezTo>
                  <a:pt x="1156212" y="113032"/>
                  <a:pt x="1152084" y="103610"/>
                  <a:pt x="1139507" y="103610"/>
                </a:cubicBezTo>
                <a:cubicBezTo>
                  <a:pt x="1127315" y="103610"/>
                  <a:pt x="1121231" y="113043"/>
                  <a:pt x="1121231" y="127587"/>
                </a:cubicBezTo>
                <a:lnTo>
                  <a:pt x="1121231" y="175157"/>
                </a:lnTo>
                <a:lnTo>
                  <a:pt x="1091146" y="175157"/>
                </a:lnTo>
                <a:lnTo>
                  <a:pt x="1091146" y="80414"/>
                </a:lnTo>
                <a:lnTo>
                  <a:pt x="1121231" y="80414"/>
                </a:lnTo>
                <a:lnTo>
                  <a:pt x="1121231" y="94178"/>
                </a:lnTo>
                <a:cubicBezTo>
                  <a:pt x="1126535" y="83999"/>
                  <a:pt x="1137540" y="78050"/>
                  <a:pt x="1152288" y="78050"/>
                </a:cubicBezTo>
                <a:close/>
                <a:moveTo>
                  <a:pt x="873939" y="77993"/>
                </a:moveTo>
                <a:cubicBezTo>
                  <a:pt x="886120" y="77993"/>
                  <a:pt x="898312" y="85266"/>
                  <a:pt x="902836" y="93918"/>
                </a:cubicBezTo>
                <a:lnTo>
                  <a:pt x="902836" y="80346"/>
                </a:lnTo>
                <a:lnTo>
                  <a:pt x="932909" y="80414"/>
                </a:lnTo>
                <a:lnTo>
                  <a:pt x="932909" y="175157"/>
                </a:lnTo>
                <a:lnTo>
                  <a:pt x="902836" y="175157"/>
                </a:lnTo>
                <a:lnTo>
                  <a:pt x="902836" y="161800"/>
                </a:lnTo>
                <a:cubicBezTo>
                  <a:pt x="898312" y="170441"/>
                  <a:pt x="886120" y="177521"/>
                  <a:pt x="873939" y="177521"/>
                </a:cubicBezTo>
                <a:cubicBezTo>
                  <a:pt x="846615" y="177521"/>
                  <a:pt x="827739" y="156088"/>
                  <a:pt x="827739" y="127757"/>
                </a:cubicBezTo>
                <a:cubicBezTo>
                  <a:pt x="827739" y="99426"/>
                  <a:pt x="846615" y="77993"/>
                  <a:pt x="873939" y="77993"/>
                </a:cubicBezTo>
                <a:close/>
                <a:moveTo>
                  <a:pt x="1415831" y="77858"/>
                </a:moveTo>
                <a:cubicBezTo>
                  <a:pt x="1443348" y="77858"/>
                  <a:pt x="1456717" y="91814"/>
                  <a:pt x="1456717" y="109899"/>
                </a:cubicBezTo>
                <a:lnTo>
                  <a:pt x="1427039" y="109899"/>
                </a:lnTo>
                <a:cubicBezTo>
                  <a:pt x="1427039" y="101982"/>
                  <a:pt x="1422911" y="97458"/>
                  <a:pt x="1414599" y="97458"/>
                </a:cubicBezTo>
                <a:cubicBezTo>
                  <a:pt x="1408502" y="97458"/>
                  <a:pt x="1403390" y="100206"/>
                  <a:pt x="1403390" y="105906"/>
                </a:cubicBezTo>
                <a:cubicBezTo>
                  <a:pt x="1403390" y="112794"/>
                  <a:pt x="1411647" y="113970"/>
                  <a:pt x="1427571" y="119275"/>
                </a:cubicBezTo>
                <a:cubicBezTo>
                  <a:pt x="1444355" y="124251"/>
                  <a:pt x="1458119" y="128775"/>
                  <a:pt x="1458119" y="147244"/>
                </a:cubicBezTo>
                <a:cubicBezTo>
                  <a:pt x="1458119" y="169660"/>
                  <a:pt x="1438892" y="177713"/>
                  <a:pt x="1415266" y="177713"/>
                </a:cubicBezTo>
                <a:cubicBezTo>
                  <a:pt x="1388337" y="177713"/>
                  <a:pt x="1371621" y="165272"/>
                  <a:pt x="1371621" y="143512"/>
                </a:cubicBezTo>
                <a:lnTo>
                  <a:pt x="1401106" y="143512"/>
                </a:lnTo>
                <a:cubicBezTo>
                  <a:pt x="1401106" y="153544"/>
                  <a:pt x="1407406" y="157468"/>
                  <a:pt x="1416250" y="157468"/>
                </a:cubicBezTo>
                <a:cubicBezTo>
                  <a:pt x="1423522" y="157468"/>
                  <a:pt x="1428634" y="154912"/>
                  <a:pt x="1428634" y="148624"/>
                </a:cubicBezTo>
                <a:cubicBezTo>
                  <a:pt x="1428634" y="141352"/>
                  <a:pt x="1421158" y="140368"/>
                  <a:pt x="1403277" y="134475"/>
                </a:cubicBezTo>
                <a:cubicBezTo>
                  <a:pt x="1387545" y="129555"/>
                  <a:pt x="1373985" y="125031"/>
                  <a:pt x="1373985" y="106755"/>
                </a:cubicBezTo>
                <a:cubicBezTo>
                  <a:pt x="1373985" y="87098"/>
                  <a:pt x="1390294" y="77858"/>
                  <a:pt x="1415831" y="77858"/>
                </a:cubicBezTo>
                <a:close/>
                <a:moveTo>
                  <a:pt x="1245979" y="77858"/>
                </a:moveTo>
                <a:cubicBezTo>
                  <a:pt x="1275656" y="77858"/>
                  <a:pt x="1294725" y="97910"/>
                  <a:pt x="1294725" y="121107"/>
                </a:cubicBezTo>
                <a:cubicBezTo>
                  <a:pt x="1294826" y="125779"/>
                  <a:pt x="1294498" y="130451"/>
                  <a:pt x="1293741" y="135063"/>
                </a:cubicBezTo>
                <a:lnTo>
                  <a:pt x="1225531" y="135063"/>
                </a:lnTo>
                <a:cubicBezTo>
                  <a:pt x="1226119" y="146464"/>
                  <a:pt x="1230846" y="156088"/>
                  <a:pt x="1246567" y="156088"/>
                </a:cubicBezTo>
                <a:cubicBezTo>
                  <a:pt x="1256984" y="156088"/>
                  <a:pt x="1262096" y="151372"/>
                  <a:pt x="1264063" y="145287"/>
                </a:cubicBezTo>
                <a:lnTo>
                  <a:pt x="1293548" y="145287"/>
                </a:lnTo>
                <a:cubicBezTo>
                  <a:pt x="1290800" y="163168"/>
                  <a:pt x="1273892" y="177713"/>
                  <a:pt x="1246759" y="177713"/>
                </a:cubicBezTo>
                <a:cubicBezTo>
                  <a:pt x="1213542" y="177713"/>
                  <a:pt x="1195661" y="157072"/>
                  <a:pt x="1195661" y="127791"/>
                </a:cubicBezTo>
                <a:cubicBezTo>
                  <a:pt x="1195661" y="100070"/>
                  <a:pt x="1213146" y="77858"/>
                  <a:pt x="1245979" y="77858"/>
                </a:cubicBezTo>
                <a:close/>
                <a:moveTo>
                  <a:pt x="23638" y="76354"/>
                </a:moveTo>
                <a:cubicBezTo>
                  <a:pt x="35581" y="76354"/>
                  <a:pt x="45692" y="81149"/>
                  <a:pt x="49560" y="88093"/>
                </a:cubicBezTo>
                <a:cubicBezTo>
                  <a:pt x="59083" y="80934"/>
                  <a:pt x="69137" y="77304"/>
                  <a:pt x="79316" y="77304"/>
                </a:cubicBezTo>
                <a:cubicBezTo>
                  <a:pt x="91701" y="77304"/>
                  <a:pt x="100183" y="81613"/>
                  <a:pt x="104583" y="90140"/>
                </a:cubicBezTo>
                <a:cubicBezTo>
                  <a:pt x="115305" y="81511"/>
                  <a:pt x="126309" y="77304"/>
                  <a:pt x="138105" y="77304"/>
                </a:cubicBezTo>
                <a:cubicBezTo>
                  <a:pt x="149268" y="77304"/>
                  <a:pt x="157513" y="80583"/>
                  <a:pt x="162659" y="87041"/>
                </a:cubicBezTo>
                <a:cubicBezTo>
                  <a:pt x="168506" y="94415"/>
                  <a:pt x="169830" y="105262"/>
                  <a:pt x="166572" y="119297"/>
                </a:cubicBezTo>
                <a:lnTo>
                  <a:pt x="160194" y="148262"/>
                </a:lnTo>
                <a:cubicBezTo>
                  <a:pt x="158237" y="155930"/>
                  <a:pt x="158633" y="161506"/>
                  <a:pt x="161325" y="164978"/>
                </a:cubicBezTo>
                <a:cubicBezTo>
                  <a:pt x="163790" y="168156"/>
                  <a:pt x="168325" y="169762"/>
                  <a:pt x="174840" y="169762"/>
                </a:cubicBezTo>
                <a:cubicBezTo>
                  <a:pt x="178645" y="169703"/>
                  <a:pt x="182434" y="169260"/>
                  <a:pt x="186150" y="168439"/>
                </a:cubicBezTo>
                <a:lnTo>
                  <a:pt x="180755" y="192755"/>
                </a:lnTo>
                <a:cubicBezTo>
                  <a:pt x="177056" y="193384"/>
                  <a:pt x="173311" y="193713"/>
                  <a:pt x="169558" y="193739"/>
                </a:cubicBezTo>
                <a:cubicBezTo>
                  <a:pt x="156269" y="193739"/>
                  <a:pt x="145344" y="189328"/>
                  <a:pt x="139168" y="181615"/>
                </a:cubicBezTo>
                <a:cubicBezTo>
                  <a:pt x="132993" y="173902"/>
                  <a:pt x="131229" y="163519"/>
                  <a:pt x="134011" y="150513"/>
                </a:cubicBezTo>
                <a:lnTo>
                  <a:pt x="141329" y="118687"/>
                </a:lnTo>
                <a:cubicBezTo>
                  <a:pt x="143048" y="111211"/>
                  <a:pt x="142822" y="105827"/>
                  <a:pt x="140639" y="103079"/>
                </a:cubicBezTo>
                <a:cubicBezTo>
                  <a:pt x="138829" y="100806"/>
                  <a:pt x="135889" y="99607"/>
                  <a:pt x="132122" y="99607"/>
                </a:cubicBezTo>
                <a:cubicBezTo>
                  <a:pt x="120010" y="99607"/>
                  <a:pt x="109242" y="109311"/>
                  <a:pt x="105951" y="123199"/>
                </a:cubicBezTo>
                <a:lnTo>
                  <a:pt x="94019" y="174716"/>
                </a:lnTo>
                <a:lnTo>
                  <a:pt x="68606" y="174716"/>
                </a:lnTo>
                <a:lnTo>
                  <a:pt x="81601" y="118675"/>
                </a:lnTo>
                <a:cubicBezTo>
                  <a:pt x="83331" y="111188"/>
                  <a:pt x="83094" y="105793"/>
                  <a:pt x="80911" y="103045"/>
                </a:cubicBezTo>
                <a:cubicBezTo>
                  <a:pt x="79147" y="100873"/>
                  <a:pt x="76195" y="99652"/>
                  <a:pt x="72587" y="99652"/>
                </a:cubicBezTo>
                <a:cubicBezTo>
                  <a:pt x="58891" y="99652"/>
                  <a:pt x="49843" y="109729"/>
                  <a:pt x="44188" y="131218"/>
                </a:cubicBezTo>
                <a:lnTo>
                  <a:pt x="34099" y="174761"/>
                </a:lnTo>
                <a:lnTo>
                  <a:pt x="8663" y="174761"/>
                </a:lnTo>
                <a:lnTo>
                  <a:pt x="23785" y="112274"/>
                </a:lnTo>
                <a:cubicBezTo>
                  <a:pt x="24972" y="107105"/>
                  <a:pt x="24486" y="102807"/>
                  <a:pt x="22416" y="100217"/>
                </a:cubicBezTo>
                <a:cubicBezTo>
                  <a:pt x="19532" y="96587"/>
                  <a:pt x="13289" y="96383"/>
                  <a:pt x="5451" y="99641"/>
                </a:cubicBezTo>
                <a:lnTo>
                  <a:pt x="0" y="101903"/>
                </a:lnTo>
                <a:lnTo>
                  <a:pt x="4524" y="80142"/>
                </a:lnTo>
                <a:lnTo>
                  <a:pt x="6153" y="79554"/>
                </a:lnTo>
                <a:cubicBezTo>
                  <a:pt x="11748" y="77471"/>
                  <a:pt x="17667" y="76389"/>
                  <a:pt x="23638" y="76354"/>
                </a:cubicBezTo>
                <a:close/>
                <a:moveTo>
                  <a:pt x="750684" y="63573"/>
                </a:moveTo>
                <a:lnTo>
                  <a:pt x="750684" y="111143"/>
                </a:lnTo>
                <a:lnTo>
                  <a:pt x="772501" y="111143"/>
                </a:lnTo>
                <a:cubicBezTo>
                  <a:pt x="779185" y="111109"/>
                  <a:pt x="784690" y="108341"/>
                  <a:pt x="788524" y="103984"/>
                </a:cubicBezTo>
                <a:lnTo>
                  <a:pt x="794521" y="87291"/>
                </a:lnTo>
                <a:lnTo>
                  <a:pt x="794533" y="87324"/>
                </a:lnTo>
                <a:lnTo>
                  <a:pt x="794521" y="87290"/>
                </a:lnTo>
                <a:lnTo>
                  <a:pt x="794521" y="87291"/>
                </a:lnTo>
                <a:lnTo>
                  <a:pt x="788536" y="70656"/>
                </a:lnTo>
                <a:cubicBezTo>
                  <a:pt x="784701" y="66316"/>
                  <a:pt x="779196" y="63573"/>
                  <a:pt x="772512" y="63573"/>
                </a:cubicBezTo>
                <a:close/>
                <a:moveTo>
                  <a:pt x="1028976" y="52297"/>
                </a:moveTo>
                <a:lnTo>
                  <a:pt x="1058857" y="52297"/>
                </a:lnTo>
                <a:lnTo>
                  <a:pt x="1058857" y="80414"/>
                </a:lnTo>
                <a:lnTo>
                  <a:pt x="1080481" y="80414"/>
                </a:lnTo>
                <a:lnTo>
                  <a:pt x="1080481" y="102819"/>
                </a:lnTo>
                <a:lnTo>
                  <a:pt x="1058857" y="102819"/>
                </a:lnTo>
                <a:lnTo>
                  <a:pt x="1058857" y="136635"/>
                </a:lnTo>
                <a:cubicBezTo>
                  <a:pt x="1058857" y="150592"/>
                  <a:pt x="1064364" y="152752"/>
                  <a:pt x="1071829" y="152752"/>
                </a:cubicBezTo>
                <a:cubicBezTo>
                  <a:pt x="1075437" y="152781"/>
                  <a:pt x="1079056" y="152585"/>
                  <a:pt x="1082641" y="152164"/>
                </a:cubicBezTo>
                <a:lnTo>
                  <a:pt x="1082664" y="175157"/>
                </a:lnTo>
                <a:cubicBezTo>
                  <a:pt x="1076036" y="176256"/>
                  <a:pt x="1069330" y="176782"/>
                  <a:pt x="1062611" y="176729"/>
                </a:cubicBezTo>
                <a:cubicBezTo>
                  <a:pt x="1048463" y="176729"/>
                  <a:pt x="1028998" y="174965"/>
                  <a:pt x="1028998" y="143320"/>
                </a:cubicBezTo>
                <a:lnTo>
                  <a:pt x="1028998" y="102819"/>
                </a:lnTo>
                <a:lnTo>
                  <a:pt x="1014035" y="102819"/>
                </a:lnTo>
                <a:lnTo>
                  <a:pt x="1014035" y="80414"/>
                </a:lnTo>
                <a:lnTo>
                  <a:pt x="1028976" y="80414"/>
                </a:lnTo>
                <a:close/>
                <a:moveTo>
                  <a:pt x="562193" y="42582"/>
                </a:moveTo>
                <a:cubicBezTo>
                  <a:pt x="558427" y="42449"/>
                  <a:pt x="554784" y="43935"/>
                  <a:pt x="552184" y="46664"/>
                </a:cubicBezTo>
                <a:cubicBezTo>
                  <a:pt x="549356" y="49662"/>
                  <a:pt x="548033" y="53326"/>
                  <a:pt x="548033" y="58201"/>
                </a:cubicBezTo>
                <a:cubicBezTo>
                  <a:pt x="548033" y="65247"/>
                  <a:pt x="550770" y="74318"/>
                  <a:pt x="556153" y="85187"/>
                </a:cubicBezTo>
                <a:cubicBezTo>
                  <a:pt x="563901" y="81590"/>
                  <a:pt x="569205" y="77914"/>
                  <a:pt x="571920" y="74239"/>
                </a:cubicBezTo>
                <a:cubicBezTo>
                  <a:pt x="575050" y="69966"/>
                  <a:pt x="576676" y="64774"/>
                  <a:pt x="576545" y="59479"/>
                </a:cubicBezTo>
                <a:cubicBezTo>
                  <a:pt x="576545" y="53812"/>
                  <a:pt x="575313" y="49910"/>
                  <a:pt x="572553" y="46823"/>
                </a:cubicBezTo>
                <a:cubicBezTo>
                  <a:pt x="570019" y="43973"/>
                  <a:pt x="566638" y="42582"/>
                  <a:pt x="562193" y="42582"/>
                </a:cubicBezTo>
                <a:close/>
                <a:moveTo>
                  <a:pt x="718847" y="37560"/>
                </a:moveTo>
                <a:lnTo>
                  <a:pt x="776448" y="37560"/>
                </a:lnTo>
                <a:cubicBezTo>
                  <a:pt x="806917" y="37560"/>
                  <a:pt x="826574" y="60553"/>
                  <a:pt x="826574" y="87324"/>
                </a:cubicBezTo>
                <a:cubicBezTo>
                  <a:pt x="826574" y="114095"/>
                  <a:pt x="806917" y="137088"/>
                  <a:pt x="776448" y="137088"/>
                </a:cubicBezTo>
                <a:lnTo>
                  <a:pt x="750684" y="137088"/>
                </a:lnTo>
                <a:lnTo>
                  <a:pt x="750684" y="175214"/>
                </a:lnTo>
                <a:lnTo>
                  <a:pt x="718847" y="175214"/>
                </a:lnTo>
                <a:close/>
                <a:moveTo>
                  <a:pt x="235518" y="33918"/>
                </a:moveTo>
                <a:cubicBezTo>
                  <a:pt x="268113" y="33918"/>
                  <a:pt x="284422" y="54344"/>
                  <a:pt x="284422" y="77722"/>
                </a:cubicBezTo>
                <a:lnTo>
                  <a:pt x="252562" y="77722"/>
                </a:lnTo>
                <a:cubicBezTo>
                  <a:pt x="252562" y="65541"/>
                  <a:pt x="246477" y="57884"/>
                  <a:pt x="235484" y="57884"/>
                </a:cubicBezTo>
                <a:cubicBezTo>
                  <a:pt x="226436" y="57884"/>
                  <a:pt x="218779" y="62600"/>
                  <a:pt x="218779" y="72022"/>
                </a:cubicBezTo>
                <a:cubicBezTo>
                  <a:pt x="218779" y="81070"/>
                  <a:pt x="226832" y="85967"/>
                  <a:pt x="238424" y="90118"/>
                </a:cubicBezTo>
                <a:cubicBezTo>
                  <a:pt x="261044" y="98035"/>
                  <a:pt x="286740" y="107015"/>
                  <a:pt x="286740" y="134509"/>
                </a:cubicBezTo>
                <a:cubicBezTo>
                  <a:pt x="286740" y="162784"/>
                  <a:pt x="265331" y="178505"/>
                  <a:pt x="235088" y="178505"/>
                </a:cubicBezTo>
                <a:cubicBezTo>
                  <a:pt x="205682" y="178505"/>
                  <a:pt x="183232" y="160827"/>
                  <a:pt x="183232" y="129408"/>
                </a:cubicBezTo>
                <a:lnTo>
                  <a:pt x="215047" y="129375"/>
                </a:lnTo>
                <a:cubicBezTo>
                  <a:pt x="215047" y="144292"/>
                  <a:pt x="224095" y="153125"/>
                  <a:pt x="237056" y="153125"/>
                </a:cubicBezTo>
                <a:cubicBezTo>
                  <a:pt x="247235" y="153125"/>
                  <a:pt x="255151" y="146645"/>
                  <a:pt x="255151" y="137020"/>
                </a:cubicBezTo>
                <a:cubicBezTo>
                  <a:pt x="255151" y="126015"/>
                  <a:pt x="245730" y="122317"/>
                  <a:pt x="233742" y="117793"/>
                </a:cubicBezTo>
                <a:cubicBezTo>
                  <a:pt x="208408" y="108564"/>
                  <a:pt x="187190" y="100512"/>
                  <a:pt x="187190" y="72621"/>
                </a:cubicBezTo>
                <a:cubicBezTo>
                  <a:pt x="187190" y="47275"/>
                  <a:pt x="210376" y="33918"/>
                  <a:pt x="235518" y="33918"/>
                </a:cubicBezTo>
                <a:close/>
                <a:moveTo>
                  <a:pt x="563188" y="30480"/>
                </a:moveTo>
                <a:cubicBezTo>
                  <a:pt x="572666" y="30480"/>
                  <a:pt x="580278" y="32991"/>
                  <a:pt x="585808" y="37944"/>
                </a:cubicBezTo>
                <a:cubicBezTo>
                  <a:pt x="591554" y="42932"/>
                  <a:pt x="594483" y="49662"/>
                  <a:pt x="594483" y="57952"/>
                </a:cubicBezTo>
                <a:cubicBezTo>
                  <a:pt x="594445" y="65764"/>
                  <a:pt x="591641" y="73310"/>
                  <a:pt x="586566" y="79249"/>
                </a:cubicBezTo>
                <a:cubicBezTo>
                  <a:pt x="581782" y="85107"/>
                  <a:pt x="573537" y="90875"/>
                  <a:pt x="562046" y="96417"/>
                </a:cubicBezTo>
                <a:cubicBezTo>
                  <a:pt x="568493" y="107501"/>
                  <a:pt x="574475" y="117160"/>
                  <a:pt x="579373" y="124409"/>
                </a:cubicBezTo>
                <a:cubicBezTo>
                  <a:pt x="583117" y="130027"/>
                  <a:pt x="587188" y="135420"/>
                  <a:pt x="591565" y="140560"/>
                </a:cubicBezTo>
                <a:cubicBezTo>
                  <a:pt x="599719" y="130279"/>
                  <a:pt x="604006" y="121333"/>
                  <a:pt x="604006" y="114547"/>
                </a:cubicBezTo>
                <a:cubicBezTo>
                  <a:pt x="604119" y="112128"/>
                  <a:pt x="603103" y="109792"/>
                  <a:pt x="601257" y="108225"/>
                </a:cubicBezTo>
                <a:cubicBezTo>
                  <a:pt x="599210" y="106494"/>
                  <a:pt x="596078" y="105657"/>
                  <a:pt x="591655" y="105657"/>
                </a:cubicBezTo>
                <a:lnTo>
                  <a:pt x="584360" y="105657"/>
                </a:lnTo>
                <a:lnTo>
                  <a:pt x="584360" y="94529"/>
                </a:lnTo>
                <a:lnTo>
                  <a:pt x="641623" y="94529"/>
                </a:lnTo>
                <a:lnTo>
                  <a:pt x="641623" y="105680"/>
                </a:lnTo>
                <a:lnTo>
                  <a:pt x="635233" y="105680"/>
                </a:lnTo>
                <a:cubicBezTo>
                  <a:pt x="632691" y="105628"/>
                  <a:pt x="630164" y="106085"/>
                  <a:pt x="627802" y="107026"/>
                </a:cubicBezTo>
                <a:cubicBezTo>
                  <a:pt x="625761" y="107985"/>
                  <a:pt x="623967" y="109398"/>
                  <a:pt x="622554" y="111154"/>
                </a:cubicBezTo>
                <a:cubicBezTo>
                  <a:pt x="620846" y="113032"/>
                  <a:pt x="618856" y="116809"/>
                  <a:pt x="616198" y="122306"/>
                </a:cubicBezTo>
                <a:cubicBezTo>
                  <a:pt x="611733" y="131977"/>
                  <a:pt x="606278" y="141160"/>
                  <a:pt x="599923" y="149710"/>
                </a:cubicBezTo>
                <a:cubicBezTo>
                  <a:pt x="607365" y="156925"/>
                  <a:pt x="614083" y="160737"/>
                  <a:pt x="619421" y="160737"/>
                </a:cubicBezTo>
                <a:cubicBezTo>
                  <a:pt x="622513" y="160737"/>
                  <a:pt x="625432" y="159314"/>
                  <a:pt x="627338" y="156880"/>
                </a:cubicBezTo>
                <a:cubicBezTo>
                  <a:pt x="628910" y="154901"/>
                  <a:pt x="631036" y="150728"/>
                  <a:pt x="631862" y="142245"/>
                </a:cubicBezTo>
                <a:lnTo>
                  <a:pt x="631862" y="142030"/>
                </a:lnTo>
                <a:lnTo>
                  <a:pt x="632326" y="140187"/>
                </a:lnTo>
                <a:lnTo>
                  <a:pt x="642199" y="140074"/>
                </a:lnTo>
                <a:lnTo>
                  <a:pt x="642199" y="142460"/>
                </a:lnTo>
                <a:cubicBezTo>
                  <a:pt x="642199" y="154810"/>
                  <a:pt x="639575" y="164311"/>
                  <a:pt x="634282" y="170735"/>
                </a:cubicBezTo>
                <a:cubicBezTo>
                  <a:pt x="629134" y="177121"/>
                  <a:pt x="621347" y="180801"/>
                  <a:pt x="613144" y="180721"/>
                </a:cubicBezTo>
                <a:cubicBezTo>
                  <a:pt x="608209" y="180675"/>
                  <a:pt x="603358" y="179433"/>
                  <a:pt x="599007" y="177102"/>
                </a:cubicBezTo>
                <a:cubicBezTo>
                  <a:pt x="594551" y="174965"/>
                  <a:pt x="589495" y="171346"/>
                  <a:pt x="583625" y="166086"/>
                </a:cubicBezTo>
                <a:cubicBezTo>
                  <a:pt x="578039" y="170669"/>
                  <a:pt x="571809" y="174404"/>
                  <a:pt x="565134" y="177170"/>
                </a:cubicBezTo>
                <a:cubicBezTo>
                  <a:pt x="558990" y="179501"/>
                  <a:pt x="552477" y="180703"/>
                  <a:pt x="545907" y="180721"/>
                </a:cubicBezTo>
                <a:cubicBezTo>
                  <a:pt x="533500" y="180721"/>
                  <a:pt x="523061" y="176661"/>
                  <a:pt x="514872" y="168665"/>
                </a:cubicBezTo>
                <a:cubicBezTo>
                  <a:pt x="500180" y="154162"/>
                  <a:pt x="498259" y="131112"/>
                  <a:pt x="510348" y="114377"/>
                </a:cubicBezTo>
                <a:cubicBezTo>
                  <a:pt x="515426" y="107433"/>
                  <a:pt x="523965" y="100726"/>
                  <a:pt x="535784" y="94404"/>
                </a:cubicBezTo>
                <a:cubicBezTo>
                  <a:pt x="530310" y="82778"/>
                  <a:pt x="527528" y="72814"/>
                  <a:pt x="527528" y="64681"/>
                </a:cubicBezTo>
                <a:cubicBezTo>
                  <a:pt x="527400" y="55503"/>
                  <a:pt x="531208" y="46710"/>
                  <a:pt x="537990" y="40523"/>
                </a:cubicBezTo>
                <a:cubicBezTo>
                  <a:pt x="544695" y="33920"/>
                  <a:pt x="553780" y="30300"/>
                  <a:pt x="563188" y="30480"/>
                </a:cubicBezTo>
                <a:close/>
                <a:moveTo>
                  <a:pt x="314166" y="29789"/>
                </a:moveTo>
                <a:cubicBezTo>
                  <a:pt x="314233" y="29789"/>
                  <a:pt x="314303" y="29789"/>
                  <a:pt x="314370" y="29790"/>
                </a:cubicBezTo>
                <a:cubicBezTo>
                  <a:pt x="324895" y="29884"/>
                  <a:pt x="333351" y="38492"/>
                  <a:pt x="333257" y="49016"/>
                </a:cubicBezTo>
                <a:cubicBezTo>
                  <a:pt x="333163" y="59541"/>
                  <a:pt x="324556" y="67998"/>
                  <a:pt x="314031" y="67904"/>
                </a:cubicBezTo>
                <a:cubicBezTo>
                  <a:pt x="303568" y="67810"/>
                  <a:pt x="295138" y="59299"/>
                  <a:pt x="295144" y="48836"/>
                </a:cubicBezTo>
                <a:cubicBezTo>
                  <a:pt x="295137" y="38324"/>
                  <a:pt x="303653" y="29796"/>
                  <a:pt x="314166" y="29789"/>
                </a:cubicBezTo>
                <a:close/>
                <a:moveTo>
                  <a:pt x="572202" y="14940"/>
                </a:moveTo>
                <a:cubicBezTo>
                  <a:pt x="518485" y="14940"/>
                  <a:pt x="474937" y="58488"/>
                  <a:pt x="474937" y="112206"/>
                </a:cubicBezTo>
                <a:cubicBezTo>
                  <a:pt x="474937" y="165924"/>
                  <a:pt x="518485" y="209471"/>
                  <a:pt x="572202" y="209471"/>
                </a:cubicBezTo>
                <a:cubicBezTo>
                  <a:pt x="625895" y="209409"/>
                  <a:pt x="669405" y="165899"/>
                  <a:pt x="669468" y="112206"/>
                </a:cubicBezTo>
                <a:cubicBezTo>
                  <a:pt x="669468" y="58488"/>
                  <a:pt x="625920" y="14940"/>
                  <a:pt x="572202" y="14940"/>
                </a:cubicBezTo>
                <a:close/>
                <a:moveTo>
                  <a:pt x="572202" y="0"/>
                </a:moveTo>
                <a:cubicBezTo>
                  <a:pt x="634141" y="74"/>
                  <a:pt x="684333" y="50267"/>
                  <a:pt x="684408" y="112206"/>
                </a:cubicBezTo>
                <a:cubicBezTo>
                  <a:pt x="684408" y="112214"/>
                  <a:pt x="684408" y="112221"/>
                  <a:pt x="684408" y="112229"/>
                </a:cubicBezTo>
                <a:cubicBezTo>
                  <a:pt x="684401" y="174205"/>
                  <a:pt x="634156" y="224441"/>
                  <a:pt x="572180" y="224434"/>
                </a:cubicBezTo>
                <a:cubicBezTo>
                  <a:pt x="510204" y="224428"/>
                  <a:pt x="459967" y="174182"/>
                  <a:pt x="459974" y="112206"/>
                </a:cubicBezTo>
                <a:cubicBezTo>
                  <a:pt x="459981" y="50229"/>
                  <a:pt x="510226" y="-6"/>
                  <a:pt x="572202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  <a:lvl2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2pPr>
            <a:lvl3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3pPr>
            <a:lvl4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4pPr>
            <a:lvl5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5pPr>
            <a:lvl6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6pPr>
            <a:lvl7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7pPr>
            <a:lvl8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8pPr>
            <a:lvl9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B05891-3E89-4C7B-B852-882688816E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295525"/>
            <a:ext cx="11506200" cy="1325563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</a:t>
            </a:r>
            <a:br>
              <a:rPr lang="en-US" dirty="0"/>
            </a:br>
            <a:r>
              <a:rPr lang="en-US" dirty="0"/>
              <a:t>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2A656-BE6E-42DC-83ED-722D61EA9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F5EFC-320A-4842-B2F9-37E1351BB87C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D0B45-71E8-4A32-B8B9-E1E96669A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B3362-333B-4FF1-B598-4D361C4C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EAD519C-E3E6-445C-8E09-C243A7F632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963" y="3712528"/>
            <a:ext cx="2988000" cy="2570314"/>
          </a:xfrm>
          <a:custGeom>
            <a:avLst/>
            <a:gdLst>
              <a:gd name="connsiteX0" fmla="*/ 0 w 2988000"/>
              <a:gd name="connsiteY0" fmla="*/ 0 h 3073400"/>
              <a:gd name="connsiteX1" fmla="*/ 2988000 w 2988000"/>
              <a:gd name="connsiteY1" fmla="*/ 0 h 3073400"/>
              <a:gd name="connsiteX2" fmla="*/ 2988000 w 2988000"/>
              <a:gd name="connsiteY2" fmla="*/ 3073400 h 3073400"/>
              <a:gd name="connsiteX3" fmla="*/ 0 w 2988000"/>
              <a:gd name="connsiteY3" fmla="*/ 307340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8000" h="3073400">
                <a:moveTo>
                  <a:pt x="0" y="0"/>
                </a:moveTo>
                <a:lnTo>
                  <a:pt x="2988000" y="0"/>
                </a:lnTo>
                <a:lnTo>
                  <a:pt x="2988000" y="3073400"/>
                </a:lnTo>
                <a:lnTo>
                  <a:pt x="0" y="3073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4840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31E3-128B-45FB-8346-408B09C4D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EE072-7C3D-4A60-AC79-0EA324F7C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878F-3A42-41C0-A391-4A4305B6D8C0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AA255-7F50-4036-819C-B140EDDCD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3BCAF0-2145-48D1-90A2-07565EF5A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39991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ment bottom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2029585E-1E85-410D-9A7D-778B6C4612D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D420F16-AC67-453F-888C-27293C10A6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0520" y="6468618"/>
            <a:ext cx="1458119" cy="224434"/>
          </a:xfrm>
          <a:custGeom>
            <a:avLst/>
            <a:gdLst>
              <a:gd name="connsiteX0" fmla="*/ 541258 w 1458119"/>
              <a:gd name="connsiteY0" fmla="*/ 106053 h 224434"/>
              <a:gd name="connsiteX1" fmla="*/ 524531 w 1458119"/>
              <a:gd name="connsiteY1" fmla="*/ 129295 h 224434"/>
              <a:gd name="connsiteX2" fmla="*/ 533522 w 1458119"/>
              <a:gd name="connsiteY2" fmla="*/ 152990 h 224434"/>
              <a:gd name="connsiteX3" fmla="*/ 554694 w 1458119"/>
              <a:gd name="connsiteY3" fmla="*/ 164922 h 224434"/>
              <a:gd name="connsiteX4" fmla="*/ 575313 w 1458119"/>
              <a:gd name="connsiteY4" fmla="*/ 157400 h 224434"/>
              <a:gd name="connsiteX5" fmla="*/ 575358 w 1458119"/>
              <a:gd name="connsiteY5" fmla="*/ 157400 h 224434"/>
              <a:gd name="connsiteX6" fmla="*/ 560383 w 1458119"/>
              <a:gd name="connsiteY6" fmla="*/ 137393 h 224434"/>
              <a:gd name="connsiteX7" fmla="*/ 541258 w 1458119"/>
              <a:gd name="connsiteY7" fmla="*/ 106053 h 224434"/>
              <a:gd name="connsiteX8" fmla="*/ 880216 w 1458119"/>
              <a:gd name="connsiteY8" fmla="*/ 103610 h 224434"/>
              <a:gd name="connsiteX9" fmla="*/ 857597 w 1458119"/>
              <a:gd name="connsiteY9" fmla="*/ 127791 h 224434"/>
              <a:gd name="connsiteX10" fmla="*/ 880216 w 1458119"/>
              <a:gd name="connsiteY10" fmla="*/ 151972 h 224434"/>
              <a:gd name="connsiteX11" fmla="*/ 902836 w 1458119"/>
              <a:gd name="connsiteY11" fmla="*/ 127791 h 224434"/>
              <a:gd name="connsiteX12" fmla="*/ 880216 w 1458119"/>
              <a:gd name="connsiteY12" fmla="*/ 103610 h 224434"/>
              <a:gd name="connsiteX13" fmla="*/ 1245787 w 1458119"/>
              <a:gd name="connsiteY13" fmla="*/ 97910 h 224434"/>
              <a:gd name="connsiteX14" fmla="*/ 1225531 w 1458119"/>
              <a:gd name="connsiteY14" fmla="*/ 117759 h 224434"/>
              <a:gd name="connsiteX15" fmla="*/ 1265240 w 1458119"/>
              <a:gd name="connsiteY15" fmla="*/ 117759 h 224434"/>
              <a:gd name="connsiteX16" fmla="*/ 1245787 w 1458119"/>
              <a:gd name="connsiteY16" fmla="*/ 97910 h 224434"/>
              <a:gd name="connsiteX17" fmla="*/ 299441 w 1458119"/>
              <a:gd name="connsiteY17" fmla="*/ 80267 h 224434"/>
              <a:gd name="connsiteX18" fmla="*/ 329492 w 1458119"/>
              <a:gd name="connsiteY18" fmla="*/ 80267 h 224434"/>
              <a:gd name="connsiteX19" fmla="*/ 329492 w 1458119"/>
              <a:gd name="connsiteY19" fmla="*/ 174942 h 224434"/>
              <a:gd name="connsiteX20" fmla="*/ 299441 w 1458119"/>
              <a:gd name="connsiteY20" fmla="*/ 174942 h 224434"/>
              <a:gd name="connsiteX21" fmla="*/ 400133 w 1458119"/>
              <a:gd name="connsiteY21" fmla="*/ 80255 h 224434"/>
              <a:gd name="connsiteX22" fmla="*/ 434855 w 1458119"/>
              <a:gd name="connsiteY22" fmla="*/ 80255 h 224434"/>
              <a:gd name="connsiteX23" fmla="*/ 403029 w 1458119"/>
              <a:gd name="connsiteY23" fmla="*/ 127192 h 224434"/>
              <a:gd name="connsiteX24" fmla="*/ 435443 w 1458119"/>
              <a:gd name="connsiteY24" fmla="*/ 174942 h 224434"/>
              <a:gd name="connsiteX25" fmla="*/ 400676 w 1458119"/>
              <a:gd name="connsiteY25" fmla="*/ 174942 h 224434"/>
              <a:gd name="connsiteX26" fmla="*/ 385204 w 1458119"/>
              <a:gd name="connsiteY26" fmla="*/ 147436 h 224434"/>
              <a:gd name="connsiteX27" fmla="*/ 369642 w 1458119"/>
              <a:gd name="connsiteY27" fmla="*/ 174942 h 224434"/>
              <a:gd name="connsiteX28" fmla="*/ 334875 w 1458119"/>
              <a:gd name="connsiteY28" fmla="*/ 174942 h 224434"/>
              <a:gd name="connsiteX29" fmla="*/ 367482 w 1458119"/>
              <a:gd name="connsiteY29" fmla="*/ 127203 h 224434"/>
              <a:gd name="connsiteX30" fmla="*/ 335441 w 1458119"/>
              <a:gd name="connsiteY30" fmla="*/ 80267 h 224434"/>
              <a:gd name="connsiteX31" fmla="*/ 370207 w 1458119"/>
              <a:gd name="connsiteY31" fmla="*/ 80267 h 224434"/>
              <a:gd name="connsiteX32" fmla="*/ 385204 w 1458119"/>
              <a:gd name="connsiteY32" fmla="*/ 106969 h 224434"/>
              <a:gd name="connsiteX33" fmla="*/ 1363760 w 1458119"/>
              <a:gd name="connsiteY33" fmla="*/ 78842 h 224434"/>
              <a:gd name="connsiteX34" fmla="*/ 1366531 w 1458119"/>
              <a:gd name="connsiteY34" fmla="*/ 78932 h 224434"/>
              <a:gd name="connsiteX35" fmla="*/ 1366531 w 1458119"/>
              <a:gd name="connsiteY35" fmla="*/ 106562 h 224434"/>
              <a:gd name="connsiteX36" fmla="*/ 1362188 w 1458119"/>
              <a:gd name="connsiteY36" fmla="*/ 106359 h 224434"/>
              <a:gd name="connsiteX37" fmla="*/ 1334864 w 1458119"/>
              <a:gd name="connsiteY37" fmla="*/ 138207 h 224434"/>
              <a:gd name="connsiteX38" fmla="*/ 1334864 w 1458119"/>
              <a:gd name="connsiteY38" fmla="*/ 175157 h 224434"/>
              <a:gd name="connsiteX39" fmla="*/ 1304790 w 1458119"/>
              <a:gd name="connsiteY39" fmla="*/ 175157 h 224434"/>
              <a:gd name="connsiteX40" fmla="*/ 1304790 w 1458119"/>
              <a:gd name="connsiteY40" fmla="*/ 80414 h 224434"/>
              <a:gd name="connsiteX41" fmla="*/ 1334864 w 1458119"/>
              <a:gd name="connsiteY41" fmla="*/ 80414 h 224434"/>
              <a:gd name="connsiteX42" fmla="*/ 1334864 w 1458119"/>
              <a:gd name="connsiteY42" fmla="*/ 95807 h 224434"/>
              <a:gd name="connsiteX43" fmla="*/ 1363760 w 1458119"/>
              <a:gd name="connsiteY43" fmla="*/ 78842 h 224434"/>
              <a:gd name="connsiteX44" fmla="*/ 1003268 w 1458119"/>
              <a:gd name="connsiteY44" fmla="*/ 78842 h 224434"/>
              <a:gd name="connsiteX45" fmla="*/ 1006039 w 1458119"/>
              <a:gd name="connsiteY45" fmla="*/ 78932 h 224434"/>
              <a:gd name="connsiteX46" fmla="*/ 1006039 w 1458119"/>
              <a:gd name="connsiteY46" fmla="*/ 106562 h 224434"/>
              <a:gd name="connsiteX47" fmla="*/ 1001696 w 1458119"/>
              <a:gd name="connsiteY47" fmla="*/ 106359 h 224434"/>
              <a:gd name="connsiteX48" fmla="*/ 974371 w 1458119"/>
              <a:gd name="connsiteY48" fmla="*/ 138207 h 224434"/>
              <a:gd name="connsiteX49" fmla="*/ 974371 w 1458119"/>
              <a:gd name="connsiteY49" fmla="*/ 175157 h 224434"/>
              <a:gd name="connsiteX50" fmla="*/ 944298 w 1458119"/>
              <a:gd name="connsiteY50" fmla="*/ 175157 h 224434"/>
              <a:gd name="connsiteX51" fmla="*/ 944298 w 1458119"/>
              <a:gd name="connsiteY51" fmla="*/ 80414 h 224434"/>
              <a:gd name="connsiteX52" fmla="*/ 974371 w 1458119"/>
              <a:gd name="connsiteY52" fmla="*/ 80414 h 224434"/>
              <a:gd name="connsiteX53" fmla="*/ 974371 w 1458119"/>
              <a:gd name="connsiteY53" fmla="*/ 95807 h 224434"/>
              <a:gd name="connsiteX54" fmla="*/ 1003268 w 1458119"/>
              <a:gd name="connsiteY54" fmla="*/ 78842 h 224434"/>
              <a:gd name="connsiteX55" fmla="*/ 1152288 w 1458119"/>
              <a:gd name="connsiteY55" fmla="*/ 78050 h 224434"/>
              <a:gd name="connsiteX56" fmla="*/ 1178821 w 1458119"/>
              <a:gd name="connsiteY56" fmla="*/ 88862 h 224434"/>
              <a:gd name="connsiteX57" fmla="*/ 1186297 w 1458119"/>
              <a:gd name="connsiteY57" fmla="*/ 118947 h 224434"/>
              <a:gd name="connsiteX58" fmla="*/ 1186297 w 1458119"/>
              <a:gd name="connsiteY58" fmla="*/ 175157 h 224434"/>
              <a:gd name="connsiteX59" fmla="*/ 1156212 w 1458119"/>
              <a:gd name="connsiteY59" fmla="*/ 175157 h 224434"/>
              <a:gd name="connsiteX60" fmla="*/ 1156212 w 1458119"/>
              <a:gd name="connsiteY60" fmla="*/ 126604 h 224434"/>
              <a:gd name="connsiteX61" fmla="*/ 1139507 w 1458119"/>
              <a:gd name="connsiteY61" fmla="*/ 103610 h 224434"/>
              <a:gd name="connsiteX62" fmla="*/ 1121231 w 1458119"/>
              <a:gd name="connsiteY62" fmla="*/ 127587 h 224434"/>
              <a:gd name="connsiteX63" fmla="*/ 1121231 w 1458119"/>
              <a:gd name="connsiteY63" fmla="*/ 175157 h 224434"/>
              <a:gd name="connsiteX64" fmla="*/ 1091146 w 1458119"/>
              <a:gd name="connsiteY64" fmla="*/ 175157 h 224434"/>
              <a:gd name="connsiteX65" fmla="*/ 1091146 w 1458119"/>
              <a:gd name="connsiteY65" fmla="*/ 80414 h 224434"/>
              <a:gd name="connsiteX66" fmla="*/ 1121231 w 1458119"/>
              <a:gd name="connsiteY66" fmla="*/ 80414 h 224434"/>
              <a:gd name="connsiteX67" fmla="*/ 1121231 w 1458119"/>
              <a:gd name="connsiteY67" fmla="*/ 94178 h 224434"/>
              <a:gd name="connsiteX68" fmla="*/ 1152288 w 1458119"/>
              <a:gd name="connsiteY68" fmla="*/ 78050 h 224434"/>
              <a:gd name="connsiteX69" fmla="*/ 873939 w 1458119"/>
              <a:gd name="connsiteY69" fmla="*/ 77993 h 224434"/>
              <a:gd name="connsiteX70" fmla="*/ 902836 w 1458119"/>
              <a:gd name="connsiteY70" fmla="*/ 93918 h 224434"/>
              <a:gd name="connsiteX71" fmla="*/ 902836 w 1458119"/>
              <a:gd name="connsiteY71" fmla="*/ 80346 h 224434"/>
              <a:gd name="connsiteX72" fmla="*/ 932909 w 1458119"/>
              <a:gd name="connsiteY72" fmla="*/ 80414 h 224434"/>
              <a:gd name="connsiteX73" fmla="*/ 932909 w 1458119"/>
              <a:gd name="connsiteY73" fmla="*/ 175157 h 224434"/>
              <a:gd name="connsiteX74" fmla="*/ 902836 w 1458119"/>
              <a:gd name="connsiteY74" fmla="*/ 175157 h 224434"/>
              <a:gd name="connsiteX75" fmla="*/ 902836 w 1458119"/>
              <a:gd name="connsiteY75" fmla="*/ 161800 h 224434"/>
              <a:gd name="connsiteX76" fmla="*/ 873939 w 1458119"/>
              <a:gd name="connsiteY76" fmla="*/ 177521 h 224434"/>
              <a:gd name="connsiteX77" fmla="*/ 827739 w 1458119"/>
              <a:gd name="connsiteY77" fmla="*/ 127757 h 224434"/>
              <a:gd name="connsiteX78" fmla="*/ 873939 w 1458119"/>
              <a:gd name="connsiteY78" fmla="*/ 77993 h 224434"/>
              <a:gd name="connsiteX79" fmla="*/ 1415831 w 1458119"/>
              <a:gd name="connsiteY79" fmla="*/ 77858 h 224434"/>
              <a:gd name="connsiteX80" fmla="*/ 1456717 w 1458119"/>
              <a:gd name="connsiteY80" fmla="*/ 109899 h 224434"/>
              <a:gd name="connsiteX81" fmla="*/ 1427039 w 1458119"/>
              <a:gd name="connsiteY81" fmla="*/ 109899 h 224434"/>
              <a:gd name="connsiteX82" fmla="*/ 1414599 w 1458119"/>
              <a:gd name="connsiteY82" fmla="*/ 97458 h 224434"/>
              <a:gd name="connsiteX83" fmla="*/ 1403390 w 1458119"/>
              <a:gd name="connsiteY83" fmla="*/ 105906 h 224434"/>
              <a:gd name="connsiteX84" fmla="*/ 1427571 w 1458119"/>
              <a:gd name="connsiteY84" fmla="*/ 119275 h 224434"/>
              <a:gd name="connsiteX85" fmla="*/ 1458119 w 1458119"/>
              <a:gd name="connsiteY85" fmla="*/ 147244 h 224434"/>
              <a:gd name="connsiteX86" fmla="*/ 1415266 w 1458119"/>
              <a:gd name="connsiteY86" fmla="*/ 177713 h 224434"/>
              <a:gd name="connsiteX87" fmla="*/ 1371621 w 1458119"/>
              <a:gd name="connsiteY87" fmla="*/ 143512 h 224434"/>
              <a:gd name="connsiteX88" fmla="*/ 1401106 w 1458119"/>
              <a:gd name="connsiteY88" fmla="*/ 143512 h 224434"/>
              <a:gd name="connsiteX89" fmla="*/ 1416250 w 1458119"/>
              <a:gd name="connsiteY89" fmla="*/ 157468 h 224434"/>
              <a:gd name="connsiteX90" fmla="*/ 1428634 w 1458119"/>
              <a:gd name="connsiteY90" fmla="*/ 148624 h 224434"/>
              <a:gd name="connsiteX91" fmla="*/ 1403277 w 1458119"/>
              <a:gd name="connsiteY91" fmla="*/ 134475 h 224434"/>
              <a:gd name="connsiteX92" fmla="*/ 1373985 w 1458119"/>
              <a:gd name="connsiteY92" fmla="*/ 106755 h 224434"/>
              <a:gd name="connsiteX93" fmla="*/ 1415831 w 1458119"/>
              <a:gd name="connsiteY93" fmla="*/ 77858 h 224434"/>
              <a:gd name="connsiteX94" fmla="*/ 1245979 w 1458119"/>
              <a:gd name="connsiteY94" fmla="*/ 77858 h 224434"/>
              <a:gd name="connsiteX95" fmla="*/ 1294725 w 1458119"/>
              <a:gd name="connsiteY95" fmla="*/ 121107 h 224434"/>
              <a:gd name="connsiteX96" fmla="*/ 1293741 w 1458119"/>
              <a:gd name="connsiteY96" fmla="*/ 135063 h 224434"/>
              <a:gd name="connsiteX97" fmla="*/ 1225531 w 1458119"/>
              <a:gd name="connsiteY97" fmla="*/ 135063 h 224434"/>
              <a:gd name="connsiteX98" fmla="*/ 1246567 w 1458119"/>
              <a:gd name="connsiteY98" fmla="*/ 156088 h 224434"/>
              <a:gd name="connsiteX99" fmla="*/ 1264063 w 1458119"/>
              <a:gd name="connsiteY99" fmla="*/ 145287 h 224434"/>
              <a:gd name="connsiteX100" fmla="*/ 1293548 w 1458119"/>
              <a:gd name="connsiteY100" fmla="*/ 145287 h 224434"/>
              <a:gd name="connsiteX101" fmla="*/ 1246759 w 1458119"/>
              <a:gd name="connsiteY101" fmla="*/ 177713 h 224434"/>
              <a:gd name="connsiteX102" fmla="*/ 1195661 w 1458119"/>
              <a:gd name="connsiteY102" fmla="*/ 127791 h 224434"/>
              <a:gd name="connsiteX103" fmla="*/ 1245979 w 1458119"/>
              <a:gd name="connsiteY103" fmla="*/ 77858 h 224434"/>
              <a:gd name="connsiteX104" fmla="*/ 23638 w 1458119"/>
              <a:gd name="connsiteY104" fmla="*/ 76354 h 224434"/>
              <a:gd name="connsiteX105" fmla="*/ 49560 w 1458119"/>
              <a:gd name="connsiteY105" fmla="*/ 88093 h 224434"/>
              <a:gd name="connsiteX106" fmla="*/ 79316 w 1458119"/>
              <a:gd name="connsiteY106" fmla="*/ 77304 h 224434"/>
              <a:gd name="connsiteX107" fmla="*/ 104583 w 1458119"/>
              <a:gd name="connsiteY107" fmla="*/ 90140 h 224434"/>
              <a:gd name="connsiteX108" fmla="*/ 138105 w 1458119"/>
              <a:gd name="connsiteY108" fmla="*/ 77304 h 224434"/>
              <a:gd name="connsiteX109" fmla="*/ 162659 w 1458119"/>
              <a:gd name="connsiteY109" fmla="*/ 87041 h 224434"/>
              <a:gd name="connsiteX110" fmla="*/ 166572 w 1458119"/>
              <a:gd name="connsiteY110" fmla="*/ 119297 h 224434"/>
              <a:gd name="connsiteX111" fmla="*/ 160194 w 1458119"/>
              <a:gd name="connsiteY111" fmla="*/ 148262 h 224434"/>
              <a:gd name="connsiteX112" fmla="*/ 161325 w 1458119"/>
              <a:gd name="connsiteY112" fmla="*/ 164978 h 224434"/>
              <a:gd name="connsiteX113" fmla="*/ 174840 w 1458119"/>
              <a:gd name="connsiteY113" fmla="*/ 169762 h 224434"/>
              <a:gd name="connsiteX114" fmla="*/ 186150 w 1458119"/>
              <a:gd name="connsiteY114" fmla="*/ 168439 h 224434"/>
              <a:gd name="connsiteX115" fmla="*/ 180755 w 1458119"/>
              <a:gd name="connsiteY115" fmla="*/ 192755 h 224434"/>
              <a:gd name="connsiteX116" fmla="*/ 169558 w 1458119"/>
              <a:gd name="connsiteY116" fmla="*/ 193739 h 224434"/>
              <a:gd name="connsiteX117" fmla="*/ 139168 w 1458119"/>
              <a:gd name="connsiteY117" fmla="*/ 181615 h 224434"/>
              <a:gd name="connsiteX118" fmla="*/ 134011 w 1458119"/>
              <a:gd name="connsiteY118" fmla="*/ 150513 h 224434"/>
              <a:gd name="connsiteX119" fmla="*/ 141329 w 1458119"/>
              <a:gd name="connsiteY119" fmla="*/ 118687 h 224434"/>
              <a:gd name="connsiteX120" fmla="*/ 140639 w 1458119"/>
              <a:gd name="connsiteY120" fmla="*/ 103079 h 224434"/>
              <a:gd name="connsiteX121" fmla="*/ 132122 w 1458119"/>
              <a:gd name="connsiteY121" fmla="*/ 99607 h 224434"/>
              <a:gd name="connsiteX122" fmla="*/ 105951 w 1458119"/>
              <a:gd name="connsiteY122" fmla="*/ 123199 h 224434"/>
              <a:gd name="connsiteX123" fmla="*/ 94019 w 1458119"/>
              <a:gd name="connsiteY123" fmla="*/ 174716 h 224434"/>
              <a:gd name="connsiteX124" fmla="*/ 68606 w 1458119"/>
              <a:gd name="connsiteY124" fmla="*/ 174716 h 224434"/>
              <a:gd name="connsiteX125" fmla="*/ 81601 w 1458119"/>
              <a:gd name="connsiteY125" fmla="*/ 118675 h 224434"/>
              <a:gd name="connsiteX126" fmla="*/ 80911 w 1458119"/>
              <a:gd name="connsiteY126" fmla="*/ 103045 h 224434"/>
              <a:gd name="connsiteX127" fmla="*/ 72587 w 1458119"/>
              <a:gd name="connsiteY127" fmla="*/ 99652 h 224434"/>
              <a:gd name="connsiteX128" fmla="*/ 44188 w 1458119"/>
              <a:gd name="connsiteY128" fmla="*/ 131218 h 224434"/>
              <a:gd name="connsiteX129" fmla="*/ 34099 w 1458119"/>
              <a:gd name="connsiteY129" fmla="*/ 174761 h 224434"/>
              <a:gd name="connsiteX130" fmla="*/ 8663 w 1458119"/>
              <a:gd name="connsiteY130" fmla="*/ 174761 h 224434"/>
              <a:gd name="connsiteX131" fmla="*/ 23785 w 1458119"/>
              <a:gd name="connsiteY131" fmla="*/ 112274 h 224434"/>
              <a:gd name="connsiteX132" fmla="*/ 22416 w 1458119"/>
              <a:gd name="connsiteY132" fmla="*/ 100217 h 224434"/>
              <a:gd name="connsiteX133" fmla="*/ 5451 w 1458119"/>
              <a:gd name="connsiteY133" fmla="*/ 99641 h 224434"/>
              <a:gd name="connsiteX134" fmla="*/ 0 w 1458119"/>
              <a:gd name="connsiteY134" fmla="*/ 101903 h 224434"/>
              <a:gd name="connsiteX135" fmla="*/ 4524 w 1458119"/>
              <a:gd name="connsiteY135" fmla="*/ 80142 h 224434"/>
              <a:gd name="connsiteX136" fmla="*/ 6153 w 1458119"/>
              <a:gd name="connsiteY136" fmla="*/ 79554 h 224434"/>
              <a:gd name="connsiteX137" fmla="*/ 23638 w 1458119"/>
              <a:gd name="connsiteY137" fmla="*/ 76354 h 224434"/>
              <a:gd name="connsiteX138" fmla="*/ 750684 w 1458119"/>
              <a:gd name="connsiteY138" fmla="*/ 63573 h 224434"/>
              <a:gd name="connsiteX139" fmla="*/ 750684 w 1458119"/>
              <a:gd name="connsiteY139" fmla="*/ 111143 h 224434"/>
              <a:gd name="connsiteX140" fmla="*/ 772501 w 1458119"/>
              <a:gd name="connsiteY140" fmla="*/ 111143 h 224434"/>
              <a:gd name="connsiteX141" fmla="*/ 788524 w 1458119"/>
              <a:gd name="connsiteY141" fmla="*/ 103984 h 224434"/>
              <a:gd name="connsiteX142" fmla="*/ 794521 w 1458119"/>
              <a:gd name="connsiteY142" fmla="*/ 87291 h 224434"/>
              <a:gd name="connsiteX143" fmla="*/ 794533 w 1458119"/>
              <a:gd name="connsiteY143" fmla="*/ 87324 h 224434"/>
              <a:gd name="connsiteX144" fmla="*/ 794521 w 1458119"/>
              <a:gd name="connsiteY144" fmla="*/ 87290 h 224434"/>
              <a:gd name="connsiteX145" fmla="*/ 794521 w 1458119"/>
              <a:gd name="connsiteY145" fmla="*/ 87291 h 224434"/>
              <a:gd name="connsiteX146" fmla="*/ 788536 w 1458119"/>
              <a:gd name="connsiteY146" fmla="*/ 70656 h 224434"/>
              <a:gd name="connsiteX147" fmla="*/ 772512 w 1458119"/>
              <a:gd name="connsiteY147" fmla="*/ 63573 h 224434"/>
              <a:gd name="connsiteX148" fmla="*/ 1028976 w 1458119"/>
              <a:gd name="connsiteY148" fmla="*/ 52297 h 224434"/>
              <a:gd name="connsiteX149" fmla="*/ 1058857 w 1458119"/>
              <a:gd name="connsiteY149" fmla="*/ 52297 h 224434"/>
              <a:gd name="connsiteX150" fmla="*/ 1058857 w 1458119"/>
              <a:gd name="connsiteY150" fmla="*/ 80414 h 224434"/>
              <a:gd name="connsiteX151" fmla="*/ 1080481 w 1458119"/>
              <a:gd name="connsiteY151" fmla="*/ 80414 h 224434"/>
              <a:gd name="connsiteX152" fmla="*/ 1080481 w 1458119"/>
              <a:gd name="connsiteY152" fmla="*/ 102819 h 224434"/>
              <a:gd name="connsiteX153" fmla="*/ 1058857 w 1458119"/>
              <a:gd name="connsiteY153" fmla="*/ 102819 h 224434"/>
              <a:gd name="connsiteX154" fmla="*/ 1058857 w 1458119"/>
              <a:gd name="connsiteY154" fmla="*/ 136635 h 224434"/>
              <a:gd name="connsiteX155" fmla="*/ 1071829 w 1458119"/>
              <a:gd name="connsiteY155" fmla="*/ 152752 h 224434"/>
              <a:gd name="connsiteX156" fmla="*/ 1082641 w 1458119"/>
              <a:gd name="connsiteY156" fmla="*/ 152164 h 224434"/>
              <a:gd name="connsiteX157" fmla="*/ 1082664 w 1458119"/>
              <a:gd name="connsiteY157" fmla="*/ 175157 h 224434"/>
              <a:gd name="connsiteX158" fmla="*/ 1062611 w 1458119"/>
              <a:gd name="connsiteY158" fmla="*/ 176729 h 224434"/>
              <a:gd name="connsiteX159" fmla="*/ 1028998 w 1458119"/>
              <a:gd name="connsiteY159" fmla="*/ 143320 h 224434"/>
              <a:gd name="connsiteX160" fmla="*/ 1028998 w 1458119"/>
              <a:gd name="connsiteY160" fmla="*/ 102819 h 224434"/>
              <a:gd name="connsiteX161" fmla="*/ 1014035 w 1458119"/>
              <a:gd name="connsiteY161" fmla="*/ 102819 h 224434"/>
              <a:gd name="connsiteX162" fmla="*/ 1014035 w 1458119"/>
              <a:gd name="connsiteY162" fmla="*/ 80414 h 224434"/>
              <a:gd name="connsiteX163" fmla="*/ 1028976 w 1458119"/>
              <a:gd name="connsiteY163" fmla="*/ 80414 h 224434"/>
              <a:gd name="connsiteX164" fmla="*/ 562193 w 1458119"/>
              <a:gd name="connsiteY164" fmla="*/ 42582 h 224434"/>
              <a:gd name="connsiteX165" fmla="*/ 552184 w 1458119"/>
              <a:gd name="connsiteY165" fmla="*/ 46664 h 224434"/>
              <a:gd name="connsiteX166" fmla="*/ 548033 w 1458119"/>
              <a:gd name="connsiteY166" fmla="*/ 58201 h 224434"/>
              <a:gd name="connsiteX167" fmla="*/ 556153 w 1458119"/>
              <a:gd name="connsiteY167" fmla="*/ 85187 h 224434"/>
              <a:gd name="connsiteX168" fmla="*/ 571920 w 1458119"/>
              <a:gd name="connsiteY168" fmla="*/ 74239 h 224434"/>
              <a:gd name="connsiteX169" fmla="*/ 576545 w 1458119"/>
              <a:gd name="connsiteY169" fmla="*/ 59479 h 224434"/>
              <a:gd name="connsiteX170" fmla="*/ 572553 w 1458119"/>
              <a:gd name="connsiteY170" fmla="*/ 46823 h 224434"/>
              <a:gd name="connsiteX171" fmla="*/ 562193 w 1458119"/>
              <a:gd name="connsiteY171" fmla="*/ 42582 h 224434"/>
              <a:gd name="connsiteX172" fmla="*/ 718847 w 1458119"/>
              <a:gd name="connsiteY172" fmla="*/ 37560 h 224434"/>
              <a:gd name="connsiteX173" fmla="*/ 776448 w 1458119"/>
              <a:gd name="connsiteY173" fmla="*/ 37560 h 224434"/>
              <a:gd name="connsiteX174" fmla="*/ 826574 w 1458119"/>
              <a:gd name="connsiteY174" fmla="*/ 87324 h 224434"/>
              <a:gd name="connsiteX175" fmla="*/ 776448 w 1458119"/>
              <a:gd name="connsiteY175" fmla="*/ 137088 h 224434"/>
              <a:gd name="connsiteX176" fmla="*/ 750684 w 1458119"/>
              <a:gd name="connsiteY176" fmla="*/ 137088 h 224434"/>
              <a:gd name="connsiteX177" fmla="*/ 750684 w 1458119"/>
              <a:gd name="connsiteY177" fmla="*/ 175214 h 224434"/>
              <a:gd name="connsiteX178" fmla="*/ 718847 w 1458119"/>
              <a:gd name="connsiteY178" fmla="*/ 175214 h 224434"/>
              <a:gd name="connsiteX179" fmla="*/ 235518 w 1458119"/>
              <a:gd name="connsiteY179" fmla="*/ 33918 h 224434"/>
              <a:gd name="connsiteX180" fmla="*/ 284422 w 1458119"/>
              <a:gd name="connsiteY180" fmla="*/ 77722 h 224434"/>
              <a:gd name="connsiteX181" fmla="*/ 252562 w 1458119"/>
              <a:gd name="connsiteY181" fmla="*/ 77722 h 224434"/>
              <a:gd name="connsiteX182" fmla="*/ 235484 w 1458119"/>
              <a:gd name="connsiteY182" fmla="*/ 57884 h 224434"/>
              <a:gd name="connsiteX183" fmla="*/ 218779 w 1458119"/>
              <a:gd name="connsiteY183" fmla="*/ 72022 h 224434"/>
              <a:gd name="connsiteX184" fmla="*/ 238424 w 1458119"/>
              <a:gd name="connsiteY184" fmla="*/ 90118 h 224434"/>
              <a:gd name="connsiteX185" fmla="*/ 286740 w 1458119"/>
              <a:gd name="connsiteY185" fmla="*/ 134509 h 224434"/>
              <a:gd name="connsiteX186" fmla="*/ 235088 w 1458119"/>
              <a:gd name="connsiteY186" fmla="*/ 178505 h 224434"/>
              <a:gd name="connsiteX187" fmla="*/ 183232 w 1458119"/>
              <a:gd name="connsiteY187" fmla="*/ 129408 h 224434"/>
              <a:gd name="connsiteX188" fmla="*/ 215047 w 1458119"/>
              <a:gd name="connsiteY188" fmla="*/ 129375 h 224434"/>
              <a:gd name="connsiteX189" fmla="*/ 237056 w 1458119"/>
              <a:gd name="connsiteY189" fmla="*/ 153125 h 224434"/>
              <a:gd name="connsiteX190" fmla="*/ 255151 w 1458119"/>
              <a:gd name="connsiteY190" fmla="*/ 137020 h 224434"/>
              <a:gd name="connsiteX191" fmla="*/ 233742 w 1458119"/>
              <a:gd name="connsiteY191" fmla="*/ 117793 h 224434"/>
              <a:gd name="connsiteX192" fmla="*/ 187190 w 1458119"/>
              <a:gd name="connsiteY192" fmla="*/ 72621 h 224434"/>
              <a:gd name="connsiteX193" fmla="*/ 235518 w 1458119"/>
              <a:gd name="connsiteY193" fmla="*/ 33918 h 224434"/>
              <a:gd name="connsiteX194" fmla="*/ 563188 w 1458119"/>
              <a:gd name="connsiteY194" fmla="*/ 30480 h 224434"/>
              <a:gd name="connsiteX195" fmla="*/ 585808 w 1458119"/>
              <a:gd name="connsiteY195" fmla="*/ 37944 h 224434"/>
              <a:gd name="connsiteX196" fmla="*/ 594483 w 1458119"/>
              <a:gd name="connsiteY196" fmla="*/ 57952 h 224434"/>
              <a:gd name="connsiteX197" fmla="*/ 586566 w 1458119"/>
              <a:gd name="connsiteY197" fmla="*/ 79249 h 224434"/>
              <a:gd name="connsiteX198" fmla="*/ 562046 w 1458119"/>
              <a:gd name="connsiteY198" fmla="*/ 96417 h 224434"/>
              <a:gd name="connsiteX199" fmla="*/ 579373 w 1458119"/>
              <a:gd name="connsiteY199" fmla="*/ 124409 h 224434"/>
              <a:gd name="connsiteX200" fmla="*/ 591565 w 1458119"/>
              <a:gd name="connsiteY200" fmla="*/ 140560 h 224434"/>
              <a:gd name="connsiteX201" fmla="*/ 604006 w 1458119"/>
              <a:gd name="connsiteY201" fmla="*/ 114547 h 224434"/>
              <a:gd name="connsiteX202" fmla="*/ 601257 w 1458119"/>
              <a:gd name="connsiteY202" fmla="*/ 108225 h 224434"/>
              <a:gd name="connsiteX203" fmla="*/ 591655 w 1458119"/>
              <a:gd name="connsiteY203" fmla="*/ 105657 h 224434"/>
              <a:gd name="connsiteX204" fmla="*/ 584360 w 1458119"/>
              <a:gd name="connsiteY204" fmla="*/ 105657 h 224434"/>
              <a:gd name="connsiteX205" fmla="*/ 584360 w 1458119"/>
              <a:gd name="connsiteY205" fmla="*/ 94529 h 224434"/>
              <a:gd name="connsiteX206" fmla="*/ 641623 w 1458119"/>
              <a:gd name="connsiteY206" fmla="*/ 94529 h 224434"/>
              <a:gd name="connsiteX207" fmla="*/ 641623 w 1458119"/>
              <a:gd name="connsiteY207" fmla="*/ 105680 h 224434"/>
              <a:gd name="connsiteX208" fmla="*/ 635233 w 1458119"/>
              <a:gd name="connsiteY208" fmla="*/ 105680 h 224434"/>
              <a:gd name="connsiteX209" fmla="*/ 627802 w 1458119"/>
              <a:gd name="connsiteY209" fmla="*/ 107026 h 224434"/>
              <a:gd name="connsiteX210" fmla="*/ 622554 w 1458119"/>
              <a:gd name="connsiteY210" fmla="*/ 111154 h 224434"/>
              <a:gd name="connsiteX211" fmla="*/ 616198 w 1458119"/>
              <a:gd name="connsiteY211" fmla="*/ 122306 h 224434"/>
              <a:gd name="connsiteX212" fmla="*/ 599923 w 1458119"/>
              <a:gd name="connsiteY212" fmla="*/ 149710 h 224434"/>
              <a:gd name="connsiteX213" fmla="*/ 619421 w 1458119"/>
              <a:gd name="connsiteY213" fmla="*/ 160737 h 224434"/>
              <a:gd name="connsiteX214" fmla="*/ 627338 w 1458119"/>
              <a:gd name="connsiteY214" fmla="*/ 156880 h 224434"/>
              <a:gd name="connsiteX215" fmla="*/ 631862 w 1458119"/>
              <a:gd name="connsiteY215" fmla="*/ 142245 h 224434"/>
              <a:gd name="connsiteX216" fmla="*/ 631862 w 1458119"/>
              <a:gd name="connsiteY216" fmla="*/ 142030 h 224434"/>
              <a:gd name="connsiteX217" fmla="*/ 632326 w 1458119"/>
              <a:gd name="connsiteY217" fmla="*/ 140187 h 224434"/>
              <a:gd name="connsiteX218" fmla="*/ 642199 w 1458119"/>
              <a:gd name="connsiteY218" fmla="*/ 140074 h 224434"/>
              <a:gd name="connsiteX219" fmla="*/ 642199 w 1458119"/>
              <a:gd name="connsiteY219" fmla="*/ 142460 h 224434"/>
              <a:gd name="connsiteX220" fmla="*/ 634282 w 1458119"/>
              <a:gd name="connsiteY220" fmla="*/ 170735 h 224434"/>
              <a:gd name="connsiteX221" fmla="*/ 613144 w 1458119"/>
              <a:gd name="connsiteY221" fmla="*/ 180721 h 224434"/>
              <a:gd name="connsiteX222" fmla="*/ 599007 w 1458119"/>
              <a:gd name="connsiteY222" fmla="*/ 177102 h 224434"/>
              <a:gd name="connsiteX223" fmla="*/ 583625 w 1458119"/>
              <a:gd name="connsiteY223" fmla="*/ 166086 h 224434"/>
              <a:gd name="connsiteX224" fmla="*/ 565134 w 1458119"/>
              <a:gd name="connsiteY224" fmla="*/ 177170 h 224434"/>
              <a:gd name="connsiteX225" fmla="*/ 545907 w 1458119"/>
              <a:gd name="connsiteY225" fmla="*/ 180721 h 224434"/>
              <a:gd name="connsiteX226" fmla="*/ 514872 w 1458119"/>
              <a:gd name="connsiteY226" fmla="*/ 168665 h 224434"/>
              <a:gd name="connsiteX227" fmla="*/ 510348 w 1458119"/>
              <a:gd name="connsiteY227" fmla="*/ 114377 h 224434"/>
              <a:gd name="connsiteX228" fmla="*/ 535784 w 1458119"/>
              <a:gd name="connsiteY228" fmla="*/ 94404 h 224434"/>
              <a:gd name="connsiteX229" fmla="*/ 527528 w 1458119"/>
              <a:gd name="connsiteY229" fmla="*/ 64681 h 224434"/>
              <a:gd name="connsiteX230" fmla="*/ 537990 w 1458119"/>
              <a:gd name="connsiteY230" fmla="*/ 40523 h 224434"/>
              <a:gd name="connsiteX231" fmla="*/ 563188 w 1458119"/>
              <a:gd name="connsiteY231" fmla="*/ 30480 h 224434"/>
              <a:gd name="connsiteX232" fmla="*/ 314166 w 1458119"/>
              <a:gd name="connsiteY232" fmla="*/ 29789 h 224434"/>
              <a:gd name="connsiteX233" fmla="*/ 314370 w 1458119"/>
              <a:gd name="connsiteY233" fmla="*/ 29790 h 224434"/>
              <a:gd name="connsiteX234" fmla="*/ 333257 w 1458119"/>
              <a:gd name="connsiteY234" fmla="*/ 49016 h 224434"/>
              <a:gd name="connsiteX235" fmla="*/ 314031 w 1458119"/>
              <a:gd name="connsiteY235" fmla="*/ 67904 h 224434"/>
              <a:gd name="connsiteX236" fmla="*/ 295144 w 1458119"/>
              <a:gd name="connsiteY236" fmla="*/ 48836 h 224434"/>
              <a:gd name="connsiteX237" fmla="*/ 314166 w 1458119"/>
              <a:gd name="connsiteY237" fmla="*/ 29789 h 224434"/>
              <a:gd name="connsiteX238" fmla="*/ 572202 w 1458119"/>
              <a:gd name="connsiteY238" fmla="*/ 14940 h 224434"/>
              <a:gd name="connsiteX239" fmla="*/ 474937 w 1458119"/>
              <a:gd name="connsiteY239" fmla="*/ 112206 h 224434"/>
              <a:gd name="connsiteX240" fmla="*/ 572202 w 1458119"/>
              <a:gd name="connsiteY240" fmla="*/ 209471 h 224434"/>
              <a:gd name="connsiteX241" fmla="*/ 669468 w 1458119"/>
              <a:gd name="connsiteY241" fmla="*/ 112206 h 224434"/>
              <a:gd name="connsiteX242" fmla="*/ 572202 w 1458119"/>
              <a:gd name="connsiteY242" fmla="*/ 14940 h 224434"/>
              <a:gd name="connsiteX243" fmla="*/ 572202 w 1458119"/>
              <a:gd name="connsiteY243" fmla="*/ 0 h 224434"/>
              <a:gd name="connsiteX244" fmla="*/ 684408 w 1458119"/>
              <a:gd name="connsiteY244" fmla="*/ 112206 h 224434"/>
              <a:gd name="connsiteX245" fmla="*/ 684408 w 1458119"/>
              <a:gd name="connsiteY245" fmla="*/ 112229 h 224434"/>
              <a:gd name="connsiteX246" fmla="*/ 572180 w 1458119"/>
              <a:gd name="connsiteY246" fmla="*/ 224434 h 224434"/>
              <a:gd name="connsiteX247" fmla="*/ 459974 w 1458119"/>
              <a:gd name="connsiteY247" fmla="*/ 112206 h 224434"/>
              <a:gd name="connsiteX248" fmla="*/ 572202 w 1458119"/>
              <a:gd name="connsiteY248" fmla="*/ 0 h 22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</a:cxnLst>
            <a:rect l="l" t="t" r="r" b="b"/>
            <a:pathLst>
              <a:path w="1458119" h="224434">
                <a:moveTo>
                  <a:pt x="541258" y="106053"/>
                </a:moveTo>
                <a:cubicBezTo>
                  <a:pt x="530186" y="112738"/>
                  <a:pt x="524531" y="120553"/>
                  <a:pt x="524531" y="129295"/>
                </a:cubicBezTo>
                <a:cubicBezTo>
                  <a:pt x="524531" y="136658"/>
                  <a:pt x="527754" y="144959"/>
                  <a:pt x="533522" y="152990"/>
                </a:cubicBezTo>
                <a:cubicBezTo>
                  <a:pt x="539290" y="161020"/>
                  <a:pt x="546212" y="164922"/>
                  <a:pt x="554694" y="164922"/>
                </a:cubicBezTo>
                <a:cubicBezTo>
                  <a:pt x="561447" y="164922"/>
                  <a:pt x="568379" y="162388"/>
                  <a:pt x="575313" y="157400"/>
                </a:cubicBezTo>
                <a:lnTo>
                  <a:pt x="575358" y="157400"/>
                </a:lnTo>
                <a:cubicBezTo>
                  <a:pt x="569386" y="150072"/>
                  <a:pt x="564625" y="143693"/>
                  <a:pt x="560383" y="137393"/>
                </a:cubicBezTo>
                <a:cubicBezTo>
                  <a:pt x="556798" y="132066"/>
                  <a:pt x="550600" y="122260"/>
                  <a:pt x="541258" y="106053"/>
                </a:cubicBezTo>
                <a:close/>
                <a:moveTo>
                  <a:pt x="880216" y="103610"/>
                </a:moveTo>
                <a:cubicBezTo>
                  <a:pt x="866645" y="103610"/>
                  <a:pt x="857597" y="114819"/>
                  <a:pt x="857597" y="127791"/>
                </a:cubicBezTo>
                <a:cubicBezTo>
                  <a:pt x="857597" y="140956"/>
                  <a:pt x="866645" y="151972"/>
                  <a:pt x="880216" y="151972"/>
                </a:cubicBezTo>
                <a:cubicBezTo>
                  <a:pt x="893788" y="151972"/>
                  <a:pt x="902836" y="140956"/>
                  <a:pt x="902836" y="127791"/>
                </a:cubicBezTo>
                <a:cubicBezTo>
                  <a:pt x="902836" y="114819"/>
                  <a:pt x="893788" y="103610"/>
                  <a:pt x="880216" y="103610"/>
                </a:cubicBezTo>
                <a:close/>
                <a:moveTo>
                  <a:pt x="1245787" y="97910"/>
                </a:moveTo>
                <a:cubicBezTo>
                  <a:pt x="1234024" y="97921"/>
                  <a:pt x="1225531" y="104979"/>
                  <a:pt x="1225531" y="117759"/>
                </a:cubicBezTo>
                <a:lnTo>
                  <a:pt x="1265240" y="117759"/>
                </a:lnTo>
                <a:cubicBezTo>
                  <a:pt x="1265240" y="105578"/>
                  <a:pt x="1257187" y="97910"/>
                  <a:pt x="1245787" y="97910"/>
                </a:cubicBezTo>
                <a:close/>
                <a:moveTo>
                  <a:pt x="299441" y="80267"/>
                </a:moveTo>
                <a:lnTo>
                  <a:pt x="329492" y="80267"/>
                </a:lnTo>
                <a:lnTo>
                  <a:pt x="329492" y="174942"/>
                </a:lnTo>
                <a:lnTo>
                  <a:pt x="299441" y="174942"/>
                </a:lnTo>
                <a:close/>
                <a:moveTo>
                  <a:pt x="400133" y="80255"/>
                </a:moveTo>
                <a:lnTo>
                  <a:pt x="434855" y="80255"/>
                </a:lnTo>
                <a:lnTo>
                  <a:pt x="403029" y="127192"/>
                </a:lnTo>
                <a:lnTo>
                  <a:pt x="435443" y="174942"/>
                </a:lnTo>
                <a:lnTo>
                  <a:pt x="400676" y="174942"/>
                </a:lnTo>
                <a:lnTo>
                  <a:pt x="385204" y="147436"/>
                </a:lnTo>
                <a:lnTo>
                  <a:pt x="369642" y="174942"/>
                </a:lnTo>
                <a:lnTo>
                  <a:pt x="334875" y="174942"/>
                </a:lnTo>
                <a:lnTo>
                  <a:pt x="367482" y="127203"/>
                </a:lnTo>
                <a:lnTo>
                  <a:pt x="335441" y="80267"/>
                </a:lnTo>
                <a:lnTo>
                  <a:pt x="370207" y="80267"/>
                </a:lnTo>
                <a:lnTo>
                  <a:pt x="385204" y="106969"/>
                </a:lnTo>
                <a:close/>
                <a:moveTo>
                  <a:pt x="1363760" y="78842"/>
                </a:moveTo>
                <a:cubicBezTo>
                  <a:pt x="1364756" y="78842"/>
                  <a:pt x="1365672" y="78876"/>
                  <a:pt x="1366531" y="78932"/>
                </a:cubicBezTo>
                <a:lnTo>
                  <a:pt x="1366531" y="106562"/>
                </a:lnTo>
                <a:cubicBezTo>
                  <a:pt x="1365084" y="106419"/>
                  <a:pt x="1363636" y="106351"/>
                  <a:pt x="1362188" y="106359"/>
                </a:cubicBezTo>
                <a:cubicBezTo>
                  <a:pt x="1345676" y="106359"/>
                  <a:pt x="1334864" y="115011"/>
                  <a:pt x="1334864" y="138207"/>
                </a:cubicBezTo>
                <a:lnTo>
                  <a:pt x="1334864" y="175157"/>
                </a:lnTo>
                <a:lnTo>
                  <a:pt x="1304790" y="175157"/>
                </a:lnTo>
                <a:lnTo>
                  <a:pt x="1304790" y="80414"/>
                </a:lnTo>
                <a:lnTo>
                  <a:pt x="1334864" y="80414"/>
                </a:lnTo>
                <a:lnTo>
                  <a:pt x="1334864" y="95807"/>
                </a:lnTo>
                <a:cubicBezTo>
                  <a:pt x="1339184" y="86894"/>
                  <a:pt x="1350584" y="78842"/>
                  <a:pt x="1363760" y="78842"/>
                </a:cubicBezTo>
                <a:close/>
                <a:moveTo>
                  <a:pt x="1003268" y="78842"/>
                </a:moveTo>
                <a:cubicBezTo>
                  <a:pt x="1004264" y="78842"/>
                  <a:pt x="1005180" y="78876"/>
                  <a:pt x="1006039" y="78932"/>
                </a:cubicBezTo>
                <a:lnTo>
                  <a:pt x="1006039" y="106562"/>
                </a:lnTo>
                <a:cubicBezTo>
                  <a:pt x="1004596" y="106419"/>
                  <a:pt x="1003146" y="106351"/>
                  <a:pt x="1001696" y="106359"/>
                </a:cubicBezTo>
                <a:cubicBezTo>
                  <a:pt x="985184" y="106359"/>
                  <a:pt x="974371" y="115011"/>
                  <a:pt x="974371" y="138207"/>
                </a:cubicBezTo>
                <a:lnTo>
                  <a:pt x="974371" y="175157"/>
                </a:lnTo>
                <a:lnTo>
                  <a:pt x="944298" y="175157"/>
                </a:lnTo>
                <a:lnTo>
                  <a:pt x="944298" y="80414"/>
                </a:lnTo>
                <a:lnTo>
                  <a:pt x="974371" y="80414"/>
                </a:lnTo>
                <a:lnTo>
                  <a:pt x="974371" y="95807"/>
                </a:lnTo>
                <a:cubicBezTo>
                  <a:pt x="978692" y="86894"/>
                  <a:pt x="990092" y="78842"/>
                  <a:pt x="1003268" y="78842"/>
                </a:cubicBezTo>
                <a:close/>
                <a:moveTo>
                  <a:pt x="1152288" y="78050"/>
                </a:moveTo>
                <a:cubicBezTo>
                  <a:pt x="1164468" y="78050"/>
                  <a:pt x="1173709" y="82178"/>
                  <a:pt x="1178821" y="88862"/>
                </a:cubicBezTo>
                <a:cubicBezTo>
                  <a:pt x="1184725" y="96135"/>
                  <a:pt x="1186297" y="105375"/>
                  <a:pt x="1186297" y="118947"/>
                </a:cubicBezTo>
                <a:lnTo>
                  <a:pt x="1186297" y="175157"/>
                </a:lnTo>
                <a:lnTo>
                  <a:pt x="1156212" y="175157"/>
                </a:lnTo>
                <a:lnTo>
                  <a:pt x="1156212" y="126604"/>
                </a:lnTo>
                <a:cubicBezTo>
                  <a:pt x="1156212" y="113032"/>
                  <a:pt x="1152084" y="103610"/>
                  <a:pt x="1139507" y="103610"/>
                </a:cubicBezTo>
                <a:cubicBezTo>
                  <a:pt x="1127315" y="103610"/>
                  <a:pt x="1121231" y="113043"/>
                  <a:pt x="1121231" y="127587"/>
                </a:cubicBezTo>
                <a:lnTo>
                  <a:pt x="1121231" y="175157"/>
                </a:lnTo>
                <a:lnTo>
                  <a:pt x="1091146" y="175157"/>
                </a:lnTo>
                <a:lnTo>
                  <a:pt x="1091146" y="80414"/>
                </a:lnTo>
                <a:lnTo>
                  <a:pt x="1121231" y="80414"/>
                </a:lnTo>
                <a:lnTo>
                  <a:pt x="1121231" y="94178"/>
                </a:lnTo>
                <a:cubicBezTo>
                  <a:pt x="1126535" y="83999"/>
                  <a:pt x="1137540" y="78050"/>
                  <a:pt x="1152288" y="78050"/>
                </a:cubicBezTo>
                <a:close/>
                <a:moveTo>
                  <a:pt x="873939" y="77993"/>
                </a:moveTo>
                <a:cubicBezTo>
                  <a:pt x="886120" y="77993"/>
                  <a:pt x="898312" y="85266"/>
                  <a:pt x="902836" y="93918"/>
                </a:cubicBezTo>
                <a:lnTo>
                  <a:pt x="902836" y="80346"/>
                </a:lnTo>
                <a:lnTo>
                  <a:pt x="932909" y="80414"/>
                </a:lnTo>
                <a:lnTo>
                  <a:pt x="932909" y="175157"/>
                </a:lnTo>
                <a:lnTo>
                  <a:pt x="902836" y="175157"/>
                </a:lnTo>
                <a:lnTo>
                  <a:pt x="902836" y="161800"/>
                </a:lnTo>
                <a:cubicBezTo>
                  <a:pt x="898312" y="170441"/>
                  <a:pt x="886120" y="177521"/>
                  <a:pt x="873939" y="177521"/>
                </a:cubicBezTo>
                <a:cubicBezTo>
                  <a:pt x="846615" y="177521"/>
                  <a:pt x="827739" y="156088"/>
                  <a:pt x="827739" y="127757"/>
                </a:cubicBezTo>
                <a:cubicBezTo>
                  <a:pt x="827739" y="99426"/>
                  <a:pt x="846615" y="77993"/>
                  <a:pt x="873939" y="77993"/>
                </a:cubicBezTo>
                <a:close/>
                <a:moveTo>
                  <a:pt x="1415831" y="77858"/>
                </a:moveTo>
                <a:cubicBezTo>
                  <a:pt x="1443348" y="77858"/>
                  <a:pt x="1456717" y="91814"/>
                  <a:pt x="1456717" y="109899"/>
                </a:cubicBezTo>
                <a:lnTo>
                  <a:pt x="1427039" y="109899"/>
                </a:lnTo>
                <a:cubicBezTo>
                  <a:pt x="1427039" y="101982"/>
                  <a:pt x="1422911" y="97458"/>
                  <a:pt x="1414599" y="97458"/>
                </a:cubicBezTo>
                <a:cubicBezTo>
                  <a:pt x="1408502" y="97458"/>
                  <a:pt x="1403390" y="100206"/>
                  <a:pt x="1403390" y="105906"/>
                </a:cubicBezTo>
                <a:cubicBezTo>
                  <a:pt x="1403390" y="112794"/>
                  <a:pt x="1411647" y="113970"/>
                  <a:pt x="1427571" y="119275"/>
                </a:cubicBezTo>
                <a:cubicBezTo>
                  <a:pt x="1444355" y="124251"/>
                  <a:pt x="1458119" y="128775"/>
                  <a:pt x="1458119" y="147244"/>
                </a:cubicBezTo>
                <a:cubicBezTo>
                  <a:pt x="1458119" y="169660"/>
                  <a:pt x="1438892" y="177713"/>
                  <a:pt x="1415266" y="177713"/>
                </a:cubicBezTo>
                <a:cubicBezTo>
                  <a:pt x="1388337" y="177713"/>
                  <a:pt x="1371621" y="165272"/>
                  <a:pt x="1371621" y="143512"/>
                </a:cubicBezTo>
                <a:lnTo>
                  <a:pt x="1401106" y="143512"/>
                </a:lnTo>
                <a:cubicBezTo>
                  <a:pt x="1401106" y="153544"/>
                  <a:pt x="1407406" y="157468"/>
                  <a:pt x="1416250" y="157468"/>
                </a:cubicBezTo>
                <a:cubicBezTo>
                  <a:pt x="1423522" y="157468"/>
                  <a:pt x="1428634" y="154912"/>
                  <a:pt x="1428634" y="148624"/>
                </a:cubicBezTo>
                <a:cubicBezTo>
                  <a:pt x="1428634" y="141352"/>
                  <a:pt x="1421158" y="140368"/>
                  <a:pt x="1403277" y="134475"/>
                </a:cubicBezTo>
                <a:cubicBezTo>
                  <a:pt x="1387545" y="129555"/>
                  <a:pt x="1373985" y="125031"/>
                  <a:pt x="1373985" y="106755"/>
                </a:cubicBezTo>
                <a:cubicBezTo>
                  <a:pt x="1373985" y="87098"/>
                  <a:pt x="1390294" y="77858"/>
                  <a:pt x="1415831" y="77858"/>
                </a:cubicBezTo>
                <a:close/>
                <a:moveTo>
                  <a:pt x="1245979" y="77858"/>
                </a:moveTo>
                <a:cubicBezTo>
                  <a:pt x="1275656" y="77858"/>
                  <a:pt x="1294725" y="97910"/>
                  <a:pt x="1294725" y="121107"/>
                </a:cubicBezTo>
                <a:cubicBezTo>
                  <a:pt x="1294826" y="125779"/>
                  <a:pt x="1294498" y="130451"/>
                  <a:pt x="1293741" y="135063"/>
                </a:cubicBezTo>
                <a:lnTo>
                  <a:pt x="1225531" y="135063"/>
                </a:lnTo>
                <a:cubicBezTo>
                  <a:pt x="1226119" y="146464"/>
                  <a:pt x="1230846" y="156088"/>
                  <a:pt x="1246567" y="156088"/>
                </a:cubicBezTo>
                <a:cubicBezTo>
                  <a:pt x="1256984" y="156088"/>
                  <a:pt x="1262096" y="151372"/>
                  <a:pt x="1264063" y="145287"/>
                </a:cubicBezTo>
                <a:lnTo>
                  <a:pt x="1293548" y="145287"/>
                </a:lnTo>
                <a:cubicBezTo>
                  <a:pt x="1290800" y="163168"/>
                  <a:pt x="1273892" y="177713"/>
                  <a:pt x="1246759" y="177713"/>
                </a:cubicBezTo>
                <a:cubicBezTo>
                  <a:pt x="1213542" y="177713"/>
                  <a:pt x="1195661" y="157072"/>
                  <a:pt x="1195661" y="127791"/>
                </a:cubicBezTo>
                <a:cubicBezTo>
                  <a:pt x="1195661" y="100070"/>
                  <a:pt x="1213146" y="77858"/>
                  <a:pt x="1245979" y="77858"/>
                </a:cubicBezTo>
                <a:close/>
                <a:moveTo>
                  <a:pt x="23638" y="76354"/>
                </a:moveTo>
                <a:cubicBezTo>
                  <a:pt x="35581" y="76354"/>
                  <a:pt x="45692" y="81149"/>
                  <a:pt x="49560" y="88093"/>
                </a:cubicBezTo>
                <a:cubicBezTo>
                  <a:pt x="59083" y="80934"/>
                  <a:pt x="69137" y="77304"/>
                  <a:pt x="79316" y="77304"/>
                </a:cubicBezTo>
                <a:cubicBezTo>
                  <a:pt x="91701" y="77304"/>
                  <a:pt x="100183" y="81613"/>
                  <a:pt x="104583" y="90140"/>
                </a:cubicBezTo>
                <a:cubicBezTo>
                  <a:pt x="115305" y="81511"/>
                  <a:pt x="126309" y="77304"/>
                  <a:pt x="138105" y="77304"/>
                </a:cubicBezTo>
                <a:cubicBezTo>
                  <a:pt x="149268" y="77304"/>
                  <a:pt x="157513" y="80583"/>
                  <a:pt x="162659" y="87041"/>
                </a:cubicBezTo>
                <a:cubicBezTo>
                  <a:pt x="168506" y="94415"/>
                  <a:pt x="169830" y="105262"/>
                  <a:pt x="166572" y="119297"/>
                </a:cubicBezTo>
                <a:lnTo>
                  <a:pt x="160194" y="148262"/>
                </a:lnTo>
                <a:cubicBezTo>
                  <a:pt x="158237" y="155930"/>
                  <a:pt x="158633" y="161506"/>
                  <a:pt x="161325" y="164978"/>
                </a:cubicBezTo>
                <a:cubicBezTo>
                  <a:pt x="163790" y="168156"/>
                  <a:pt x="168325" y="169762"/>
                  <a:pt x="174840" y="169762"/>
                </a:cubicBezTo>
                <a:cubicBezTo>
                  <a:pt x="178645" y="169703"/>
                  <a:pt x="182434" y="169260"/>
                  <a:pt x="186150" y="168439"/>
                </a:cubicBezTo>
                <a:lnTo>
                  <a:pt x="180755" y="192755"/>
                </a:lnTo>
                <a:cubicBezTo>
                  <a:pt x="177056" y="193384"/>
                  <a:pt x="173311" y="193713"/>
                  <a:pt x="169558" y="193739"/>
                </a:cubicBezTo>
                <a:cubicBezTo>
                  <a:pt x="156269" y="193739"/>
                  <a:pt x="145344" y="189328"/>
                  <a:pt x="139168" y="181615"/>
                </a:cubicBezTo>
                <a:cubicBezTo>
                  <a:pt x="132993" y="173902"/>
                  <a:pt x="131229" y="163519"/>
                  <a:pt x="134011" y="150513"/>
                </a:cubicBezTo>
                <a:lnTo>
                  <a:pt x="141329" y="118687"/>
                </a:lnTo>
                <a:cubicBezTo>
                  <a:pt x="143048" y="111211"/>
                  <a:pt x="142822" y="105827"/>
                  <a:pt x="140639" y="103079"/>
                </a:cubicBezTo>
                <a:cubicBezTo>
                  <a:pt x="138829" y="100806"/>
                  <a:pt x="135889" y="99607"/>
                  <a:pt x="132122" y="99607"/>
                </a:cubicBezTo>
                <a:cubicBezTo>
                  <a:pt x="120010" y="99607"/>
                  <a:pt x="109242" y="109311"/>
                  <a:pt x="105951" y="123199"/>
                </a:cubicBezTo>
                <a:lnTo>
                  <a:pt x="94019" y="174716"/>
                </a:lnTo>
                <a:lnTo>
                  <a:pt x="68606" y="174716"/>
                </a:lnTo>
                <a:lnTo>
                  <a:pt x="81601" y="118675"/>
                </a:lnTo>
                <a:cubicBezTo>
                  <a:pt x="83331" y="111188"/>
                  <a:pt x="83094" y="105793"/>
                  <a:pt x="80911" y="103045"/>
                </a:cubicBezTo>
                <a:cubicBezTo>
                  <a:pt x="79147" y="100873"/>
                  <a:pt x="76195" y="99652"/>
                  <a:pt x="72587" y="99652"/>
                </a:cubicBezTo>
                <a:cubicBezTo>
                  <a:pt x="58891" y="99652"/>
                  <a:pt x="49843" y="109729"/>
                  <a:pt x="44188" y="131218"/>
                </a:cubicBezTo>
                <a:lnTo>
                  <a:pt x="34099" y="174761"/>
                </a:lnTo>
                <a:lnTo>
                  <a:pt x="8663" y="174761"/>
                </a:lnTo>
                <a:lnTo>
                  <a:pt x="23785" y="112274"/>
                </a:lnTo>
                <a:cubicBezTo>
                  <a:pt x="24972" y="107105"/>
                  <a:pt x="24486" y="102807"/>
                  <a:pt x="22416" y="100217"/>
                </a:cubicBezTo>
                <a:cubicBezTo>
                  <a:pt x="19532" y="96587"/>
                  <a:pt x="13289" y="96383"/>
                  <a:pt x="5451" y="99641"/>
                </a:cubicBezTo>
                <a:lnTo>
                  <a:pt x="0" y="101903"/>
                </a:lnTo>
                <a:lnTo>
                  <a:pt x="4524" y="80142"/>
                </a:lnTo>
                <a:lnTo>
                  <a:pt x="6153" y="79554"/>
                </a:lnTo>
                <a:cubicBezTo>
                  <a:pt x="11748" y="77471"/>
                  <a:pt x="17667" y="76389"/>
                  <a:pt x="23638" y="76354"/>
                </a:cubicBezTo>
                <a:close/>
                <a:moveTo>
                  <a:pt x="750684" y="63573"/>
                </a:moveTo>
                <a:lnTo>
                  <a:pt x="750684" y="111143"/>
                </a:lnTo>
                <a:lnTo>
                  <a:pt x="772501" y="111143"/>
                </a:lnTo>
                <a:cubicBezTo>
                  <a:pt x="779185" y="111109"/>
                  <a:pt x="784690" y="108341"/>
                  <a:pt x="788524" y="103984"/>
                </a:cubicBezTo>
                <a:lnTo>
                  <a:pt x="794521" y="87291"/>
                </a:lnTo>
                <a:lnTo>
                  <a:pt x="794533" y="87324"/>
                </a:lnTo>
                <a:lnTo>
                  <a:pt x="794521" y="87290"/>
                </a:lnTo>
                <a:lnTo>
                  <a:pt x="794521" y="87291"/>
                </a:lnTo>
                <a:lnTo>
                  <a:pt x="788536" y="70656"/>
                </a:lnTo>
                <a:cubicBezTo>
                  <a:pt x="784701" y="66316"/>
                  <a:pt x="779196" y="63573"/>
                  <a:pt x="772512" y="63573"/>
                </a:cubicBezTo>
                <a:close/>
                <a:moveTo>
                  <a:pt x="1028976" y="52297"/>
                </a:moveTo>
                <a:lnTo>
                  <a:pt x="1058857" y="52297"/>
                </a:lnTo>
                <a:lnTo>
                  <a:pt x="1058857" y="80414"/>
                </a:lnTo>
                <a:lnTo>
                  <a:pt x="1080481" y="80414"/>
                </a:lnTo>
                <a:lnTo>
                  <a:pt x="1080481" y="102819"/>
                </a:lnTo>
                <a:lnTo>
                  <a:pt x="1058857" y="102819"/>
                </a:lnTo>
                <a:lnTo>
                  <a:pt x="1058857" y="136635"/>
                </a:lnTo>
                <a:cubicBezTo>
                  <a:pt x="1058857" y="150592"/>
                  <a:pt x="1064364" y="152752"/>
                  <a:pt x="1071829" y="152752"/>
                </a:cubicBezTo>
                <a:cubicBezTo>
                  <a:pt x="1075437" y="152781"/>
                  <a:pt x="1079056" y="152585"/>
                  <a:pt x="1082641" y="152164"/>
                </a:cubicBezTo>
                <a:lnTo>
                  <a:pt x="1082664" y="175157"/>
                </a:lnTo>
                <a:cubicBezTo>
                  <a:pt x="1076036" y="176256"/>
                  <a:pt x="1069330" y="176782"/>
                  <a:pt x="1062611" y="176729"/>
                </a:cubicBezTo>
                <a:cubicBezTo>
                  <a:pt x="1048463" y="176729"/>
                  <a:pt x="1028998" y="174965"/>
                  <a:pt x="1028998" y="143320"/>
                </a:cubicBezTo>
                <a:lnTo>
                  <a:pt x="1028998" y="102819"/>
                </a:lnTo>
                <a:lnTo>
                  <a:pt x="1014035" y="102819"/>
                </a:lnTo>
                <a:lnTo>
                  <a:pt x="1014035" y="80414"/>
                </a:lnTo>
                <a:lnTo>
                  <a:pt x="1028976" y="80414"/>
                </a:lnTo>
                <a:close/>
                <a:moveTo>
                  <a:pt x="562193" y="42582"/>
                </a:moveTo>
                <a:cubicBezTo>
                  <a:pt x="558427" y="42449"/>
                  <a:pt x="554784" y="43935"/>
                  <a:pt x="552184" y="46664"/>
                </a:cubicBezTo>
                <a:cubicBezTo>
                  <a:pt x="549356" y="49662"/>
                  <a:pt x="548033" y="53326"/>
                  <a:pt x="548033" y="58201"/>
                </a:cubicBezTo>
                <a:cubicBezTo>
                  <a:pt x="548033" y="65247"/>
                  <a:pt x="550770" y="74318"/>
                  <a:pt x="556153" y="85187"/>
                </a:cubicBezTo>
                <a:cubicBezTo>
                  <a:pt x="563901" y="81590"/>
                  <a:pt x="569205" y="77914"/>
                  <a:pt x="571920" y="74239"/>
                </a:cubicBezTo>
                <a:cubicBezTo>
                  <a:pt x="575050" y="69966"/>
                  <a:pt x="576676" y="64774"/>
                  <a:pt x="576545" y="59479"/>
                </a:cubicBezTo>
                <a:cubicBezTo>
                  <a:pt x="576545" y="53812"/>
                  <a:pt x="575313" y="49910"/>
                  <a:pt x="572553" y="46823"/>
                </a:cubicBezTo>
                <a:cubicBezTo>
                  <a:pt x="570019" y="43973"/>
                  <a:pt x="566638" y="42582"/>
                  <a:pt x="562193" y="42582"/>
                </a:cubicBezTo>
                <a:close/>
                <a:moveTo>
                  <a:pt x="718847" y="37560"/>
                </a:moveTo>
                <a:lnTo>
                  <a:pt x="776448" y="37560"/>
                </a:lnTo>
                <a:cubicBezTo>
                  <a:pt x="806917" y="37560"/>
                  <a:pt x="826574" y="60553"/>
                  <a:pt x="826574" y="87324"/>
                </a:cubicBezTo>
                <a:cubicBezTo>
                  <a:pt x="826574" y="114095"/>
                  <a:pt x="806917" y="137088"/>
                  <a:pt x="776448" y="137088"/>
                </a:cubicBezTo>
                <a:lnTo>
                  <a:pt x="750684" y="137088"/>
                </a:lnTo>
                <a:lnTo>
                  <a:pt x="750684" y="175214"/>
                </a:lnTo>
                <a:lnTo>
                  <a:pt x="718847" y="175214"/>
                </a:lnTo>
                <a:close/>
                <a:moveTo>
                  <a:pt x="235518" y="33918"/>
                </a:moveTo>
                <a:cubicBezTo>
                  <a:pt x="268113" y="33918"/>
                  <a:pt x="284422" y="54344"/>
                  <a:pt x="284422" y="77722"/>
                </a:cubicBezTo>
                <a:lnTo>
                  <a:pt x="252562" y="77722"/>
                </a:lnTo>
                <a:cubicBezTo>
                  <a:pt x="252562" y="65541"/>
                  <a:pt x="246477" y="57884"/>
                  <a:pt x="235484" y="57884"/>
                </a:cubicBezTo>
                <a:cubicBezTo>
                  <a:pt x="226436" y="57884"/>
                  <a:pt x="218779" y="62600"/>
                  <a:pt x="218779" y="72022"/>
                </a:cubicBezTo>
                <a:cubicBezTo>
                  <a:pt x="218779" y="81070"/>
                  <a:pt x="226832" y="85967"/>
                  <a:pt x="238424" y="90118"/>
                </a:cubicBezTo>
                <a:cubicBezTo>
                  <a:pt x="261044" y="98035"/>
                  <a:pt x="286740" y="107015"/>
                  <a:pt x="286740" y="134509"/>
                </a:cubicBezTo>
                <a:cubicBezTo>
                  <a:pt x="286740" y="162784"/>
                  <a:pt x="265331" y="178505"/>
                  <a:pt x="235088" y="178505"/>
                </a:cubicBezTo>
                <a:cubicBezTo>
                  <a:pt x="205682" y="178505"/>
                  <a:pt x="183232" y="160827"/>
                  <a:pt x="183232" y="129408"/>
                </a:cubicBezTo>
                <a:lnTo>
                  <a:pt x="215047" y="129375"/>
                </a:lnTo>
                <a:cubicBezTo>
                  <a:pt x="215047" y="144292"/>
                  <a:pt x="224095" y="153125"/>
                  <a:pt x="237056" y="153125"/>
                </a:cubicBezTo>
                <a:cubicBezTo>
                  <a:pt x="247235" y="153125"/>
                  <a:pt x="255151" y="146645"/>
                  <a:pt x="255151" y="137020"/>
                </a:cubicBezTo>
                <a:cubicBezTo>
                  <a:pt x="255151" y="126015"/>
                  <a:pt x="245730" y="122317"/>
                  <a:pt x="233742" y="117793"/>
                </a:cubicBezTo>
                <a:cubicBezTo>
                  <a:pt x="208408" y="108564"/>
                  <a:pt x="187190" y="100512"/>
                  <a:pt x="187190" y="72621"/>
                </a:cubicBezTo>
                <a:cubicBezTo>
                  <a:pt x="187190" y="47275"/>
                  <a:pt x="210376" y="33918"/>
                  <a:pt x="235518" y="33918"/>
                </a:cubicBezTo>
                <a:close/>
                <a:moveTo>
                  <a:pt x="563188" y="30480"/>
                </a:moveTo>
                <a:cubicBezTo>
                  <a:pt x="572666" y="30480"/>
                  <a:pt x="580278" y="32991"/>
                  <a:pt x="585808" y="37944"/>
                </a:cubicBezTo>
                <a:cubicBezTo>
                  <a:pt x="591554" y="42932"/>
                  <a:pt x="594483" y="49662"/>
                  <a:pt x="594483" y="57952"/>
                </a:cubicBezTo>
                <a:cubicBezTo>
                  <a:pt x="594445" y="65764"/>
                  <a:pt x="591641" y="73310"/>
                  <a:pt x="586566" y="79249"/>
                </a:cubicBezTo>
                <a:cubicBezTo>
                  <a:pt x="581782" y="85107"/>
                  <a:pt x="573537" y="90875"/>
                  <a:pt x="562046" y="96417"/>
                </a:cubicBezTo>
                <a:cubicBezTo>
                  <a:pt x="568493" y="107501"/>
                  <a:pt x="574475" y="117160"/>
                  <a:pt x="579373" y="124409"/>
                </a:cubicBezTo>
                <a:cubicBezTo>
                  <a:pt x="583117" y="130027"/>
                  <a:pt x="587188" y="135420"/>
                  <a:pt x="591565" y="140560"/>
                </a:cubicBezTo>
                <a:cubicBezTo>
                  <a:pt x="599719" y="130279"/>
                  <a:pt x="604006" y="121333"/>
                  <a:pt x="604006" y="114547"/>
                </a:cubicBezTo>
                <a:cubicBezTo>
                  <a:pt x="604119" y="112128"/>
                  <a:pt x="603103" y="109792"/>
                  <a:pt x="601257" y="108225"/>
                </a:cubicBezTo>
                <a:cubicBezTo>
                  <a:pt x="599210" y="106494"/>
                  <a:pt x="596078" y="105657"/>
                  <a:pt x="591655" y="105657"/>
                </a:cubicBezTo>
                <a:lnTo>
                  <a:pt x="584360" y="105657"/>
                </a:lnTo>
                <a:lnTo>
                  <a:pt x="584360" y="94529"/>
                </a:lnTo>
                <a:lnTo>
                  <a:pt x="641623" y="94529"/>
                </a:lnTo>
                <a:lnTo>
                  <a:pt x="641623" y="105680"/>
                </a:lnTo>
                <a:lnTo>
                  <a:pt x="635233" y="105680"/>
                </a:lnTo>
                <a:cubicBezTo>
                  <a:pt x="632691" y="105628"/>
                  <a:pt x="630164" y="106085"/>
                  <a:pt x="627802" y="107026"/>
                </a:cubicBezTo>
                <a:cubicBezTo>
                  <a:pt x="625761" y="107985"/>
                  <a:pt x="623967" y="109398"/>
                  <a:pt x="622554" y="111154"/>
                </a:cubicBezTo>
                <a:cubicBezTo>
                  <a:pt x="620846" y="113032"/>
                  <a:pt x="618856" y="116809"/>
                  <a:pt x="616198" y="122306"/>
                </a:cubicBezTo>
                <a:cubicBezTo>
                  <a:pt x="611733" y="131977"/>
                  <a:pt x="606278" y="141160"/>
                  <a:pt x="599923" y="149710"/>
                </a:cubicBezTo>
                <a:cubicBezTo>
                  <a:pt x="607365" y="156925"/>
                  <a:pt x="614083" y="160737"/>
                  <a:pt x="619421" y="160737"/>
                </a:cubicBezTo>
                <a:cubicBezTo>
                  <a:pt x="622513" y="160737"/>
                  <a:pt x="625432" y="159314"/>
                  <a:pt x="627338" y="156880"/>
                </a:cubicBezTo>
                <a:cubicBezTo>
                  <a:pt x="628910" y="154901"/>
                  <a:pt x="631036" y="150728"/>
                  <a:pt x="631862" y="142245"/>
                </a:cubicBezTo>
                <a:lnTo>
                  <a:pt x="631862" y="142030"/>
                </a:lnTo>
                <a:lnTo>
                  <a:pt x="632326" y="140187"/>
                </a:lnTo>
                <a:lnTo>
                  <a:pt x="642199" y="140074"/>
                </a:lnTo>
                <a:lnTo>
                  <a:pt x="642199" y="142460"/>
                </a:lnTo>
                <a:cubicBezTo>
                  <a:pt x="642199" y="154810"/>
                  <a:pt x="639575" y="164311"/>
                  <a:pt x="634282" y="170735"/>
                </a:cubicBezTo>
                <a:cubicBezTo>
                  <a:pt x="629134" y="177121"/>
                  <a:pt x="621347" y="180801"/>
                  <a:pt x="613144" y="180721"/>
                </a:cubicBezTo>
                <a:cubicBezTo>
                  <a:pt x="608209" y="180675"/>
                  <a:pt x="603358" y="179433"/>
                  <a:pt x="599007" y="177102"/>
                </a:cubicBezTo>
                <a:cubicBezTo>
                  <a:pt x="594551" y="174965"/>
                  <a:pt x="589495" y="171346"/>
                  <a:pt x="583625" y="166086"/>
                </a:cubicBezTo>
                <a:cubicBezTo>
                  <a:pt x="578039" y="170669"/>
                  <a:pt x="571809" y="174404"/>
                  <a:pt x="565134" y="177170"/>
                </a:cubicBezTo>
                <a:cubicBezTo>
                  <a:pt x="558990" y="179501"/>
                  <a:pt x="552477" y="180703"/>
                  <a:pt x="545907" y="180721"/>
                </a:cubicBezTo>
                <a:cubicBezTo>
                  <a:pt x="533500" y="180721"/>
                  <a:pt x="523061" y="176661"/>
                  <a:pt x="514872" y="168665"/>
                </a:cubicBezTo>
                <a:cubicBezTo>
                  <a:pt x="500180" y="154162"/>
                  <a:pt x="498259" y="131112"/>
                  <a:pt x="510348" y="114377"/>
                </a:cubicBezTo>
                <a:cubicBezTo>
                  <a:pt x="515426" y="107433"/>
                  <a:pt x="523965" y="100726"/>
                  <a:pt x="535784" y="94404"/>
                </a:cubicBezTo>
                <a:cubicBezTo>
                  <a:pt x="530310" y="82778"/>
                  <a:pt x="527528" y="72814"/>
                  <a:pt x="527528" y="64681"/>
                </a:cubicBezTo>
                <a:cubicBezTo>
                  <a:pt x="527400" y="55503"/>
                  <a:pt x="531208" y="46710"/>
                  <a:pt x="537990" y="40523"/>
                </a:cubicBezTo>
                <a:cubicBezTo>
                  <a:pt x="544695" y="33920"/>
                  <a:pt x="553780" y="30300"/>
                  <a:pt x="563188" y="30480"/>
                </a:cubicBezTo>
                <a:close/>
                <a:moveTo>
                  <a:pt x="314166" y="29789"/>
                </a:moveTo>
                <a:cubicBezTo>
                  <a:pt x="314233" y="29789"/>
                  <a:pt x="314303" y="29789"/>
                  <a:pt x="314370" y="29790"/>
                </a:cubicBezTo>
                <a:cubicBezTo>
                  <a:pt x="324895" y="29884"/>
                  <a:pt x="333351" y="38492"/>
                  <a:pt x="333257" y="49016"/>
                </a:cubicBezTo>
                <a:cubicBezTo>
                  <a:pt x="333163" y="59541"/>
                  <a:pt x="324556" y="67998"/>
                  <a:pt x="314031" y="67904"/>
                </a:cubicBezTo>
                <a:cubicBezTo>
                  <a:pt x="303568" y="67810"/>
                  <a:pt x="295138" y="59299"/>
                  <a:pt x="295144" y="48836"/>
                </a:cubicBezTo>
                <a:cubicBezTo>
                  <a:pt x="295137" y="38324"/>
                  <a:pt x="303653" y="29796"/>
                  <a:pt x="314166" y="29789"/>
                </a:cubicBezTo>
                <a:close/>
                <a:moveTo>
                  <a:pt x="572202" y="14940"/>
                </a:moveTo>
                <a:cubicBezTo>
                  <a:pt x="518485" y="14940"/>
                  <a:pt x="474937" y="58488"/>
                  <a:pt x="474937" y="112206"/>
                </a:cubicBezTo>
                <a:cubicBezTo>
                  <a:pt x="474937" y="165924"/>
                  <a:pt x="518485" y="209471"/>
                  <a:pt x="572202" y="209471"/>
                </a:cubicBezTo>
                <a:cubicBezTo>
                  <a:pt x="625895" y="209409"/>
                  <a:pt x="669405" y="165899"/>
                  <a:pt x="669468" y="112206"/>
                </a:cubicBezTo>
                <a:cubicBezTo>
                  <a:pt x="669468" y="58488"/>
                  <a:pt x="625920" y="14940"/>
                  <a:pt x="572202" y="14940"/>
                </a:cubicBezTo>
                <a:close/>
                <a:moveTo>
                  <a:pt x="572202" y="0"/>
                </a:moveTo>
                <a:cubicBezTo>
                  <a:pt x="634141" y="74"/>
                  <a:pt x="684333" y="50267"/>
                  <a:pt x="684408" y="112206"/>
                </a:cubicBezTo>
                <a:cubicBezTo>
                  <a:pt x="684408" y="112214"/>
                  <a:pt x="684408" y="112221"/>
                  <a:pt x="684408" y="112229"/>
                </a:cubicBezTo>
                <a:cubicBezTo>
                  <a:pt x="684401" y="174205"/>
                  <a:pt x="634156" y="224441"/>
                  <a:pt x="572180" y="224434"/>
                </a:cubicBezTo>
                <a:cubicBezTo>
                  <a:pt x="510204" y="224428"/>
                  <a:pt x="459967" y="174182"/>
                  <a:pt x="459974" y="112206"/>
                </a:cubicBezTo>
                <a:cubicBezTo>
                  <a:pt x="459981" y="50229"/>
                  <a:pt x="510226" y="-6"/>
                  <a:pt x="572202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  <a:lvl2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2pPr>
            <a:lvl3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3pPr>
            <a:lvl4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4pPr>
            <a:lvl5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5pPr>
            <a:lvl6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6pPr>
            <a:lvl7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7pPr>
            <a:lvl8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8pPr>
            <a:lvl9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B05891-3E89-4C7B-B852-882688816E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636645"/>
            <a:ext cx="11506200" cy="2707157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</a:t>
            </a:r>
            <a:br>
              <a:rPr lang="en-US" dirty="0"/>
            </a:br>
            <a:r>
              <a:rPr lang="en-US" dirty="0"/>
              <a:t>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2A656-BE6E-42DC-83ED-722D61EA9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F5EFC-320A-4842-B2F9-37E1351BB87C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D0B45-71E8-4A32-B8B9-E1E96669A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B3362-333B-4FF1-B598-4D361C4C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EAD519C-E3E6-445C-8E09-C243A7F632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0" y="985686"/>
            <a:ext cx="2988000" cy="2570314"/>
          </a:xfrm>
          <a:custGeom>
            <a:avLst/>
            <a:gdLst>
              <a:gd name="connsiteX0" fmla="*/ 0 w 2988000"/>
              <a:gd name="connsiteY0" fmla="*/ 0 h 3073400"/>
              <a:gd name="connsiteX1" fmla="*/ 2988000 w 2988000"/>
              <a:gd name="connsiteY1" fmla="*/ 0 h 3073400"/>
              <a:gd name="connsiteX2" fmla="*/ 2988000 w 2988000"/>
              <a:gd name="connsiteY2" fmla="*/ 3073400 h 3073400"/>
              <a:gd name="connsiteX3" fmla="*/ 0 w 2988000"/>
              <a:gd name="connsiteY3" fmla="*/ 307340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8000" h="3073400">
                <a:moveTo>
                  <a:pt x="0" y="0"/>
                </a:moveTo>
                <a:lnTo>
                  <a:pt x="2988000" y="0"/>
                </a:lnTo>
                <a:lnTo>
                  <a:pt x="2988000" y="3073400"/>
                </a:lnTo>
                <a:lnTo>
                  <a:pt x="0" y="3073400"/>
                </a:lnTo>
                <a:close/>
              </a:path>
            </a:pathLst>
          </a:custGeom>
        </p:spPr>
        <p:txBody>
          <a:bodyPr wrap="square" anchor="b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53114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ment middle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2029585E-1E85-410D-9A7D-778B6C4612D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D420F16-AC67-453F-888C-27293C10A6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0520" y="6468618"/>
            <a:ext cx="1458119" cy="224434"/>
          </a:xfrm>
          <a:custGeom>
            <a:avLst/>
            <a:gdLst>
              <a:gd name="connsiteX0" fmla="*/ 541258 w 1458119"/>
              <a:gd name="connsiteY0" fmla="*/ 106053 h 224434"/>
              <a:gd name="connsiteX1" fmla="*/ 524531 w 1458119"/>
              <a:gd name="connsiteY1" fmla="*/ 129295 h 224434"/>
              <a:gd name="connsiteX2" fmla="*/ 533522 w 1458119"/>
              <a:gd name="connsiteY2" fmla="*/ 152990 h 224434"/>
              <a:gd name="connsiteX3" fmla="*/ 554694 w 1458119"/>
              <a:gd name="connsiteY3" fmla="*/ 164922 h 224434"/>
              <a:gd name="connsiteX4" fmla="*/ 575313 w 1458119"/>
              <a:gd name="connsiteY4" fmla="*/ 157400 h 224434"/>
              <a:gd name="connsiteX5" fmla="*/ 575358 w 1458119"/>
              <a:gd name="connsiteY5" fmla="*/ 157400 h 224434"/>
              <a:gd name="connsiteX6" fmla="*/ 560383 w 1458119"/>
              <a:gd name="connsiteY6" fmla="*/ 137393 h 224434"/>
              <a:gd name="connsiteX7" fmla="*/ 541258 w 1458119"/>
              <a:gd name="connsiteY7" fmla="*/ 106053 h 224434"/>
              <a:gd name="connsiteX8" fmla="*/ 880216 w 1458119"/>
              <a:gd name="connsiteY8" fmla="*/ 103610 h 224434"/>
              <a:gd name="connsiteX9" fmla="*/ 857597 w 1458119"/>
              <a:gd name="connsiteY9" fmla="*/ 127791 h 224434"/>
              <a:gd name="connsiteX10" fmla="*/ 880216 w 1458119"/>
              <a:gd name="connsiteY10" fmla="*/ 151972 h 224434"/>
              <a:gd name="connsiteX11" fmla="*/ 902836 w 1458119"/>
              <a:gd name="connsiteY11" fmla="*/ 127791 h 224434"/>
              <a:gd name="connsiteX12" fmla="*/ 880216 w 1458119"/>
              <a:gd name="connsiteY12" fmla="*/ 103610 h 224434"/>
              <a:gd name="connsiteX13" fmla="*/ 1245787 w 1458119"/>
              <a:gd name="connsiteY13" fmla="*/ 97910 h 224434"/>
              <a:gd name="connsiteX14" fmla="*/ 1225531 w 1458119"/>
              <a:gd name="connsiteY14" fmla="*/ 117759 h 224434"/>
              <a:gd name="connsiteX15" fmla="*/ 1265240 w 1458119"/>
              <a:gd name="connsiteY15" fmla="*/ 117759 h 224434"/>
              <a:gd name="connsiteX16" fmla="*/ 1245787 w 1458119"/>
              <a:gd name="connsiteY16" fmla="*/ 97910 h 224434"/>
              <a:gd name="connsiteX17" fmla="*/ 299441 w 1458119"/>
              <a:gd name="connsiteY17" fmla="*/ 80267 h 224434"/>
              <a:gd name="connsiteX18" fmla="*/ 329492 w 1458119"/>
              <a:gd name="connsiteY18" fmla="*/ 80267 h 224434"/>
              <a:gd name="connsiteX19" fmla="*/ 329492 w 1458119"/>
              <a:gd name="connsiteY19" fmla="*/ 174942 h 224434"/>
              <a:gd name="connsiteX20" fmla="*/ 299441 w 1458119"/>
              <a:gd name="connsiteY20" fmla="*/ 174942 h 224434"/>
              <a:gd name="connsiteX21" fmla="*/ 400133 w 1458119"/>
              <a:gd name="connsiteY21" fmla="*/ 80255 h 224434"/>
              <a:gd name="connsiteX22" fmla="*/ 434855 w 1458119"/>
              <a:gd name="connsiteY22" fmla="*/ 80255 h 224434"/>
              <a:gd name="connsiteX23" fmla="*/ 403029 w 1458119"/>
              <a:gd name="connsiteY23" fmla="*/ 127192 h 224434"/>
              <a:gd name="connsiteX24" fmla="*/ 435443 w 1458119"/>
              <a:gd name="connsiteY24" fmla="*/ 174942 h 224434"/>
              <a:gd name="connsiteX25" fmla="*/ 400676 w 1458119"/>
              <a:gd name="connsiteY25" fmla="*/ 174942 h 224434"/>
              <a:gd name="connsiteX26" fmla="*/ 385204 w 1458119"/>
              <a:gd name="connsiteY26" fmla="*/ 147436 h 224434"/>
              <a:gd name="connsiteX27" fmla="*/ 369642 w 1458119"/>
              <a:gd name="connsiteY27" fmla="*/ 174942 h 224434"/>
              <a:gd name="connsiteX28" fmla="*/ 334875 w 1458119"/>
              <a:gd name="connsiteY28" fmla="*/ 174942 h 224434"/>
              <a:gd name="connsiteX29" fmla="*/ 367482 w 1458119"/>
              <a:gd name="connsiteY29" fmla="*/ 127203 h 224434"/>
              <a:gd name="connsiteX30" fmla="*/ 335441 w 1458119"/>
              <a:gd name="connsiteY30" fmla="*/ 80267 h 224434"/>
              <a:gd name="connsiteX31" fmla="*/ 370207 w 1458119"/>
              <a:gd name="connsiteY31" fmla="*/ 80267 h 224434"/>
              <a:gd name="connsiteX32" fmla="*/ 385204 w 1458119"/>
              <a:gd name="connsiteY32" fmla="*/ 106969 h 224434"/>
              <a:gd name="connsiteX33" fmla="*/ 1363760 w 1458119"/>
              <a:gd name="connsiteY33" fmla="*/ 78842 h 224434"/>
              <a:gd name="connsiteX34" fmla="*/ 1366531 w 1458119"/>
              <a:gd name="connsiteY34" fmla="*/ 78932 h 224434"/>
              <a:gd name="connsiteX35" fmla="*/ 1366531 w 1458119"/>
              <a:gd name="connsiteY35" fmla="*/ 106562 h 224434"/>
              <a:gd name="connsiteX36" fmla="*/ 1362188 w 1458119"/>
              <a:gd name="connsiteY36" fmla="*/ 106359 h 224434"/>
              <a:gd name="connsiteX37" fmla="*/ 1334864 w 1458119"/>
              <a:gd name="connsiteY37" fmla="*/ 138207 h 224434"/>
              <a:gd name="connsiteX38" fmla="*/ 1334864 w 1458119"/>
              <a:gd name="connsiteY38" fmla="*/ 175157 h 224434"/>
              <a:gd name="connsiteX39" fmla="*/ 1304790 w 1458119"/>
              <a:gd name="connsiteY39" fmla="*/ 175157 h 224434"/>
              <a:gd name="connsiteX40" fmla="*/ 1304790 w 1458119"/>
              <a:gd name="connsiteY40" fmla="*/ 80414 h 224434"/>
              <a:gd name="connsiteX41" fmla="*/ 1334864 w 1458119"/>
              <a:gd name="connsiteY41" fmla="*/ 80414 h 224434"/>
              <a:gd name="connsiteX42" fmla="*/ 1334864 w 1458119"/>
              <a:gd name="connsiteY42" fmla="*/ 95807 h 224434"/>
              <a:gd name="connsiteX43" fmla="*/ 1363760 w 1458119"/>
              <a:gd name="connsiteY43" fmla="*/ 78842 h 224434"/>
              <a:gd name="connsiteX44" fmla="*/ 1003268 w 1458119"/>
              <a:gd name="connsiteY44" fmla="*/ 78842 h 224434"/>
              <a:gd name="connsiteX45" fmla="*/ 1006039 w 1458119"/>
              <a:gd name="connsiteY45" fmla="*/ 78932 h 224434"/>
              <a:gd name="connsiteX46" fmla="*/ 1006039 w 1458119"/>
              <a:gd name="connsiteY46" fmla="*/ 106562 h 224434"/>
              <a:gd name="connsiteX47" fmla="*/ 1001696 w 1458119"/>
              <a:gd name="connsiteY47" fmla="*/ 106359 h 224434"/>
              <a:gd name="connsiteX48" fmla="*/ 974371 w 1458119"/>
              <a:gd name="connsiteY48" fmla="*/ 138207 h 224434"/>
              <a:gd name="connsiteX49" fmla="*/ 974371 w 1458119"/>
              <a:gd name="connsiteY49" fmla="*/ 175157 h 224434"/>
              <a:gd name="connsiteX50" fmla="*/ 944298 w 1458119"/>
              <a:gd name="connsiteY50" fmla="*/ 175157 h 224434"/>
              <a:gd name="connsiteX51" fmla="*/ 944298 w 1458119"/>
              <a:gd name="connsiteY51" fmla="*/ 80414 h 224434"/>
              <a:gd name="connsiteX52" fmla="*/ 974371 w 1458119"/>
              <a:gd name="connsiteY52" fmla="*/ 80414 h 224434"/>
              <a:gd name="connsiteX53" fmla="*/ 974371 w 1458119"/>
              <a:gd name="connsiteY53" fmla="*/ 95807 h 224434"/>
              <a:gd name="connsiteX54" fmla="*/ 1003268 w 1458119"/>
              <a:gd name="connsiteY54" fmla="*/ 78842 h 224434"/>
              <a:gd name="connsiteX55" fmla="*/ 1152288 w 1458119"/>
              <a:gd name="connsiteY55" fmla="*/ 78050 h 224434"/>
              <a:gd name="connsiteX56" fmla="*/ 1178821 w 1458119"/>
              <a:gd name="connsiteY56" fmla="*/ 88862 h 224434"/>
              <a:gd name="connsiteX57" fmla="*/ 1186297 w 1458119"/>
              <a:gd name="connsiteY57" fmla="*/ 118947 h 224434"/>
              <a:gd name="connsiteX58" fmla="*/ 1186297 w 1458119"/>
              <a:gd name="connsiteY58" fmla="*/ 175157 h 224434"/>
              <a:gd name="connsiteX59" fmla="*/ 1156212 w 1458119"/>
              <a:gd name="connsiteY59" fmla="*/ 175157 h 224434"/>
              <a:gd name="connsiteX60" fmla="*/ 1156212 w 1458119"/>
              <a:gd name="connsiteY60" fmla="*/ 126604 h 224434"/>
              <a:gd name="connsiteX61" fmla="*/ 1139507 w 1458119"/>
              <a:gd name="connsiteY61" fmla="*/ 103610 h 224434"/>
              <a:gd name="connsiteX62" fmla="*/ 1121231 w 1458119"/>
              <a:gd name="connsiteY62" fmla="*/ 127587 h 224434"/>
              <a:gd name="connsiteX63" fmla="*/ 1121231 w 1458119"/>
              <a:gd name="connsiteY63" fmla="*/ 175157 h 224434"/>
              <a:gd name="connsiteX64" fmla="*/ 1091146 w 1458119"/>
              <a:gd name="connsiteY64" fmla="*/ 175157 h 224434"/>
              <a:gd name="connsiteX65" fmla="*/ 1091146 w 1458119"/>
              <a:gd name="connsiteY65" fmla="*/ 80414 h 224434"/>
              <a:gd name="connsiteX66" fmla="*/ 1121231 w 1458119"/>
              <a:gd name="connsiteY66" fmla="*/ 80414 h 224434"/>
              <a:gd name="connsiteX67" fmla="*/ 1121231 w 1458119"/>
              <a:gd name="connsiteY67" fmla="*/ 94178 h 224434"/>
              <a:gd name="connsiteX68" fmla="*/ 1152288 w 1458119"/>
              <a:gd name="connsiteY68" fmla="*/ 78050 h 224434"/>
              <a:gd name="connsiteX69" fmla="*/ 873939 w 1458119"/>
              <a:gd name="connsiteY69" fmla="*/ 77993 h 224434"/>
              <a:gd name="connsiteX70" fmla="*/ 902836 w 1458119"/>
              <a:gd name="connsiteY70" fmla="*/ 93918 h 224434"/>
              <a:gd name="connsiteX71" fmla="*/ 902836 w 1458119"/>
              <a:gd name="connsiteY71" fmla="*/ 80346 h 224434"/>
              <a:gd name="connsiteX72" fmla="*/ 932909 w 1458119"/>
              <a:gd name="connsiteY72" fmla="*/ 80414 h 224434"/>
              <a:gd name="connsiteX73" fmla="*/ 932909 w 1458119"/>
              <a:gd name="connsiteY73" fmla="*/ 175157 h 224434"/>
              <a:gd name="connsiteX74" fmla="*/ 902836 w 1458119"/>
              <a:gd name="connsiteY74" fmla="*/ 175157 h 224434"/>
              <a:gd name="connsiteX75" fmla="*/ 902836 w 1458119"/>
              <a:gd name="connsiteY75" fmla="*/ 161800 h 224434"/>
              <a:gd name="connsiteX76" fmla="*/ 873939 w 1458119"/>
              <a:gd name="connsiteY76" fmla="*/ 177521 h 224434"/>
              <a:gd name="connsiteX77" fmla="*/ 827739 w 1458119"/>
              <a:gd name="connsiteY77" fmla="*/ 127757 h 224434"/>
              <a:gd name="connsiteX78" fmla="*/ 873939 w 1458119"/>
              <a:gd name="connsiteY78" fmla="*/ 77993 h 224434"/>
              <a:gd name="connsiteX79" fmla="*/ 1415831 w 1458119"/>
              <a:gd name="connsiteY79" fmla="*/ 77858 h 224434"/>
              <a:gd name="connsiteX80" fmla="*/ 1456717 w 1458119"/>
              <a:gd name="connsiteY80" fmla="*/ 109899 h 224434"/>
              <a:gd name="connsiteX81" fmla="*/ 1427039 w 1458119"/>
              <a:gd name="connsiteY81" fmla="*/ 109899 h 224434"/>
              <a:gd name="connsiteX82" fmla="*/ 1414599 w 1458119"/>
              <a:gd name="connsiteY82" fmla="*/ 97458 h 224434"/>
              <a:gd name="connsiteX83" fmla="*/ 1403390 w 1458119"/>
              <a:gd name="connsiteY83" fmla="*/ 105906 h 224434"/>
              <a:gd name="connsiteX84" fmla="*/ 1427571 w 1458119"/>
              <a:gd name="connsiteY84" fmla="*/ 119275 h 224434"/>
              <a:gd name="connsiteX85" fmla="*/ 1458119 w 1458119"/>
              <a:gd name="connsiteY85" fmla="*/ 147244 h 224434"/>
              <a:gd name="connsiteX86" fmla="*/ 1415266 w 1458119"/>
              <a:gd name="connsiteY86" fmla="*/ 177713 h 224434"/>
              <a:gd name="connsiteX87" fmla="*/ 1371621 w 1458119"/>
              <a:gd name="connsiteY87" fmla="*/ 143512 h 224434"/>
              <a:gd name="connsiteX88" fmla="*/ 1401106 w 1458119"/>
              <a:gd name="connsiteY88" fmla="*/ 143512 h 224434"/>
              <a:gd name="connsiteX89" fmla="*/ 1416250 w 1458119"/>
              <a:gd name="connsiteY89" fmla="*/ 157468 h 224434"/>
              <a:gd name="connsiteX90" fmla="*/ 1428634 w 1458119"/>
              <a:gd name="connsiteY90" fmla="*/ 148624 h 224434"/>
              <a:gd name="connsiteX91" fmla="*/ 1403277 w 1458119"/>
              <a:gd name="connsiteY91" fmla="*/ 134475 h 224434"/>
              <a:gd name="connsiteX92" fmla="*/ 1373985 w 1458119"/>
              <a:gd name="connsiteY92" fmla="*/ 106755 h 224434"/>
              <a:gd name="connsiteX93" fmla="*/ 1415831 w 1458119"/>
              <a:gd name="connsiteY93" fmla="*/ 77858 h 224434"/>
              <a:gd name="connsiteX94" fmla="*/ 1245979 w 1458119"/>
              <a:gd name="connsiteY94" fmla="*/ 77858 h 224434"/>
              <a:gd name="connsiteX95" fmla="*/ 1294725 w 1458119"/>
              <a:gd name="connsiteY95" fmla="*/ 121107 h 224434"/>
              <a:gd name="connsiteX96" fmla="*/ 1293741 w 1458119"/>
              <a:gd name="connsiteY96" fmla="*/ 135063 h 224434"/>
              <a:gd name="connsiteX97" fmla="*/ 1225531 w 1458119"/>
              <a:gd name="connsiteY97" fmla="*/ 135063 h 224434"/>
              <a:gd name="connsiteX98" fmla="*/ 1246567 w 1458119"/>
              <a:gd name="connsiteY98" fmla="*/ 156088 h 224434"/>
              <a:gd name="connsiteX99" fmla="*/ 1264063 w 1458119"/>
              <a:gd name="connsiteY99" fmla="*/ 145287 h 224434"/>
              <a:gd name="connsiteX100" fmla="*/ 1293548 w 1458119"/>
              <a:gd name="connsiteY100" fmla="*/ 145287 h 224434"/>
              <a:gd name="connsiteX101" fmla="*/ 1246759 w 1458119"/>
              <a:gd name="connsiteY101" fmla="*/ 177713 h 224434"/>
              <a:gd name="connsiteX102" fmla="*/ 1195661 w 1458119"/>
              <a:gd name="connsiteY102" fmla="*/ 127791 h 224434"/>
              <a:gd name="connsiteX103" fmla="*/ 1245979 w 1458119"/>
              <a:gd name="connsiteY103" fmla="*/ 77858 h 224434"/>
              <a:gd name="connsiteX104" fmla="*/ 23638 w 1458119"/>
              <a:gd name="connsiteY104" fmla="*/ 76354 h 224434"/>
              <a:gd name="connsiteX105" fmla="*/ 49560 w 1458119"/>
              <a:gd name="connsiteY105" fmla="*/ 88093 h 224434"/>
              <a:gd name="connsiteX106" fmla="*/ 79316 w 1458119"/>
              <a:gd name="connsiteY106" fmla="*/ 77304 h 224434"/>
              <a:gd name="connsiteX107" fmla="*/ 104583 w 1458119"/>
              <a:gd name="connsiteY107" fmla="*/ 90140 h 224434"/>
              <a:gd name="connsiteX108" fmla="*/ 138105 w 1458119"/>
              <a:gd name="connsiteY108" fmla="*/ 77304 h 224434"/>
              <a:gd name="connsiteX109" fmla="*/ 162659 w 1458119"/>
              <a:gd name="connsiteY109" fmla="*/ 87041 h 224434"/>
              <a:gd name="connsiteX110" fmla="*/ 166572 w 1458119"/>
              <a:gd name="connsiteY110" fmla="*/ 119297 h 224434"/>
              <a:gd name="connsiteX111" fmla="*/ 160194 w 1458119"/>
              <a:gd name="connsiteY111" fmla="*/ 148262 h 224434"/>
              <a:gd name="connsiteX112" fmla="*/ 161325 w 1458119"/>
              <a:gd name="connsiteY112" fmla="*/ 164978 h 224434"/>
              <a:gd name="connsiteX113" fmla="*/ 174840 w 1458119"/>
              <a:gd name="connsiteY113" fmla="*/ 169762 h 224434"/>
              <a:gd name="connsiteX114" fmla="*/ 186150 w 1458119"/>
              <a:gd name="connsiteY114" fmla="*/ 168439 h 224434"/>
              <a:gd name="connsiteX115" fmla="*/ 180755 w 1458119"/>
              <a:gd name="connsiteY115" fmla="*/ 192755 h 224434"/>
              <a:gd name="connsiteX116" fmla="*/ 169558 w 1458119"/>
              <a:gd name="connsiteY116" fmla="*/ 193739 h 224434"/>
              <a:gd name="connsiteX117" fmla="*/ 139168 w 1458119"/>
              <a:gd name="connsiteY117" fmla="*/ 181615 h 224434"/>
              <a:gd name="connsiteX118" fmla="*/ 134011 w 1458119"/>
              <a:gd name="connsiteY118" fmla="*/ 150513 h 224434"/>
              <a:gd name="connsiteX119" fmla="*/ 141329 w 1458119"/>
              <a:gd name="connsiteY119" fmla="*/ 118687 h 224434"/>
              <a:gd name="connsiteX120" fmla="*/ 140639 w 1458119"/>
              <a:gd name="connsiteY120" fmla="*/ 103079 h 224434"/>
              <a:gd name="connsiteX121" fmla="*/ 132122 w 1458119"/>
              <a:gd name="connsiteY121" fmla="*/ 99607 h 224434"/>
              <a:gd name="connsiteX122" fmla="*/ 105951 w 1458119"/>
              <a:gd name="connsiteY122" fmla="*/ 123199 h 224434"/>
              <a:gd name="connsiteX123" fmla="*/ 94019 w 1458119"/>
              <a:gd name="connsiteY123" fmla="*/ 174716 h 224434"/>
              <a:gd name="connsiteX124" fmla="*/ 68606 w 1458119"/>
              <a:gd name="connsiteY124" fmla="*/ 174716 h 224434"/>
              <a:gd name="connsiteX125" fmla="*/ 81601 w 1458119"/>
              <a:gd name="connsiteY125" fmla="*/ 118675 h 224434"/>
              <a:gd name="connsiteX126" fmla="*/ 80911 w 1458119"/>
              <a:gd name="connsiteY126" fmla="*/ 103045 h 224434"/>
              <a:gd name="connsiteX127" fmla="*/ 72587 w 1458119"/>
              <a:gd name="connsiteY127" fmla="*/ 99652 h 224434"/>
              <a:gd name="connsiteX128" fmla="*/ 44188 w 1458119"/>
              <a:gd name="connsiteY128" fmla="*/ 131218 h 224434"/>
              <a:gd name="connsiteX129" fmla="*/ 34099 w 1458119"/>
              <a:gd name="connsiteY129" fmla="*/ 174761 h 224434"/>
              <a:gd name="connsiteX130" fmla="*/ 8663 w 1458119"/>
              <a:gd name="connsiteY130" fmla="*/ 174761 h 224434"/>
              <a:gd name="connsiteX131" fmla="*/ 23785 w 1458119"/>
              <a:gd name="connsiteY131" fmla="*/ 112274 h 224434"/>
              <a:gd name="connsiteX132" fmla="*/ 22416 w 1458119"/>
              <a:gd name="connsiteY132" fmla="*/ 100217 h 224434"/>
              <a:gd name="connsiteX133" fmla="*/ 5451 w 1458119"/>
              <a:gd name="connsiteY133" fmla="*/ 99641 h 224434"/>
              <a:gd name="connsiteX134" fmla="*/ 0 w 1458119"/>
              <a:gd name="connsiteY134" fmla="*/ 101903 h 224434"/>
              <a:gd name="connsiteX135" fmla="*/ 4524 w 1458119"/>
              <a:gd name="connsiteY135" fmla="*/ 80142 h 224434"/>
              <a:gd name="connsiteX136" fmla="*/ 6153 w 1458119"/>
              <a:gd name="connsiteY136" fmla="*/ 79554 h 224434"/>
              <a:gd name="connsiteX137" fmla="*/ 23638 w 1458119"/>
              <a:gd name="connsiteY137" fmla="*/ 76354 h 224434"/>
              <a:gd name="connsiteX138" fmla="*/ 750684 w 1458119"/>
              <a:gd name="connsiteY138" fmla="*/ 63573 h 224434"/>
              <a:gd name="connsiteX139" fmla="*/ 750684 w 1458119"/>
              <a:gd name="connsiteY139" fmla="*/ 111143 h 224434"/>
              <a:gd name="connsiteX140" fmla="*/ 772501 w 1458119"/>
              <a:gd name="connsiteY140" fmla="*/ 111143 h 224434"/>
              <a:gd name="connsiteX141" fmla="*/ 788524 w 1458119"/>
              <a:gd name="connsiteY141" fmla="*/ 103984 h 224434"/>
              <a:gd name="connsiteX142" fmla="*/ 794521 w 1458119"/>
              <a:gd name="connsiteY142" fmla="*/ 87291 h 224434"/>
              <a:gd name="connsiteX143" fmla="*/ 794533 w 1458119"/>
              <a:gd name="connsiteY143" fmla="*/ 87324 h 224434"/>
              <a:gd name="connsiteX144" fmla="*/ 794521 w 1458119"/>
              <a:gd name="connsiteY144" fmla="*/ 87290 h 224434"/>
              <a:gd name="connsiteX145" fmla="*/ 794521 w 1458119"/>
              <a:gd name="connsiteY145" fmla="*/ 87291 h 224434"/>
              <a:gd name="connsiteX146" fmla="*/ 788536 w 1458119"/>
              <a:gd name="connsiteY146" fmla="*/ 70656 h 224434"/>
              <a:gd name="connsiteX147" fmla="*/ 772512 w 1458119"/>
              <a:gd name="connsiteY147" fmla="*/ 63573 h 224434"/>
              <a:gd name="connsiteX148" fmla="*/ 1028976 w 1458119"/>
              <a:gd name="connsiteY148" fmla="*/ 52297 h 224434"/>
              <a:gd name="connsiteX149" fmla="*/ 1058857 w 1458119"/>
              <a:gd name="connsiteY149" fmla="*/ 52297 h 224434"/>
              <a:gd name="connsiteX150" fmla="*/ 1058857 w 1458119"/>
              <a:gd name="connsiteY150" fmla="*/ 80414 h 224434"/>
              <a:gd name="connsiteX151" fmla="*/ 1080481 w 1458119"/>
              <a:gd name="connsiteY151" fmla="*/ 80414 h 224434"/>
              <a:gd name="connsiteX152" fmla="*/ 1080481 w 1458119"/>
              <a:gd name="connsiteY152" fmla="*/ 102819 h 224434"/>
              <a:gd name="connsiteX153" fmla="*/ 1058857 w 1458119"/>
              <a:gd name="connsiteY153" fmla="*/ 102819 h 224434"/>
              <a:gd name="connsiteX154" fmla="*/ 1058857 w 1458119"/>
              <a:gd name="connsiteY154" fmla="*/ 136635 h 224434"/>
              <a:gd name="connsiteX155" fmla="*/ 1071829 w 1458119"/>
              <a:gd name="connsiteY155" fmla="*/ 152752 h 224434"/>
              <a:gd name="connsiteX156" fmla="*/ 1082641 w 1458119"/>
              <a:gd name="connsiteY156" fmla="*/ 152164 h 224434"/>
              <a:gd name="connsiteX157" fmla="*/ 1082664 w 1458119"/>
              <a:gd name="connsiteY157" fmla="*/ 175157 h 224434"/>
              <a:gd name="connsiteX158" fmla="*/ 1062611 w 1458119"/>
              <a:gd name="connsiteY158" fmla="*/ 176729 h 224434"/>
              <a:gd name="connsiteX159" fmla="*/ 1028998 w 1458119"/>
              <a:gd name="connsiteY159" fmla="*/ 143320 h 224434"/>
              <a:gd name="connsiteX160" fmla="*/ 1028998 w 1458119"/>
              <a:gd name="connsiteY160" fmla="*/ 102819 h 224434"/>
              <a:gd name="connsiteX161" fmla="*/ 1014035 w 1458119"/>
              <a:gd name="connsiteY161" fmla="*/ 102819 h 224434"/>
              <a:gd name="connsiteX162" fmla="*/ 1014035 w 1458119"/>
              <a:gd name="connsiteY162" fmla="*/ 80414 h 224434"/>
              <a:gd name="connsiteX163" fmla="*/ 1028976 w 1458119"/>
              <a:gd name="connsiteY163" fmla="*/ 80414 h 224434"/>
              <a:gd name="connsiteX164" fmla="*/ 562193 w 1458119"/>
              <a:gd name="connsiteY164" fmla="*/ 42582 h 224434"/>
              <a:gd name="connsiteX165" fmla="*/ 552184 w 1458119"/>
              <a:gd name="connsiteY165" fmla="*/ 46664 h 224434"/>
              <a:gd name="connsiteX166" fmla="*/ 548033 w 1458119"/>
              <a:gd name="connsiteY166" fmla="*/ 58201 h 224434"/>
              <a:gd name="connsiteX167" fmla="*/ 556153 w 1458119"/>
              <a:gd name="connsiteY167" fmla="*/ 85187 h 224434"/>
              <a:gd name="connsiteX168" fmla="*/ 571920 w 1458119"/>
              <a:gd name="connsiteY168" fmla="*/ 74239 h 224434"/>
              <a:gd name="connsiteX169" fmla="*/ 576545 w 1458119"/>
              <a:gd name="connsiteY169" fmla="*/ 59479 h 224434"/>
              <a:gd name="connsiteX170" fmla="*/ 572553 w 1458119"/>
              <a:gd name="connsiteY170" fmla="*/ 46823 h 224434"/>
              <a:gd name="connsiteX171" fmla="*/ 562193 w 1458119"/>
              <a:gd name="connsiteY171" fmla="*/ 42582 h 224434"/>
              <a:gd name="connsiteX172" fmla="*/ 718847 w 1458119"/>
              <a:gd name="connsiteY172" fmla="*/ 37560 h 224434"/>
              <a:gd name="connsiteX173" fmla="*/ 776448 w 1458119"/>
              <a:gd name="connsiteY173" fmla="*/ 37560 h 224434"/>
              <a:gd name="connsiteX174" fmla="*/ 826574 w 1458119"/>
              <a:gd name="connsiteY174" fmla="*/ 87324 h 224434"/>
              <a:gd name="connsiteX175" fmla="*/ 776448 w 1458119"/>
              <a:gd name="connsiteY175" fmla="*/ 137088 h 224434"/>
              <a:gd name="connsiteX176" fmla="*/ 750684 w 1458119"/>
              <a:gd name="connsiteY176" fmla="*/ 137088 h 224434"/>
              <a:gd name="connsiteX177" fmla="*/ 750684 w 1458119"/>
              <a:gd name="connsiteY177" fmla="*/ 175214 h 224434"/>
              <a:gd name="connsiteX178" fmla="*/ 718847 w 1458119"/>
              <a:gd name="connsiteY178" fmla="*/ 175214 h 224434"/>
              <a:gd name="connsiteX179" fmla="*/ 235518 w 1458119"/>
              <a:gd name="connsiteY179" fmla="*/ 33918 h 224434"/>
              <a:gd name="connsiteX180" fmla="*/ 284422 w 1458119"/>
              <a:gd name="connsiteY180" fmla="*/ 77722 h 224434"/>
              <a:gd name="connsiteX181" fmla="*/ 252562 w 1458119"/>
              <a:gd name="connsiteY181" fmla="*/ 77722 h 224434"/>
              <a:gd name="connsiteX182" fmla="*/ 235484 w 1458119"/>
              <a:gd name="connsiteY182" fmla="*/ 57884 h 224434"/>
              <a:gd name="connsiteX183" fmla="*/ 218779 w 1458119"/>
              <a:gd name="connsiteY183" fmla="*/ 72022 h 224434"/>
              <a:gd name="connsiteX184" fmla="*/ 238424 w 1458119"/>
              <a:gd name="connsiteY184" fmla="*/ 90118 h 224434"/>
              <a:gd name="connsiteX185" fmla="*/ 286740 w 1458119"/>
              <a:gd name="connsiteY185" fmla="*/ 134509 h 224434"/>
              <a:gd name="connsiteX186" fmla="*/ 235088 w 1458119"/>
              <a:gd name="connsiteY186" fmla="*/ 178505 h 224434"/>
              <a:gd name="connsiteX187" fmla="*/ 183232 w 1458119"/>
              <a:gd name="connsiteY187" fmla="*/ 129408 h 224434"/>
              <a:gd name="connsiteX188" fmla="*/ 215047 w 1458119"/>
              <a:gd name="connsiteY188" fmla="*/ 129375 h 224434"/>
              <a:gd name="connsiteX189" fmla="*/ 237056 w 1458119"/>
              <a:gd name="connsiteY189" fmla="*/ 153125 h 224434"/>
              <a:gd name="connsiteX190" fmla="*/ 255151 w 1458119"/>
              <a:gd name="connsiteY190" fmla="*/ 137020 h 224434"/>
              <a:gd name="connsiteX191" fmla="*/ 233742 w 1458119"/>
              <a:gd name="connsiteY191" fmla="*/ 117793 h 224434"/>
              <a:gd name="connsiteX192" fmla="*/ 187190 w 1458119"/>
              <a:gd name="connsiteY192" fmla="*/ 72621 h 224434"/>
              <a:gd name="connsiteX193" fmla="*/ 235518 w 1458119"/>
              <a:gd name="connsiteY193" fmla="*/ 33918 h 224434"/>
              <a:gd name="connsiteX194" fmla="*/ 563188 w 1458119"/>
              <a:gd name="connsiteY194" fmla="*/ 30480 h 224434"/>
              <a:gd name="connsiteX195" fmla="*/ 585808 w 1458119"/>
              <a:gd name="connsiteY195" fmla="*/ 37944 h 224434"/>
              <a:gd name="connsiteX196" fmla="*/ 594483 w 1458119"/>
              <a:gd name="connsiteY196" fmla="*/ 57952 h 224434"/>
              <a:gd name="connsiteX197" fmla="*/ 586566 w 1458119"/>
              <a:gd name="connsiteY197" fmla="*/ 79249 h 224434"/>
              <a:gd name="connsiteX198" fmla="*/ 562046 w 1458119"/>
              <a:gd name="connsiteY198" fmla="*/ 96417 h 224434"/>
              <a:gd name="connsiteX199" fmla="*/ 579373 w 1458119"/>
              <a:gd name="connsiteY199" fmla="*/ 124409 h 224434"/>
              <a:gd name="connsiteX200" fmla="*/ 591565 w 1458119"/>
              <a:gd name="connsiteY200" fmla="*/ 140560 h 224434"/>
              <a:gd name="connsiteX201" fmla="*/ 604006 w 1458119"/>
              <a:gd name="connsiteY201" fmla="*/ 114547 h 224434"/>
              <a:gd name="connsiteX202" fmla="*/ 601257 w 1458119"/>
              <a:gd name="connsiteY202" fmla="*/ 108225 h 224434"/>
              <a:gd name="connsiteX203" fmla="*/ 591655 w 1458119"/>
              <a:gd name="connsiteY203" fmla="*/ 105657 h 224434"/>
              <a:gd name="connsiteX204" fmla="*/ 584360 w 1458119"/>
              <a:gd name="connsiteY204" fmla="*/ 105657 h 224434"/>
              <a:gd name="connsiteX205" fmla="*/ 584360 w 1458119"/>
              <a:gd name="connsiteY205" fmla="*/ 94529 h 224434"/>
              <a:gd name="connsiteX206" fmla="*/ 641623 w 1458119"/>
              <a:gd name="connsiteY206" fmla="*/ 94529 h 224434"/>
              <a:gd name="connsiteX207" fmla="*/ 641623 w 1458119"/>
              <a:gd name="connsiteY207" fmla="*/ 105680 h 224434"/>
              <a:gd name="connsiteX208" fmla="*/ 635233 w 1458119"/>
              <a:gd name="connsiteY208" fmla="*/ 105680 h 224434"/>
              <a:gd name="connsiteX209" fmla="*/ 627802 w 1458119"/>
              <a:gd name="connsiteY209" fmla="*/ 107026 h 224434"/>
              <a:gd name="connsiteX210" fmla="*/ 622554 w 1458119"/>
              <a:gd name="connsiteY210" fmla="*/ 111154 h 224434"/>
              <a:gd name="connsiteX211" fmla="*/ 616198 w 1458119"/>
              <a:gd name="connsiteY211" fmla="*/ 122306 h 224434"/>
              <a:gd name="connsiteX212" fmla="*/ 599923 w 1458119"/>
              <a:gd name="connsiteY212" fmla="*/ 149710 h 224434"/>
              <a:gd name="connsiteX213" fmla="*/ 619421 w 1458119"/>
              <a:gd name="connsiteY213" fmla="*/ 160737 h 224434"/>
              <a:gd name="connsiteX214" fmla="*/ 627338 w 1458119"/>
              <a:gd name="connsiteY214" fmla="*/ 156880 h 224434"/>
              <a:gd name="connsiteX215" fmla="*/ 631862 w 1458119"/>
              <a:gd name="connsiteY215" fmla="*/ 142245 h 224434"/>
              <a:gd name="connsiteX216" fmla="*/ 631862 w 1458119"/>
              <a:gd name="connsiteY216" fmla="*/ 142030 h 224434"/>
              <a:gd name="connsiteX217" fmla="*/ 632326 w 1458119"/>
              <a:gd name="connsiteY217" fmla="*/ 140187 h 224434"/>
              <a:gd name="connsiteX218" fmla="*/ 642199 w 1458119"/>
              <a:gd name="connsiteY218" fmla="*/ 140074 h 224434"/>
              <a:gd name="connsiteX219" fmla="*/ 642199 w 1458119"/>
              <a:gd name="connsiteY219" fmla="*/ 142460 h 224434"/>
              <a:gd name="connsiteX220" fmla="*/ 634282 w 1458119"/>
              <a:gd name="connsiteY220" fmla="*/ 170735 h 224434"/>
              <a:gd name="connsiteX221" fmla="*/ 613144 w 1458119"/>
              <a:gd name="connsiteY221" fmla="*/ 180721 h 224434"/>
              <a:gd name="connsiteX222" fmla="*/ 599007 w 1458119"/>
              <a:gd name="connsiteY222" fmla="*/ 177102 h 224434"/>
              <a:gd name="connsiteX223" fmla="*/ 583625 w 1458119"/>
              <a:gd name="connsiteY223" fmla="*/ 166086 h 224434"/>
              <a:gd name="connsiteX224" fmla="*/ 565134 w 1458119"/>
              <a:gd name="connsiteY224" fmla="*/ 177170 h 224434"/>
              <a:gd name="connsiteX225" fmla="*/ 545907 w 1458119"/>
              <a:gd name="connsiteY225" fmla="*/ 180721 h 224434"/>
              <a:gd name="connsiteX226" fmla="*/ 514872 w 1458119"/>
              <a:gd name="connsiteY226" fmla="*/ 168665 h 224434"/>
              <a:gd name="connsiteX227" fmla="*/ 510348 w 1458119"/>
              <a:gd name="connsiteY227" fmla="*/ 114377 h 224434"/>
              <a:gd name="connsiteX228" fmla="*/ 535784 w 1458119"/>
              <a:gd name="connsiteY228" fmla="*/ 94404 h 224434"/>
              <a:gd name="connsiteX229" fmla="*/ 527528 w 1458119"/>
              <a:gd name="connsiteY229" fmla="*/ 64681 h 224434"/>
              <a:gd name="connsiteX230" fmla="*/ 537990 w 1458119"/>
              <a:gd name="connsiteY230" fmla="*/ 40523 h 224434"/>
              <a:gd name="connsiteX231" fmla="*/ 563188 w 1458119"/>
              <a:gd name="connsiteY231" fmla="*/ 30480 h 224434"/>
              <a:gd name="connsiteX232" fmla="*/ 314166 w 1458119"/>
              <a:gd name="connsiteY232" fmla="*/ 29789 h 224434"/>
              <a:gd name="connsiteX233" fmla="*/ 314370 w 1458119"/>
              <a:gd name="connsiteY233" fmla="*/ 29790 h 224434"/>
              <a:gd name="connsiteX234" fmla="*/ 333257 w 1458119"/>
              <a:gd name="connsiteY234" fmla="*/ 49016 h 224434"/>
              <a:gd name="connsiteX235" fmla="*/ 314031 w 1458119"/>
              <a:gd name="connsiteY235" fmla="*/ 67904 h 224434"/>
              <a:gd name="connsiteX236" fmla="*/ 295144 w 1458119"/>
              <a:gd name="connsiteY236" fmla="*/ 48836 h 224434"/>
              <a:gd name="connsiteX237" fmla="*/ 314166 w 1458119"/>
              <a:gd name="connsiteY237" fmla="*/ 29789 h 224434"/>
              <a:gd name="connsiteX238" fmla="*/ 572202 w 1458119"/>
              <a:gd name="connsiteY238" fmla="*/ 14940 h 224434"/>
              <a:gd name="connsiteX239" fmla="*/ 474937 w 1458119"/>
              <a:gd name="connsiteY239" fmla="*/ 112206 h 224434"/>
              <a:gd name="connsiteX240" fmla="*/ 572202 w 1458119"/>
              <a:gd name="connsiteY240" fmla="*/ 209471 h 224434"/>
              <a:gd name="connsiteX241" fmla="*/ 669468 w 1458119"/>
              <a:gd name="connsiteY241" fmla="*/ 112206 h 224434"/>
              <a:gd name="connsiteX242" fmla="*/ 572202 w 1458119"/>
              <a:gd name="connsiteY242" fmla="*/ 14940 h 224434"/>
              <a:gd name="connsiteX243" fmla="*/ 572202 w 1458119"/>
              <a:gd name="connsiteY243" fmla="*/ 0 h 224434"/>
              <a:gd name="connsiteX244" fmla="*/ 684408 w 1458119"/>
              <a:gd name="connsiteY244" fmla="*/ 112206 h 224434"/>
              <a:gd name="connsiteX245" fmla="*/ 684408 w 1458119"/>
              <a:gd name="connsiteY245" fmla="*/ 112229 h 224434"/>
              <a:gd name="connsiteX246" fmla="*/ 572180 w 1458119"/>
              <a:gd name="connsiteY246" fmla="*/ 224434 h 224434"/>
              <a:gd name="connsiteX247" fmla="*/ 459974 w 1458119"/>
              <a:gd name="connsiteY247" fmla="*/ 112206 h 224434"/>
              <a:gd name="connsiteX248" fmla="*/ 572202 w 1458119"/>
              <a:gd name="connsiteY248" fmla="*/ 0 h 22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</a:cxnLst>
            <a:rect l="l" t="t" r="r" b="b"/>
            <a:pathLst>
              <a:path w="1458119" h="224434">
                <a:moveTo>
                  <a:pt x="541258" y="106053"/>
                </a:moveTo>
                <a:cubicBezTo>
                  <a:pt x="530186" y="112738"/>
                  <a:pt x="524531" y="120553"/>
                  <a:pt x="524531" y="129295"/>
                </a:cubicBezTo>
                <a:cubicBezTo>
                  <a:pt x="524531" y="136658"/>
                  <a:pt x="527754" y="144959"/>
                  <a:pt x="533522" y="152990"/>
                </a:cubicBezTo>
                <a:cubicBezTo>
                  <a:pt x="539290" y="161020"/>
                  <a:pt x="546212" y="164922"/>
                  <a:pt x="554694" y="164922"/>
                </a:cubicBezTo>
                <a:cubicBezTo>
                  <a:pt x="561447" y="164922"/>
                  <a:pt x="568379" y="162388"/>
                  <a:pt x="575313" y="157400"/>
                </a:cubicBezTo>
                <a:lnTo>
                  <a:pt x="575358" y="157400"/>
                </a:lnTo>
                <a:cubicBezTo>
                  <a:pt x="569386" y="150072"/>
                  <a:pt x="564625" y="143693"/>
                  <a:pt x="560383" y="137393"/>
                </a:cubicBezTo>
                <a:cubicBezTo>
                  <a:pt x="556798" y="132066"/>
                  <a:pt x="550600" y="122260"/>
                  <a:pt x="541258" y="106053"/>
                </a:cubicBezTo>
                <a:close/>
                <a:moveTo>
                  <a:pt x="880216" y="103610"/>
                </a:moveTo>
                <a:cubicBezTo>
                  <a:pt x="866645" y="103610"/>
                  <a:pt x="857597" y="114819"/>
                  <a:pt x="857597" y="127791"/>
                </a:cubicBezTo>
                <a:cubicBezTo>
                  <a:pt x="857597" y="140956"/>
                  <a:pt x="866645" y="151972"/>
                  <a:pt x="880216" y="151972"/>
                </a:cubicBezTo>
                <a:cubicBezTo>
                  <a:pt x="893788" y="151972"/>
                  <a:pt x="902836" y="140956"/>
                  <a:pt x="902836" y="127791"/>
                </a:cubicBezTo>
                <a:cubicBezTo>
                  <a:pt x="902836" y="114819"/>
                  <a:pt x="893788" y="103610"/>
                  <a:pt x="880216" y="103610"/>
                </a:cubicBezTo>
                <a:close/>
                <a:moveTo>
                  <a:pt x="1245787" y="97910"/>
                </a:moveTo>
                <a:cubicBezTo>
                  <a:pt x="1234024" y="97921"/>
                  <a:pt x="1225531" y="104979"/>
                  <a:pt x="1225531" y="117759"/>
                </a:cubicBezTo>
                <a:lnTo>
                  <a:pt x="1265240" y="117759"/>
                </a:lnTo>
                <a:cubicBezTo>
                  <a:pt x="1265240" y="105578"/>
                  <a:pt x="1257187" y="97910"/>
                  <a:pt x="1245787" y="97910"/>
                </a:cubicBezTo>
                <a:close/>
                <a:moveTo>
                  <a:pt x="299441" y="80267"/>
                </a:moveTo>
                <a:lnTo>
                  <a:pt x="329492" y="80267"/>
                </a:lnTo>
                <a:lnTo>
                  <a:pt x="329492" y="174942"/>
                </a:lnTo>
                <a:lnTo>
                  <a:pt x="299441" y="174942"/>
                </a:lnTo>
                <a:close/>
                <a:moveTo>
                  <a:pt x="400133" y="80255"/>
                </a:moveTo>
                <a:lnTo>
                  <a:pt x="434855" y="80255"/>
                </a:lnTo>
                <a:lnTo>
                  <a:pt x="403029" y="127192"/>
                </a:lnTo>
                <a:lnTo>
                  <a:pt x="435443" y="174942"/>
                </a:lnTo>
                <a:lnTo>
                  <a:pt x="400676" y="174942"/>
                </a:lnTo>
                <a:lnTo>
                  <a:pt x="385204" y="147436"/>
                </a:lnTo>
                <a:lnTo>
                  <a:pt x="369642" y="174942"/>
                </a:lnTo>
                <a:lnTo>
                  <a:pt x="334875" y="174942"/>
                </a:lnTo>
                <a:lnTo>
                  <a:pt x="367482" y="127203"/>
                </a:lnTo>
                <a:lnTo>
                  <a:pt x="335441" y="80267"/>
                </a:lnTo>
                <a:lnTo>
                  <a:pt x="370207" y="80267"/>
                </a:lnTo>
                <a:lnTo>
                  <a:pt x="385204" y="106969"/>
                </a:lnTo>
                <a:close/>
                <a:moveTo>
                  <a:pt x="1363760" y="78842"/>
                </a:moveTo>
                <a:cubicBezTo>
                  <a:pt x="1364756" y="78842"/>
                  <a:pt x="1365672" y="78876"/>
                  <a:pt x="1366531" y="78932"/>
                </a:cubicBezTo>
                <a:lnTo>
                  <a:pt x="1366531" y="106562"/>
                </a:lnTo>
                <a:cubicBezTo>
                  <a:pt x="1365084" y="106419"/>
                  <a:pt x="1363636" y="106351"/>
                  <a:pt x="1362188" y="106359"/>
                </a:cubicBezTo>
                <a:cubicBezTo>
                  <a:pt x="1345676" y="106359"/>
                  <a:pt x="1334864" y="115011"/>
                  <a:pt x="1334864" y="138207"/>
                </a:cubicBezTo>
                <a:lnTo>
                  <a:pt x="1334864" y="175157"/>
                </a:lnTo>
                <a:lnTo>
                  <a:pt x="1304790" y="175157"/>
                </a:lnTo>
                <a:lnTo>
                  <a:pt x="1304790" y="80414"/>
                </a:lnTo>
                <a:lnTo>
                  <a:pt x="1334864" y="80414"/>
                </a:lnTo>
                <a:lnTo>
                  <a:pt x="1334864" y="95807"/>
                </a:lnTo>
                <a:cubicBezTo>
                  <a:pt x="1339184" y="86894"/>
                  <a:pt x="1350584" y="78842"/>
                  <a:pt x="1363760" y="78842"/>
                </a:cubicBezTo>
                <a:close/>
                <a:moveTo>
                  <a:pt x="1003268" y="78842"/>
                </a:moveTo>
                <a:cubicBezTo>
                  <a:pt x="1004264" y="78842"/>
                  <a:pt x="1005180" y="78876"/>
                  <a:pt x="1006039" y="78932"/>
                </a:cubicBezTo>
                <a:lnTo>
                  <a:pt x="1006039" y="106562"/>
                </a:lnTo>
                <a:cubicBezTo>
                  <a:pt x="1004596" y="106419"/>
                  <a:pt x="1003146" y="106351"/>
                  <a:pt x="1001696" y="106359"/>
                </a:cubicBezTo>
                <a:cubicBezTo>
                  <a:pt x="985184" y="106359"/>
                  <a:pt x="974371" y="115011"/>
                  <a:pt x="974371" y="138207"/>
                </a:cubicBezTo>
                <a:lnTo>
                  <a:pt x="974371" y="175157"/>
                </a:lnTo>
                <a:lnTo>
                  <a:pt x="944298" y="175157"/>
                </a:lnTo>
                <a:lnTo>
                  <a:pt x="944298" y="80414"/>
                </a:lnTo>
                <a:lnTo>
                  <a:pt x="974371" y="80414"/>
                </a:lnTo>
                <a:lnTo>
                  <a:pt x="974371" y="95807"/>
                </a:lnTo>
                <a:cubicBezTo>
                  <a:pt x="978692" y="86894"/>
                  <a:pt x="990092" y="78842"/>
                  <a:pt x="1003268" y="78842"/>
                </a:cubicBezTo>
                <a:close/>
                <a:moveTo>
                  <a:pt x="1152288" y="78050"/>
                </a:moveTo>
                <a:cubicBezTo>
                  <a:pt x="1164468" y="78050"/>
                  <a:pt x="1173709" y="82178"/>
                  <a:pt x="1178821" y="88862"/>
                </a:cubicBezTo>
                <a:cubicBezTo>
                  <a:pt x="1184725" y="96135"/>
                  <a:pt x="1186297" y="105375"/>
                  <a:pt x="1186297" y="118947"/>
                </a:cubicBezTo>
                <a:lnTo>
                  <a:pt x="1186297" y="175157"/>
                </a:lnTo>
                <a:lnTo>
                  <a:pt x="1156212" y="175157"/>
                </a:lnTo>
                <a:lnTo>
                  <a:pt x="1156212" y="126604"/>
                </a:lnTo>
                <a:cubicBezTo>
                  <a:pt x="1156212" y="113032"/>
                  <a:pt x="1152084" y="103610"/>
                  <a:pt x="1139507" y="103610"/>
                </a:cubicBezTo>
                <a:cubicBezTo>
                  <a:pt x="1127315" y="103610"/>
                  <a:pt x="1121231" y="113043"/>
                  <a:pt x="1121231" y="127587"/>
                </a:cubicBezTo>
                <a:lnTo>
                  <a:pt x="1121231" y="175157"/>
                </a:lnTo>
                <a:lnTo>
                  <a:pt x="1091146" y="175157"/>
                </a:lnTo>
                <a:lnTo>
                  <a:pt x="1091146" y="80414"/>
                </a:lnTo>
                <a:lnTo>
                  <a:pt x="1121231" y="80414"/>
                </a:lnTo>
                <a:lnTo>
                  <a:pt x="1121231" y="94178"/>
                </a:lnTo>
                <a:cubicBezTo>
                  <a:pt x="1126535" y="83999"/>
                  <a:pt x="1137540" y="78050"/>
                  <a:pt x="1152288" y="78050"/>
                </a:cubicBezTo>
                <a:close/>
                <a:moveTo>
                  <a:pt x="873939" y="77993"/>
                </a:moveTo>
                <a:cubicBezTo>
                  <a:pt x="886120" y="77993"/>
                  <a:pt x="898312" y="85266"/>
                  <a:pt x="902836" y="93918"/>
                </a:cubicBezTo>
                <a:lnTo>
                  <a:pt x="902836" y="80346"/>
                </a:lnTo>
                <a:lnTo>
                  <a:pt x="932909" y="80414"/>
                </a:lnTo>
                <a:lnTo>
                  <a:pt x="932909" y="175157"/>
                </a:lnTo>
                <a:lnTo>
                  <a:pt x="902836" y="175157"/>
                </a:lnTo>
                <a:lnTo>
                  <a:pt x="902836" y="161800"/>
                </a:lnTo>
                <a:cubicBezTo>
                  <a:pt x="898312" y="170441"/>
                  <a:pt x="886120" y="177521"/>
                  <a:pt x="873939" y="177521"/>
                </a:cubicBezTo>
                <a:cubicBezTo>
                  <a:pt x="846615" y="177521"/>
                  <a:pt x="827739" y="156088"/>
                  <a:pt x="827739" y="127757"/>
                </a:cubicBezTo>
                <a:cubicBezTo>
                  <a:pt x="827739" y="99426"/>
                  <a:pt x="846615" y="77993"/>
                  <a:pt x="873939" y="77993"/>
                </a:cubicBezTo>
                <a:close/>
                <a:moveTo>
                  <a:pt x="1415831" y="77858"/>
                </a:moveTo>
                <a:cubicBezTo>
                  <a:pt x="1443348" y="77858"/>
                  <a:pt x="1456717" y="91814"/>
                  <a:pt x="1456717" y="109899"/>
                </a:cubicBezTo>
                <a:lnTo>
                  <a:pt x="1427039" y="109899"/>
                </a:lnTo>
                <a:cubicBezTo>
                  <a:pt x="1427039" y="101982"/>
                  <a:pt x="1422911" y="97458"/>
                  <a:pt x="1414599" y="97458"/>
                </a:cubicBezTo>
                <a:cubicBezTo>
                  <a:pt x="1408502" y="97458"/>
                  <a:pt x="1403390" y="100206"/>
                  <a:pt x="1403390" y="105906"/>
                </a:cubicBezTo>
                <a:cubicBezTo>
                  <a:pt x="1403390" y="112794"/>
                  <a:pt x="1411647" y="113970"/>
                  <a:pt x="1427571" y="119275"/>
                </a:cubicBezTo>
                <a:cubicBezTo>
                  <a:pt x="1444355" y="124251"/>
                  <a:pt x="1458119" y="128775"/>
                  <a:pt x="1458119" y="147244"/>
                </a:cubicBezTo>
                <a:cubicBezTo>
                  <a:pt x="1458119" y="169660"/>
                  <a:pt x="1438892" y="177713"/>
                  <a:pt x="1415266" y="177713"/>
                </a:cubicBezTo>
                <a:cubicBezTo>
                  <a:pt x="1388337" y="177713"/>
                  <a:pt x="1371621" y="165272"/>
                  <a:pt x="1371621" y="143512"/>
                </a:cubicBezTo>
                <a:lnTo>
                  <a:pt x="1401106" y="143512"/>
                </a:lnTo>
                <a:cubicBezTo>
                  <a:pt x="1401106" y="153544"/>
                  <a:pt x="1407406" y="157468"/>
                  <a:pt x="1416250" y="157468"/>
                </a:cubicBezTo>
                <a:cubicBezTo>
                  <a:pt x="1423522" y="157468"/>
                  <a:pt x="1428634" y="154912"/>
                  <a:pt x="1428634" y="148624"/>
                </a:cubicBezTo>
                <a:cubicBezTo>
                  <a:pt x="1428634" y="141352"/>
                  <a:pt x="1421158" y="140368"/>
                  <a:pt x="1403277" y="134475"/>
                </a:cubicBezTo>
                <a:cubicBezTo>
                  <a:pt x="1387545" y="129555"/>
                  <a:pt x="1373985" y="125031"/>
                  <a:pt x="1373985" y="106755"/>
                </a:cubicBezTo>
                <a:cubicBezTo>
                  <a:pt x="1373985" y="87098"/>
                  <a:pt x="1390294" y="77858"/>
                  <a:pt x="1415831" y="77858"/>
                </a:cubicBezTo>
                <a:close/>
                <a:moveTo>
                  <a:pt x="1245979" y="77858"/>
                </a:moveTo>
                <a:cubicBezTo>
                  <a:pt x="1275656" y="77858"/>
                  <a:pt x="1294725" y="97910"/>
                  <a:pt x="1294725" y="121107"/>
                </a:cubicBezTo>
                <a:cubicBezTo>
                  <a:pt x="1294826" y="125779"/>
                  <a:pt x="1294498" y="130451"/>
                  <a:pt x="1293741" y="135063"/>
                </a:cubicBezTo>
                <a:lnTo>
                  <a:pt x="1225531" y="135063"/>
                </a:lnTo>
                <a:cubicBezTo>
                  <a:pt x="1226119" y="146464"/>
                  <a:pt x="1230846" y="156088"/>
                  <a:pt x="1246567" y="156088"/>
                </a:cubicBezTo>
                <a:cubicBezTo>
                  <a:pt x="1256984" y="156088"/>
                  <a:pt x="1262096" y="151372"/>
                  <a:pt x="1264063" y="145287"/>
                </a:cubicBezTo>
                <a:lnTo>
                  <a:pt x="1293548" y="145287"/>
                </a:lnTo>
                <a:cubicBezTo>
                  <a:pt x="1290800" y="163168"/>
                  <a:pt x="1273892" y="177713"/>
                  <a:pt x="1246759" y="177713"/>
                </a:cubicBezTo>
                <a:cubicBezTo>
                  <a:pt x="1213542" y="177713"/>
                  <a:pt x="1195661" y="157072"/>
                  <a:pt x="1195661" y="127791"/>
                </a:cubicBezTo>
                <a:cubicBezTo>
                  <a:pt x="1195661" y="100070"/>
                  <a:pt x="1213146" y="77858"/>
                  <a:pt x="1245979" y="77858"/>
                </a:cubicBezTo>
                <a:close/>
                <a:moveTo>
                  <a:pt x="23638" y="76354"/>
                </a:moveTo>
                <a:cubicBezTo>
                  <a:pt x="35581" y="76354"/>
                  <a:pt x="45692" y="81149"/>
                  <a:pt x="49560" y="88093"/>
                </a:cubicBezTo>
                <a:cubicBezTo>
                  <a:pt x="59083" y="80934"/>
                  <a:pt x="69137" y="77304"/>
                  <a:pt x="79316" y="77304"/>
                </a:cubicBezTo>
                <a:cubicBezTo>
                  <a:pt x="91701" y="77304"/>
                  <a:pt x="100183" y="81613"/>
                  <a:pt x="104583" y="90140"/>
                </a:cubicBezTo>
                <a:cubicBezTo>
                  <a:pt x="115305" y="81511"/>
                  <a:pt x="126309" y="77304"/>
                  <a:pt x="138105" y="77304"/>
                </a:cubicBezTo>
                <a:cubicBezTo>
                  <a:pt x="149268" y="77304"/>
                  <a:pt x="157513" y="80583"/>
                  <a:pt x="162659" y="87041"/>
                </a:cubicBezTo>
                <a:cubicBezTo>
                  <a:pt x="168506" y="94415"/>
                  <a:pt x="169830" y="105262"/>
                  <a:pt x="166572" y="119297"/>
                </a:cubicBezTo>
                <a:lnTo>
                  <a:pt x="160194" y="148262"/>
                </a:lnTo>
                <a:cubicBezTo>
                  <a:pt x="158237" y="155930"/>
                  <a:pt x="158633" y="161506"/>
                  <a:pt x="161325" y="164978"/>
                </a:cubicBezTo>
                <a:cubicBezTo>
                  <a:pt x="163790" y="168156"/>
                  <a:pt x="168325" y="169762"/>
                  <a:pt x="174840" y="169762"/>
                </a:cubicBezTo>
                <a:cubicBezTo>
                  <a:pt x="178645" y="169703"/>
                  <a:pt x="182434" y="169260"/>
                  <a:pt x="186150" y="168439"/>
                </a:cubicBezTo>
                <a:lnTo>
                  <a:pt x="180755" y="192755"/>
                </a:lnTo>
                <a:cubicBezTo>
                  <a:pt x="177056" y="193384"/>
                  <a:pt x="173311" y="193713"/>
                  <a:pt x="169558" y="193739"/>
                </a:cubicBezTo>
                <a:cubicBezTo>
                  <a:pt x="156269" y="193739"/>
                  <a:pt x="145344" y="189328"/>
                  <a:pt x="139168" y="181615"/>
                </a:cubicBezTo>
                <a:cubicBezTo>
                  <a:pt x="132993" y="173902"/>
                  <a:pt x="131229" y="163519"/>
                  <a:pt x="134011" y="150513"/>
                </a:cubicBezTo>
                <a:lnTo>
                  <a:pt x="141329" y="118687"/>
                </a:lnTo>
                <a:cubicBezTo>
                  <a:pt x="143048" y="111211"/>
                  <a:pt x="142822" y="105827"/>
                  <a:pt x="140639" y="103079"/>
                </a:cubicBezTo>
                <a:cubicBezTo>
                  <a:pt x="138829" y="100806"/>
                  <a:pt x="135889" y="99607"/>
                  <a:pt x="132122" y="99607"/>
                </a:cubicBezTo>
                <a:cubicBezTo>
                  <a:pt x="120010" y="99607"/>
                  <a:pt x="109242" y="109311"/>
                  <a:pt x="105951" y="123199"/>
                </a:cubicBezTo>
                <a:lnTo>
                  <a:pt x="94019" y="174716"/>
                </a:lnTo>
                <a:lnTo>
                  <a:pt x="68606" y="174716"/>
                </a:lnTo>
                <a:lnTo>
                  <a:pt x="81601" y="118675"/>
                </a:lnTo>
                <a:cubicBezTo>
                  <a:pt x="83331" y="111188"/>
                  <a:pt x="83094" y="105793"/>
                  <a:pt x="80911" y="103045"/>
                </a:cubicBezTo>
                <a:cubicBezTo>
                  <a:pt x="79147" y="100873"/>
                  <a:pt x="76195" y="99652"/>
                  <a:pt x="72587" y="99652"/>
                </a:cubicBezTo>
                <a:cubicBezTo>
                  <a:pt x="58891" y="99652"/>
                  <a:pt x="49843" y="109729"/>
                  <a:pt x="44188" y="131218"/>
                </a:cubicBezTo>
                <a:lnTo>
                  <a:pt x="34099" y="174761"/>
                </a:lnTo>
                <a:lnTo>
                  <a:pt x="8663" y="174761"/>
                </a:lnTo>
                <a:lnTo>
                  <a:pt x="23785" y="112274"/>
                </a:lnTo>
                <a:cubicBezTo>
                  <a:pt x="24972" y="107105"/>
                  <a:pt x="24486" y="102807"/>
                  <a:pt x="22416" y="100217"/>
                </a:cubicBezTo>
                <a:cubicBezTo>
                  <a:pt x="19532" y="96587"/>
                  <a:pt x="13289" y="96383"/>
                  <a:pt x="5451" y="99641"/>
                </a:cubicBezTo>
                <a:lnTo>
                  <a:pt x="0" y="101903"/>
                </a:lnTo>
                <a:lnTo>
                  <a:pt x="4524" y="80142"/>
                </a:lnTo>
                <a:lnTo>
                  <a:pt x="6153" y="79554"/>
                </a:lnTo>
                <a:cubicBezTo>
                  <a:pt x="11748" y="77471"/>
                  <a:pt x="17667" y="76389"/>
                  <a:pt x="23638" y="76354"/>
                </a:cubicBezTo>
                <a:close/>
                <a:moveTo>
                  <a:pt x="750684" y="63573"/>
                </a:moveTo>
                <a:lnTo>
                  <a:pt x="750684" y="111143"/>
                </a:lnTo>
                <a:lnTo>
                  <a:pt x="772501" y="111143"/>
                </a:lnTo>
                <a:cubicBezTo>
                  <a:pt x="779185" y="111109"/>
                  <a:pt x="784690" y="108341"/>
                  <a:pt x="788524" y="103984"/>
                </a:cubicBezTo>
                <a:lnTo>
                  <a:pt x="794521" y="87291"/>
                </a:lnTo>
                <a:lnTo>
                  <a:pt x="794533" y="87324"/>
                </a:lnTo>
                <a:lnTo>
                  <a:pt x="794521" y="87290"/>
                </a:lnTo>
                <a:lnTo>
                  <a:pt x="794521" y="87291"/>
                </a:lnTo>
                <a:lnTo>
                  <a:pt x="788536" y="70656"/>
                </a:lnTo>
                <a:cubicBezTo>
                  <a:pt x="784701" y="66316"/>
                  <a:pt x="779196" y="63573"/>
                  <a:pt x="772512" y="63573"/>
                </a:cubicBezTo>
                <a:close/>
                <a:moveTo>
                  <a:pt x="1028976" y="52297"/>
                </a:moveTo>
                <a:lnTo>
                  <a:pt x="1058857" y="52297"/>
                </a:lnTo>
                <a:lnTo>
                  <a:pt x="1058857" y="80414"/>
                </a:lnTo>
                <a:lnTo>
                  <a:pt x="1080481" y="80414"/>
                </a:lnTo>
                <a:lnTo>
                  <a:pt x="1080481" y="102819"/>
                </a:lnTo>
                <a:lnTo>
                  <a:pt x="1058857" y="102819"/>
                </a:lnTo>
                <a:lnTo>
                  <a:pt x="1058857" y="136635"/>
                </a:lnTo>
                <a:cubicBezTo>
                  <a:pt x="1058857" y="150592"/>
                  <a:pt x="1064364" y="152752"/>
                  <a:pt x="1071829" y="152752"/>
                </a:cubicBezTo>
                <a:cubicBezTo>
                  <a:pt x="1075437" y="152781"/>
                  <a:pt x="1079056" y="152585"/>
                  <a:pt x="1082641" y="152164"/>
                </a:cubicBezTo>
                <a:lnTo>
                  <a:pt x="1082664" y="175157"/>
                </a:lnTo>
                <a:cubicBezTo>
                  <a:pt x="1076036" y="176256"/>
                  <a:pt x="1069330" y="176782"/>
                  <a:pt x="1062611" y="176729"/>
                </a:cubicBezTo>
                <a:cubicBezTo>
                  <a:pt x="1048463" y="176729"/>
                  <a:pt x="1028998" y="174965"/>
                  <a:pt x="1028998" y="143320"/>
                </a:cubicBezTo>
                <a:lnTo>
                  <a:pt x="1028998" y="102819"/>
                </a:lnTo>
                <a:lnTo>
                  <a:pt x="1014035" y="102819"/>
                </a:lnTo>
                <a:lnTo>
                  <a:pt x="1014035" y="80414"/>
                </a:lnTo>
                <a:lnTo>
                  <a:pt x="1028976" y="80414"/>
                </a:lnTo>
                <a:close/>
                <a:moveTo>
                  <a:pt x="562193" y="42582"/>
                </a:moveTo>
                <a:cubicBezTo>
                  <a:pt x="558427" y="42449"/>
                  <a:pt x="554784" y="43935"/>
                  <a:pt x="552184" y="46664"/>
                </a:cubicBezTo>
                <a:cubicBezTo>
                  <a:pt x="549356" y="49662"/>
                  <a:pt x="548033" y="53326"/>
                  <a:pt x="548033" y="58201"/>
                </a:cubicBezTo>
                <a:cubicBezTo>
                  <a:pt x="548033" y="65247"/>
                  <a:pt x="550770" y="74318"/>
                  <a:pt x="556153" y="85187"/>
                </a:cubicBezTo>
                <a:cubicBezTo>
                  <a:pt x="563901" y="81590"/>
                  <a:pt x="569205" y="77914"/>
                  <a:pt x="571920" y="74239"/>
                </a:cubicBezTo>
                <a:cubicBezTo>
                  <a:pt x="575050" y="69966"/>
                  <a:pt x="576676" y="64774"/>
                  <a:pt x="576545" y="59479"/>
                </a:cubicBezTo>
                <a:cubicBezTo>
                  <a:pt x="576545" y="53812"/>
                  <a:pt x="575313" y="49910"/>
                  <a:pt x="572553" y="46823"/>
                </a:cubicBezTo>
                <a:cubicBezTo>
                  <a:pt x="570019" y="43973"/>
                  <a:pt x="566638" y="42582"/>
                  <a:pt x="562193" y="42582"/>
                </a:cubicBezTo>
                <a:close/>
                <a:moveTo>
                  <a:pt x="718847" y="37560"/>
                </a:moveTo>
                <a:lnTo>
                  <a:pt x="776448" y="37560"/>
                </a:lnTo>
                <a:cubicBezTo>
                  <a:pt x="806917" y="37560"/>
                  <a:pt x="826574" y="60553"/>
                  <a:pt x="826574" y="87324"/>
                </a:cubicBezTo>
                <a:cubicBezTo>
                  <a:pt x="826574" y="114095"/>
                  <a:pt x="806917" y="137088"/>
                  <a:pt x="776448" y="137088"/>
                </a:cubicBezTo>
                <a:lnTo>
                  <a:pt x="750684" y="137088"/>
                </a:lnTo>
                <a:lnTo>
                  <a:pt x="750684" y="175214"/>
                </a:lnTo>
                <a:lnTo>
                  <a:pt x="718847" y="175214"/>
                </a:lnTo>
                <a:close/>
                <a:moveTo>
                  <a:pt x="235518" y="33918"/>
                </a:moveTo>
                <a:cubicBezTo>
                  <a:pt x="268113" y="33918"/>
                  <a:pt x="284422" y="54344"/>
                  <a:pt x="284422" y="77722"/>
                </a:cubicBezTo>
                <a:lnTo>
                  <a:pt x="252562" y="77722"/>
                </a:lnTo>
                <a:cubicBezTo>
                  <a:pt x="252562" y="65541"/>
                  <a:pt x="246477" y="57884"/>
                  <a:pt x="235484" y="57884"/>
                </a:cubicBezTo>
                <a:cubicBezTo>
                  <a:pt x="226436" y="57884"/>
                  <a:pt x="218779" y="62600"/>
                  <a:pt x="218779" y="72022"/>
                </a:cubicBezTo>
                <a:cubicBezTo>
                  <a:pt x="218779" y="81070"/>
                  <a:pt x="226832" y="85967"/>
                  <a:pt x="238424" y="90118"/>
                </a:cubicBezTo>
                <a:cubicBezTo>
                  <a:pt x="261044" y="98035"/>
                  <a:pt x="286740" y="107015"/>
                  <a:pt x="286740" y="134509"/>
                </a:cubicBezTo>
                <a:cubicBezTo>
                  <a:pt x="286740" y="162784"/>
                  <a:pt x="265331" y="178505"/>
                  <a:pt x="235088" y="178505"/>
                </a:cubicBezTo>
                <a:cubicBezTo>
                  <a:pt x="205682" y="178505"/>
                  <a:pt x="183232" y="160827"/>
                  <a:pt x="183232" y="129408"/>
                </a:cubicBezTo>
                <a:lnTo>
                  <a:pt x="215047" y="129375"/>
                </a:lnTo>
                <a:cubicBezTo>
                  <a:pt x="215047" y="144292"/>
                  <a:pt x="224095" y="153125"/>
                  <a:pt x="237056" y="153125"/>
                </a:cubicBezTo>
                <a:cubicBezTo>
                  <a:pt x="247235" y="153125"/>
                  <a:pt x="255151" y="146645"/>
                  <a:pt x="255151" y="137020"/>
                </a:cubicBezTo>
                <a:cubicBezTo>
                  <a:pt x="255151" y="126015"/>
                  <a:pt x="245730" y="122317"/>
                  <a:pt x="233742" y="117793"/>
                </a:cubicBezTo>
                <a:cubicBezTo>
                  <a:pt x="208408" y="108564"/>
                  <a:pt x="187190" y="100512"/>
                  <a:pt x="187190" y="72621"/>
                </a:cubicBezTo>
                <a:cubicBezTo>
                  <a:pt x="187190" y="47275"/>
                  <a:pt x="210376" y="33918"/>
                  <a:pt x="235518" y="33918"/>
                </a:cubicBezTo>
                <a:close/>
                <a:moveTo>
                  <a:pt x="563188" y="30480"/>
                </a:moveTo>
                <a:cubicBezTo>
                  <a:pt x="572666" y="30480"/>
                  <a:pt x="580278" y="32991"/>
                  <a:pt x="585808" y="37944"/>
                </a:cubicBezTo>
                <a:cubicBezTo>
                  <a:pt x="591554" y="42932"/>
                  <a:pt x="594483" y="49662"/>
                  <a:pt x="594483" y="57952"/>
                </a:cubicBezTo>
                <a:cubicBezTo>
                  <a:pt x="594445" y="65764"/>
                  <a:pt x="591641" y="73310"/>
                  <a:pt x="586566" y="79249"/>
                </a:cubicBezTo>
                <a:cubicBezTo>
                  <a:pt x="581782" y="85107"/>
                  <a:pt x="573537" y="90875"/>
                  <a:pt x="562046" y="96417"/>
                </a:cubicBezTo>
                <a:cubicBezTo>
                  <a:pt x="568493" y="107501"/>
                  <a:pt x="574475" y="117160"/>
                  <a:pt x="579373" y="124409"/>
                </a:cubicBezTo>
                <a:cubicBezTo>
                  <a:pt x="583117" y="130027"/>
                  <a:pt x="587188" y="135420"/>
                  <a:pt x="591565" y="140560"/>
                </a:cubicBezTo>
                <a:cubicBezTo>
                  <a:pt x="599719" y="130279"/>
                  <a:pt x="604006" y="121333"/>
                  <a:pt x="604006" y="114547"/>
                </a:cubicBezTo>
                <a:cubicBezTo>
                  <a:pt x="604119" y="112128"/>
                  <a:pt x="603103" y="109792"/>
                  <a:pt x="601257" y="108225"/>
                </a:cubicBezTo>
                <a:cubicBezTo>
                  <a:pt x="599210" y="106494"/>
                  <a:pt x="596078" y="105657"/>
                  <a:pt x="591655" y="105657"/>
                </a:cubicBezTo>
                <a:lnTo>
                  <a:pt x="584360" y="105657"/>
                </a:lnTo>
                <a:lnTo>
                  <a:pt x="584360" y="94529"/>
                </a:lnTo>
                <a:lnTo>
                  <a:pt x="641623" y="94529"/>
                </a:lnTo>
                <a:lnTo>
                  <a:pt x="641623" y="105680"/>
                </a:lnTo>
                <a:lnTo>
                  <a:pt x="635233" y="105680"/>
                </a:lnTo>
                <a:cubicBezTo>
                  <a:pt x="632691" y="105628"/>
                  <a:pt x="630164" y="106085"/>
                  <a:pt x="627802" y="107026"/>
                </a:cubicBezTo>
                <a:cubicBezTo>
                  <a:pt x="625761" y="107985"/>
                  <a:pt x="623967" y="109398"/>
                  <a:pt x="622554" y="111154"/>
                </a:cubicBezTo>
                <a:cubicBezTo>
                  <a:pt x="620846" y="113032"/>
                  <a:pt x="618856" y="116809"/>
                  <a:pt x="616198" y="122306"/>
                </a:cubicBezTo>
                <a:cubicBezTo>
                  <a:pt x="611733" y="131977"/>
                  <a:pt x="606278" y="141160"/>
                  <a:pt x="599923" y="149710"/>
                </a:cubicBezTo>
                <a:cubicBezTo>
                  <a:pt x="607365" y="156925"/>
                  <a:pt x="614083" y="160737"/>
                  <a:pt x="619421" y="160737"/>
                </a:cubicBezTo>
                <a:cubicBezTo>
                  <a:pt x="622513" y="160737"/>
                  <a:pt x="625432" y="159314"/>
                  <a:pt x="627338" y="156880"/>
                </a:cubicBezTo>
                <a:cubicBezTo>
                  <a:pt x="628910" y="154901"/>
                  <a:pt x="631036" y="150728"/>
                  <a:pt x="631862" y="142245"/>
                </a:cubicBezTo>
                <a:lnTo>
                  <a:pt x="631862" y="142030"/>
                </a:lnTo>
                <a:lnTo>
                  <a:pt x="632326" y="140187"/>
                </a:lnTo>
                <a:lnTo>
                  <a:pt x="642199" y="140074"/>
                </a:lnTo>
                <a:lnTo>
                  <a:pt x="642199" y="142460"/>
                </a:lnTo>
                <a:cubicBezTo>
                  <a:pt x="642199" y="154810"/>
                  <a:pt x="639575" y="164311"/>
                  <a:pt x="634282" y="170735"/>
                </a:cubicBezTo>
                <a:cubicBezTo>
                  <a:pt x="629134" y="177121"/>
                  <a:pt x="621347" y="180801"/>
                  <a:pt x="613144" y="180721"/>
                </a:cubicBezTo>
                <a:cubicBezTo>
                  <a:pt x="608209" y="180675"/>
                  <a:pt x="603358" y="179433"/>
                  <a:pt x="599007" y="177102"/>
                </a:cubicBezTo>
                <a:cubicBezTo>
                  <a:pt x="594551" y="174965"/>
                  <a:pt x="589495" y="171346"/>
                  <a:pt x="583625" y="166086"/>
                </a:cubicBezTo>
                <a:cubicBezTo>
                  <a:pt x="578039" y="170669"/>
                  <a:pt x="571809" y="174404"/>
                  <a:pt x="565134" y="177170"/>
                </a:cubicBezTo>
                <a:cubicBezTo>
                  <a:pt x="558990" y="179501"/>
                  <a:pt x="552477" y="180703"/>
                  <a:pt x="545907" y="180721"/>
                </a:cubicBezTo>
                <a:cubicBezTo>
                  <a:pt x="533500" y="180721"/>
                  <a:pt x="523061" y="176661"/>
                  <a:pt x="514872" y="168665"/>
                </a:cubicBezTo>
                <a:cubicBezTo>
                  <a:pt x="500180" y="154162"/>
                  <a:pt x="498259" y="131112"/>
                  <a:pt x="510348" y="114377"/>
                </a:cubicBezTo>
                <a:cubicBezTo>
                  <a:pt x="515426" y="107433"/>
                  <a:pt x="523965" y="100726"/>
                  <a:pt x="535784" y="94404"/>
                </a:cubicBezTo>
                <a:cubicBezTo>
                  <a:pt x="530310" y="82778"/>
                  <a:pt x="527528" y="72814"/>
                  <a:pt x="527528" y="64681"/>
                </a:cubicBezTo>
                <a:cubicBezTo>
                  <a:pt x="527400" y="55503"/>
                  <a:pt x="531208" y="46710"/>
                  <a:pt x="537990" y="40523"/>
                </a:cubicBezTo>
                <a:cubicBezTo>
                  <a:pt x="544695" y="33920"/>
                  <a:pt x="553780" y="30300"/>
                  <a:pt x="563188" y="30480"/>
                </a:cubicBezTo>
                <a:close/>
                <a:moveTo>
                  <a:pt x="314166" y="29789"/>
                </a:moveTo>
                <a:cubicBezTo>
                  <a:pt x="314233" y="29789"/>
                  <a:pt x="314303" y="29789"/>
                  <a:pt x="314370" y="29790"/>
                </a:cubicBezTo>
                <a:cubicBezTo>
                  <a:pt x="324895" y="29884"/>
                  <a:pt x="333351" y="38492"/>
                  <a:pt x="333257" y="49016"/>
                </a:cubicBezTo>
                <a:cubicBezTo>
                  <a:pt x="333163" y="59541"/>
                  <a:pt x="324556" y="67998"/>
                  <a:pt x="314031" y="67904"/>
                </a:cubicBezTo>
                <a:cubicBezTo>
                  <a:pt x="303568" y="67810"/>
                  <a:pt x="295138" y="59299"/>
                  <a:pt x="295144" y="48836"/>
                </a:cubicBezTo>
                <a:cubicBezTo>
                  <a:pt x="295137" y="38324"/>
                  <a:pt x="303653" y="29796"/>
                  <a:pt x="314166" y="29789"/>
                </a:cubicBezTo>
                <a:close/>
                <a:moveTo>
                  <a:pt x="572202" y="14940"/>
                </a:moveTo>
                <a:cubicBezTo>
                  <a:pt x="518485" y="14940"/>
                  <a:pt x="474937" y="58488"/>
                  <a:pt x="474937" y="112206"/>
                </a:cubicBezTo>
                <a:cubicBezTo>
                  <a:pt x="474937" y="165924"/>
                  <a:pt x="518485" y="209471"/>
                  <a:pt x="572202" y="209471"/>
                </a:cubicBezTo>
                <a:cubicBezTo>
                  <a:pt x="625895" y="209409"/>
                  <a:pt x="669405" y="165899"/>
                  <a:pt x="669468" y="112206"/>
                </a:cubicBezTo>
                <a:cubicBezTo>
                  <a:pt x="669468" y="58488"/>
                  <a:pt x="625920" y="14940"/>
                  <a:pt x="572202" y="14940"/>
                </a:cubicBezTo>
                <a:close/>
                <a:moveTo>
                  <a:pt x="572202" y="0"/>
                </a:moveTo>
                <a:cubicBezTo>
                  <a:pt x="634141" y="74"/>
                  <a:pt x="684333" y="50267"/>
                  <a:pt x="684408" y="112206"/>
                </a:cubicBezTo>
                <a:cubicBezTo>
                  <a:pt x="684408" y="112214"/>
                  <a:pt x="684408" y="112221"/>
                  <a:pt x="684408" y="112229"/>
                </a:cubicBezTo>
                <a:cubicBezTo>
                  <a:pt x="684401" y="174205"/>
                  <a:pt x="634156" y="224441"/>
                  <a:pt x="572180" y="224434"/>
                </a:cubicBezTo>
                <a:cubicBezTo>
                  <a:pt x="510204" y="224428"/>
                  <a:pt x="459967" y="174182"/>
                  <a:pt x="459974" y="112206"/>
                </a:cubicBezTo>
                <a:cubicBezTo>
                  <a:pt x="459981" y="50229"/>
                  <a:pt x="510226" y="-6"/>
                  <a:pt x="572202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  <a:lvl2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2pPr>
            <a:lvl3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3pPr>
            <a:lvl4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4pPr>
            <a:lvl5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5pPr>
            <a:lvl6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6pPr>
            <a:lvl7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7pPr>
            <a:lvl8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8pPr>
            <a:lvl9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B05891-3E89-4C7B-B852-882688816E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1943" y="2295525"/>
            <a:ext cx="5549658" cy="1325563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</a:t>
            </a:r>
            <a:br>
              <a:rPr lang="en-US" dirty="0"/>
            </a:br>
            <a:r>
              <a:rPr lang="en-US" dirty="0"/>
              <a:t>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2A656-BE6E-42DC-83ED-722D61EA9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F5EFC-320A-4842-B2F9-37E1351BB87C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D0B45-71E8-4A32-B8B9-E1E96669A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B3362-333B-4FF1-B598-4D361C4C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EAD519C-E3E6-445C-8E09-C243A7F632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91942" y="3621088"/>
            <a:ext cx="2988000" cy="2570314"/>
          </a:xfrm>
          <a:custGeom>
            <a:avLst/>
            <a:gdLst>
              <a:gd name="connsiteX0" fmla="*/ 0 w 2988000"/>
              <a:gd name="connsiteY0" fmla="*/ 0 h 3073400"/>
              <a:gd name="connsiteX1" fmla="*/ 2988000 w 2988000"/>
              <a:gd name="connsiteY1" fmla="*/ 0 h 3073400"/>
              <a:gd name="connsiteX2" fmla="*/ 2988000 w 2988000"/>
              <a:gd name="connsiteY2" fmla="*/ 3073400 h 3073400"/>
              <a:gd name="connsiteX3" fmla="*/ 0 w 2988000"/>
              <a:gd name="connsiteY3" fmla="*/ 307340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8000" h="3073400">
                <a:moveTo>
                  <a:pt x="0" y="0"/>
                </a:moveTo>
                <a:lnTo>
                  <a:pt x="2988000" y="0"/>
                </a:lnTo>
                <a:lnTo>
                  <a:pt x="2988000" y="3073400"/>
                </a:lnTo>
                <a:lnTo>
                  <a:pt x="0" y="3073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5823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ment middle 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2029585E-1E85-410D-9A7D-778B6C4612D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D420F16-AC67-453F-888C-27293C10A6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0520" y="6468618"/>
            <a:ext cx="1458119" cy="224434"/>
          </a:xfrm>
          <a:custGeom>
            <a:avLst/>
            <a:gdLst>
              <a:gd name="connsiteX0" fmla="*/ 541258 w 1458119"/>
              <a:gd name="connsiteY0" fmla="*/ 106053 h 224434"/>
              <a:gd name="connsiteX1" fmla="*/ 524531 w 1458119"/>
              <a:gd name="connsiteY1" fmla="*/ 129295 h 224434"/>
              <a:gd name="connsiteX2" fmla="*/ 533522 w 1458119"/>
              <a:gd name="connsiteY2" fmla="*/ 152990 h 224434"/>
              <a:gd name="connsiteX3" fmla="*/ 554694 w 1458119"/>
              <a:gd name="connsiteY3" fmla="*/ 164922 h 224434"/>
              <a:gd name="connsiteX4" fmla="*/ 575313 w 1458119"/>
              <a:gd name="connsiteY4" fmla="*/ 157400 h 224434"/>
              <a:gd name="connsiteX5" fmla="*/ 575358 w 1458119"/>
              <a:gd name="connsiteY5" fmla="*/ 157400 h 224434"/>
              <a:gd name="connsiteX6" fmla="*/ 560383 w 1458119"/>
              <a:gd name="connsiteY6" fmla="*/ 137393 h 224434"/>
              <a:gd name="connsiteX7" fmla="*/ 541258 w 1458119"/>
              <a:gd name="connsiteY7" fmla="*/ 106053 h 224434"/>
              <a:gd name="connsiteX8" fmla="*/ 880216 w 1458119"/>
              <a:gd name="connsiteY8" fmla="*/ 103610 h 224434"/>
              <a:gd name="connsiteX9" fmla="*/ 857597 w 1458119"/>
              <a:gd name="connsiteY9" fmla="*/ 127791 h 224434"/>
              <a:gd name="connsiteX10" fmla="*/ 880216 w 1458119"/>
              <a:gd name="connsiteY10" fmla="*/ 151972 h 224434"/>
              <a:gd name="connsiteX11" fmla="*/ 902836 w 1458119"/>
              <a:gd name="connsiteY11" fmla="*/ 127791 h 224434"/>
              <a:gd name="connsiteX12" fmla="*/ 880216 w 1458119"/>
              <a:gd name="connsiteY12" fmla="*/ 103610 h 224434"/>
              <a:gd name="connsiteX13" fmla="*/ 1245787 w 1458119"/>
              <a:gd name="connsiteY13" fmla="*/ 97910 h 224434"/>
              <a:gd name="connsiteX14" fmla="*/ 1225531 w 1458119"/>
              <a:gd name="connsiteY14" fmla="*/ 117759 h 224434"/>
              <a:gd name="connsiteX15" fmla="*/ 1265240 w 1458119"/>
              <a:gd name="connsiteY15" fmla="*/ 117759 h 224434"/>
              <a:gd name="connsiteX16" fmla="*/ 1245787 w 1458119"/>
              <a:gd name="connsiteY16" fmla="*/ 97910 h 224434"/>
              <a:gd name="connsiteX17" fmla="*/ 299441 w 1458119"/>
              <a:gd name="connsiteY17" fmla="*/ 80267 h 224434"/>
              <a:gd name="connsiteX18" fmla="*/ 329492 w 1458119"/>
              <a:gd name="connsiteY18" fmla="*/ 80267 h 224434"/>
              <a:gd name="connsiteX19" fmla="*/ 329492 w 1458119"/>
              <a:gd name="connsiteY19" fmla="*/ 174942 h 224434"/>
              <a:gd name="connsiteX20" fmla="*/ 299441 w 1458119"/>
              <a:gd name="connsiteY20" fmla="*/ 174942 h 224434"/>
              <a:gd name="connsiteX21" fmla="*/ 400133 w 1458119"/>
              <a:gd name="connsiteY21" fmla="*/ 80255 h 224434"/>
              <a:gd name="connsiteX22" fmla="*/ 434855 w 1458119"/>
              <a:gd name="connsiteY22" fmla="*/ 80255 h 224434"/>
              <a:gd name="connsiteX23" fmla="*/ 403029 w 1458119"/>
              <a:gd name="connsiteY23" fmla="*/ 127192 h 224434"/>
              <a:gd name="connsiteX24" fmla="*/ 435443 w 1458119"/>
              <a:gd name="connsiteY24" fmla="*/ 174942 h 224434"/>
              <a:gd name="connsiteX25" fmla="*/ 400676 w 1458119"/>
              <a:gd name="connsiteY25" fmla="*/ 174942 h 224434"/>
              <a:gd name="connsiteX26" fmla="*/ 385204 w 1458119"/>
              <a:gd name="connsiteY26" fmla="*/ 147436 h 224434"/>
              <a:gd name="connsiteX27" fmla="*/ 369642 w 1458119"/>
              <a:gd name="connsiteY27" fmla="*/ 174942 h 224434"/>
              <a:gd name="connsiteX28" fmla="*/ 334875 w 1458119"/>
              <a:gd name="connsiteY28" fmla="*/ 174942 h 224434"/>
              <a:gd name="connsiteX29" fmla="*/ 367482 w 1458119"/>
              <a:gd name="connsiteY29" fmla="*/ 127203 h 224434"/>
              <a:gd name="connsiteX30" fmla="*/ 335441 w 1458119"/>
              <a:gd name="connsiteY30" fmla="*/ 80267 h 224434"/>
              <a:gd name="connsiteX31" fmla="*/ 370207 w 1458119"/>
              <a:gd name="connsiteY31" fmla="*/ 80267 h 224434"/>
              <a:gd name="connsiteX32" fmla="*/ 385204 w 1458119"/>
              <a:gd name="connsiteY32" fmla="*/ 106969 h 224434"/>
              <a:gd name="connsiteX33" fmla="*/ 1363760 w 1458119"/>
              <a:gd name="connsiteY33" fmla="*/ 78842 h 224434"/>
              <a:gd name="connsiteX34" fmla="*/ 1366531 w 1458119"/>
              <a:gd name="connsiteY34" fmla="*/ 78932 h 224434"/>
              <a:gd name="connsiteX35" fmla="*/ 1366531 w 1458119"/>
              <a:gd name="connsiteY35" fmla="*/ 106562 h 224434"/>
              <a:gd name="connsiteX36" fmla="*/ 1362188 w 1458119"/>
              <a:gd name="connsiteY36" fmla="*/ 106359 h 224434"/>
              <a:gd name="connsiteX37" fmla="*/ 1334864 w 1458119"/>
              <a:gd name="connsiteY37" fmla="*/ 138207 h 224434"/>
              <a:gd name="connsiteX38" fmla="*/ 1334864 w 1458119"/>
              <a:gd name="connsiteY38" fmla="*/ 175157 h 224434"/>
              <a:gd name="connsiteX39" fmla="*/ 1304790 w 1458119"/>
              <a:gd name="connsiteY39" fmla="*/ 175157 h 224434"/>
              <a:gd name="connsiteX40" fmla="*/ 1304790 w 1458119"/>
              <a:gd name="connsiteY40" fmla="*/ 80414 h 224434"/>
              <a:gd name="connsiteX41" fmla="*/ 1334864 w 1458119"/>
              <a:gd name="connsiteY41" fmla="*/ 80414 h 224434"/>
              <a:gd name="connsiteX42" fmla="*/ 1334864 w 1458119"/>
              <a:gd name="connsiteY42" fmla="*/ 95807 h 224434"/>
              <a:gd name="connsiteX43" fmla="*/ 1363760 w 1458119"/>
              <a:gd name="connsiteY43" fmla="*/ 78842 h 224434"/>
              <a:gd name="connsiteX44" fmla="*/ 1003268 w 1458119"/>
              <a:gd name="connsiteY44" fmla="*/ 78842 h 224434"/>
              <a:gd name="connsiteX45" fmla="*/ 1006039 w 1458119"/>
              <a:gd name="connsiteY45" fmla="*/ 78932 h 224434"/>
              <a:gd name="connsiteX46" fmla="*/ 1006039 w 1458119"/>
              <a:gd name="connsiteY46" fmla="*/ 106562 h 224434"/>
              <a:gd name="connsiteX47" fmla="*/ 1001696 w 1458119"/>
              <a:gd name="connsiteY47" fmla="*/ 106359 h 224434"/>
              <a:gd name="connsiteX48" fmla="*/ 974371 w 1458119"/>
              <a:gd name="connsiteY48" fmla="*/ 138207 h 224434"/>
              <a:gd name="connsiteX49" fmla="*/ 974371 w 1458119"/>
              <a:gd name="connsiteY49" fmla="*/ 175157 h 224434"/>
              <a:gd name="connsiteX50" fmla="*/ 944298 w 1458119"/>
              <a:gd name="connsiteY50" fmla="*/ 175157 h 224434"/>
              <a:gd name="connsiteX51" fmla="*/ 944298 w 1458119"/>
              <a:gd name="connsiteY51" fmla="*/ 80414 h 224434"/>
              <a:gd name="connsiteX52" fmla="*/ 974371 w 1458119"/>
              <a:gd name="connsiteY52" fmla="*/ 80414 h 224434"/>
              <a:gd name="connsiteX53" fmla="*/ 974371 w 1458119"/>
              <a:gd name="connsiteY53" fmla="*/ 95807 h 224434"/>
              <a:gd name="connsiteX54" fmla="*/ 1003268 w 1458119"/>
              <a:gd name="connsiteY54" fmla="*/ 78842 h 224434"/>
              <a:gd name="connsiteX55" fmla="*/ 1152288 w 1458119"/>
              <a:gd name="connsiteY55" fmla="*/ 78050 h 224434"/>
              <a:gd name="connsiteX56" fmla="*/ 1178821 w 1458119"/>
              <a:gd name="connsiteY56" fmla="*/ 88862 h 224434"/>
              <a:gd name="connsiteX57" fmla="*/ 1186297 w 1458119"/>
              <a:gd name="connsiteY57" fmla="*/ 118947 h 224434"/>
              <a:gd name="connsiteX58" fmla="*/ 1186297 w 1458119"/>
              <a:gd name="connsiteY58" fmla="*/ 175157 h 224434"/>
              <a:gd name="connsiteX59" fmla="*/ 1156212 w 1458119"/>
              <a:gd name="connsiteY59" fmla="*/ 175157 h 224434"/>
              <a:gd name="connsiteX60" fmla="*/ 1156212 w 1458119"/>
              <a:gd name="connsiteY60" fmla="*/ 126604 h 224434"/>
              <a:gd name="connsiteX61" fmla="*/ 1139507 w 1458119"/>
              <a:gd name="connsiteY61" fmla="*/ 103610 h 224434"/>
              <a:gd name="connsiteX62" fmla="*/ 1121231 w 1458119"/>
              <a:gd name="connsiteY62" fmla="*/ 127587 h 224434"/>
              <a:gd name="connsiteX63" fmla="*/ 1121231 w 1458119"/>
              <a:gd name="connsiteY63" fmla="*/ 175157 h 224434"/>
              <a:gd name="connsiteX64" fmla="*/ 1091146 w 1458119"/>
              <a:gd name="connsiteY64" fmla="*/ 175157 h 224434"/>
              <a:gd name="connsiteX65" fmla="*/ 1091146 w 1458119"/>
              <a:gd name="connsiteY65" fmla="*/ 80414 h 224434"/>
              <a:gd name="connsiteX66" fmla="*/ 1121231 w 1458119"/>
              <a:gd name="connsiteY66" fmla="*/ 80414 h 224434"/>
              <a:gd name="connsiteX67" fmla="*/ 1121231 w 1458119"/>
              <a:gd name="connsiteY67" fmla="*/ 94178 h 224434"/>
              <a:gd name="connsiteX68" fmla="*/ 1152288 w 1458119"/>
              <a:gd name="connsiteY68" fmla="*/ 78050 h 224434"/>
              <a:gd name="connsiteX69" fmla="*/ 873939 w 1458119"/>
              <a:gd name="connsiteY69" fmla="*/ 77993 h 224434"/>
              <a:gd name="connsiteX70" fmla="*/ 902836 w 1458119"/>
              <a:gd name="connsiteY70" fmla="*/ 93918 h 224434"/>
              <a:gd name="connsiteX71" fmla="*/ 902836 w 1458119"/>
              <a:gd name="connsiteY71" fmla="*/ 80346 h 224434"/>
              <a:gd name="connsiteX72" fmla="*/ 932909 w 1458119"/>
              <a:gd name="connsiteY72" fmla="*/ 80414 h 224434"/>
              <a:gd name="connsiteX73" fmla="*/ 932909 w 1458119"/>
              <a:gd name="connsiteY73" fmla="*/ 175157 h 224434"/>
              <a:gd name="connsiteX74" fmla="*/ 902836 w 1458119"/>
              <a:gd name="connsiteY74" fmla="*/ 175157 h 224434"/>
              <a:gd name="connsiteX75" fmla="*/ 902836 w 1458119"/>
              <a:gd name="connsiteY75" fmla="*/ 161800 h 224434"/>
              <a:gd name="connsiteX76" fmla="*/ 873939 w 1458119"/>
              <a:gd name="connsiteY76" fmla="*/ 177521 h 224434"/>
              <a:gd name="connsiteX77" fmla="*/ 827739 w 1458119"/>
              <a:gd name="connsiteY77" fmla="*/ 127757 h 224434"/>
              <a:gd name="connsiteX78" fmla="*/ 873939 w 1458119"/>
              <a:gd name="connsiteY78" fmla="*/ 77993 h 224434"/>
              <a:gd name="connsiteX79" fmla="*/ 1415831 w 1458119"/>
              <a:gd name="connsiteY79" fmla="*/ 77858 h 224434"/>
              <a:gd name="connsiteX80" fmla="*/ 1456717 w 1458119"/>
              <a:gd name="connsiteY80" fmla="*/ 109899 h 224434"/>
              <a:gd name="connsiteX81" fmla="*/ 1427039 w 1458119"/>
              <a:gd name="connsiteY81" fmla="*/ 109899 h 224434"/>
              <a:gd name="connsiteX82" fmla="*/ 1414599 w 1458119"/>
              <a:gd name="connsiteY82" fmla="*/ 97458 h 224434"/>
              <a:gd name="connsiteX83" fmla="*/ 1403390 w 1458119"/>
              <a:gd name="connsiteY83" fmla="*/ 105906 h 224434"/>
              <a:gd name="connsiteX84" fmla="*/ 1427571 w 1458119"/>
              <a:gd name="connsiteY84" fmla="*/ 119275 h 224434"/>
              <a:gd name="connsiteX85" fmla="*/ 1458119 w 1458119"/>
              <a:gd name="connsiteY85" fmla="*/ 147244 h 224434"/>
              <a:gd name="connsiteX86" fmla="*/ 1415266 w 1458119"/>
              <a:gd name="connsiteY86" fmla="*/ 177713 h 224434"/>
              <a:gd name="connsiteX87" fmla="*/ 1371621 w 1458119"/>
              <a:gd name="connsiteY87" fmla="*/ 143512 h 224434"/>
              <a:gd name="connsiteX88" fmla="*/ 1401106 w 1458119"/>
              <a:gd name="connsiteY88" fmla="*/ 143512 h 224434"/>
              <a:gd name="connsiteX89" fmla="*/ 1416250 w 1458119"/>
              <a:gd name="connsiteY89" fmla="*/ 157468 h 224434"/>
              <a:gd name="connsiteX90" fmla="*/ 1428634 w 1458119"/>
              <a:gd name="connsiteY90" fmla="*/ 148624 h 224434"/>
              <a:gd name="connsiteX91" fmla="*/ 1403277 w 1458119"/>
              <a:gd name="connsiteY91" fmla="*/ 134475 h 224434"/>
              <a:gd name="connsiteX92" fmla="*/ 1373985 w 1458119"/>
              <a:gd name="connsiteY92" fmla="*/ 106755 h 224434"/>
              <a:gd name="connsiteX93" fmla="*/ 1415831 w 1458119"/>
              <a:gd name="connsiteY93" fmla="*/ 77858 h 224434"/>
              <a:gd name="connsiteX94" fmla="*/ 1245979 w 1458119"/>
              <a:gd name="connsiteY94" fmla="*/ 77858 h 224434"/>
              <a:gd name="connsiteX95" fmla="*/ 1294725 w 1458119"/>
              <a:gd name="connsiteY95" fmla="*/ 121107 h 224434"/>
              <a:gd name="connsiteX96" fmla="*/ 1293741 w 1458119"/>
              <a:gd name="connsiteY96" fmla="*/ 135063 h 224434"/>
              <a:gd name="connsiteX97" fmla="*/ 1225531 w 1458119"/>
              <a:gd name="connsiteY97" fmla="*/ 135063 h 224434"/>
              <a:gd name="connsiteX98" fmla="*/ 1246567 w 1458119"/>
              <a:gd name="connsiteY98" fmla="*/ 156088 h 224434"/>
              <a:gd name="connsiteX99" fmla="*/ 1264063 w 1458119"/>
              <a:gd name="connsiteY99" fmla="*/ 145287 h 224434"/>
              <a:gd name="connsiteX100" fmla="*/ 1293548 w 1458119"/>
              <a:gd name="connsiteY100" fmla="*/ 145287 h 224434"/>
              <a:gd name="connsiteX101" fmla="*/ 1246759 w 1458119"/>
              <a:gd name="connsiteY101" fmla="*/ 177713 h 224434"/>
              <a:gd name="connsiteX102" fmla="*/ 1195661 w 1458119"/>
              <a:gd name="connsiteY102" fmla="*/ 127791 h 224434"/>
              <a:gd name="connsiteX103" fmla="*/ 1245979 w 1458119"/>
              <a:gd name="connsiteY103" fmla="*/ 77858 h 224434"/>
              <a:gd name="connsiteX104" fmla="*/ 23638 w 1458119"/>
              <a:gd name="connsiteY104" fmla="*/ 76354 h 224434"/>
              <a:gd name="connsiteX105" fmla="*/ 49560 w 1458119"/>
              <a:gd name="connsiteY105" fmla="*/ 88093 h 224434"/>
              <a:gd name="connsiteX106" fmla="*/ 79316 w 1458119"/>
              <a:gd name="connsiteY106" fmla="*/ 77304 h 224434"/>
              <a:gd name="connsiteX107" fmla="*/ 104583 w 1458119"/>
              <a:gd name="connsiteY107" fmla="*/ 90140 h 224434"/>
              <a:gd name="connsiteX108" fmla="*/ 138105 w 1458119"/>
              <a:gd name="connsiteY108" fmla="*/ 77304 h 224434"/>
              <a:gd name="connsiteX109" fmla="*/ 162659 w 1458119"/>
              <a:gd name="connsiteY109" fmla="*/ 87041 h 224434"/>
              <a:gd name="connsiteX110" fmla="*/ 166572 w 1458119"/>
              <a:gd name="connsiteY110" fmla="*/ 119297 h 224434"/>
              <a:gd name="connsiteX111" fmla="*/ 160194 w 1458119"/>
              <a:gd name="connsiteY111" fmla="*/ 148262 h 224434"/>
              <a:gd name="connsiteX112" fmla="*/ 161325 w 1458119"/>
              <a:gd name="connsiteY112" fmla="*/ 164978 h 224434"/>
              <a:gd name="connsiteX113" fmla="*/ 174840 w 1458119"/>
              <a:gd name="connsiteY113" fmla="*/ 169762 h 224434"/>
              <a:gd name="connsiteX114" fmla="*/ 186150 w 1458119"/>
              <a:gd name="connsiteY114" fmla="*/ 168439 h 224434"/>
              <a:gd name="connsiteX115" fmla="*/ 180755 w 1458119"/>
              <a:gd name="connsiteY115" fmla="*/ 192755 h 224434"/>
              <a:gd name="connsiteX116" fmla="*/ 169558 w 1458119"/>
              <a:gd name="connsiteY116" fmla="*/ 193739 h 224434"/>
              <a:gd name="connsiteX117" fmla="*/ 139168 w 1458119"/>
              <a:gd name="connsiteY117" fmla="*/ 181615 h 224434"/>
              <a:gd name="connsiteX118" fmla="*/ 134011 w 1458119"/>
              <a:gd name="connsiteY118" fmla="*/ 150513 h 224434"/>
              <a:gd name="connsiteX119" fmla="*/ 141329 w 1458119"/>
              <a:gd name="connsiteY119" fmla="*/ 118687 h 224434"/>
              <a:gd name="connsiteX120" fmla="*/ 140639 w 1458119"/>
              <a:gd name="connsiteY120" fmla="*/ 103079 h 224434"/>
              <a:gd name="connsiteX121" fmla="*/ 132122 w 1458119"/>
              <a:gd name="connsiteY121" fmla="*/ 99607 h 224434"/>
              <a:gd name="connsiteX122" fmla="*/ 105951 w 1458119"/>
              <a:gd name="connsiteY122" fmla="*/ 123199 h 224434"/>
              <a:gd name="connsiteX123" fmla="*/ 94019 w 1458119"/>
              <a:gd name="connsiteY123" fmla="*/ 174716 h 224434"/>
              <a:gd name="connsiteX124" fmla="*/ 68606 w 1458119"/>
              <a:gd name="connsiteY124" fmla="*/ 174716 h 224434"/>
              <a:gd name="connsiteX125" fmla="*/ 81601 w 1458119"/>
              <a:gd name="connsiteY125" fmla="*/ 118675 h 224434"/>
              <a:gd name="connsiteX126" fmla="*/ 80911 w 1458119"/>
              <a:gd name="connsiteY126" fmla="*/ 103045 h 224434"/>
              <a:gd name="connsiteX127" fmla="*/ 72587 w 1458119"/>
              <a:gd name="connsiteY127" fmla="*/ 99652 h 224434"/>
              <a:gd name="connsiteX128" fmla="*/ 44188 w 1458119"/>
              <a:gd name="connsiteY128" fmla="*/ 131218 h 224434"/>
              <a:gd name="connsiteX129" fmla="*/ 34099 w 1458119"/>
              <a:gd name="connsiteY129" fmla="*/ 174761 h 224434"/>
              <a:gd name="connsiteX130" fmla="*/ 8663 w 1458119"/>
              <a:gd name="connsiteY130" fmla="*/ 174761 h 224434"/>
              <a:gd name="connsiteX131" fmla="*/ 23785 w 1458119"/>
              <a:gd name="connsiteY131" fmla="*/ 112274 h 224434"/>
              <a:gd name="connsiteX132" fmla="*/ 22416 w 1458119"/>
              <a:gd name="connsiteY132" fmla="*/ 100217 h 224434"/>
              <a:gd name="connsiteX133" fmla="*/ 5451 w 1458119"/>
              <a:gd name="connsiteY133" fmla="*/ 99641 h 224434"/>
              <a:gd name="connsiteX134" fmla="*/ 0 w 1458119"/>
              <a:gd name="connsiteY134" fmla="*/ 101903 h 224434"/>
              <a:gd name="connsiteX135" fmla="*/ 4524 w 1458119"/>
              <a:gd name="connsiteY135" fmla="*/ 80142 h 224434"/>
              <a:gd name="connsiteX136" fmla="*/ 6153 w 1458119"/>
              <a:gd name="connsiteY136" fmla="*/ 79554 h 224434"/>
              <a:gd name="connsiteX137" fmla="*/ 23638 w 1458119"/>
              <a:gd name="connsiteY137" fmla="*/ 76354 h 224434"/>
              <a:gd name="connsiteX138" fmla="*/ 750684 w 1458119"/>
              <a:gd name="connsiteY138" fmla="*/ 63573 h 224434"/>
              <a:gd name="connsiteX139" fmla="*/ 750684 w 1458119"/>
              <a:gd name="connsiteY139" fmla="*/ 111143 h 224434"/>
              <a:gd name="connsiteX140" fmla="*/ 772501 w 1458119"/>
              <a:gd name="connsiteY140" fmla="*/ 111143 h 224434"/>
              <a:gd name="connsiteX141" fmla="*/ 788524 w 1458119"/>
              <a:gd name="connsiteY141" fmla="*/ 103984 h 224434"/>
              <a:gd name="connsiteX142" fmla="*/ 794521 w 1458119"/>
              <a:gd name="connsiteY142" fmla="*/ 87291 h 224434"/>
              <a:gd name="connsiteX143" fmla="*/ 794533 w 1458119"/>
              <a:gd name="connsiteY143" fmla="*/ 87324 h 224434"/>
              <a:gd name="connsiteX144" fmla="*/ 794521 w 1458119"/>
              <a:gd name="connsiteY144" fmla="*/ 87290 h 224434"/>
              <a:gd name="connsiteX145" fmla="*/ 794521 w 1458119"/>
              <a:gd name="connsiteY145" fmla="*/ 87291 h 224434"/>
              <a:gd name="connsiteX146" fmla="*/ 788536 w 1458119"/>
              <a:gd name="connsiteY146" fmla="*/ 70656 h 224434"/>
              <a:gd name="connsiteX147" fmla="*/ 772512 w 1458119"/>
              <a:gd name="connsiteY147" fmla="*/ 63573 h 224434"/>
              <a:gd name="connsiteX148" fmla="*/ 1028976 w 1458119"/>
              <a:gd name="connsiteY148" fmla="*/ 52297 h 224434"/>
              <a:gd name="connsiteX149" fmla="*/ 1058857 w 1458119"/>
              <a:gd name="connsiteY149" fmla="*/ 52297 h 224434"/>
              <a:gd name="connsiteX150" fmla="*/ 1058857 w 1458119"/>
              <a:gd name="connsiteY150" fmla="*/ 80414 h 224434"/>
              <a:gd name="connsiteX151" fmla="*/ 1080481 w 1458119"/>
              <a:gd name="connsiteY151" fmla="*/ 80414 h 224434"/>
              <a:gd name="connsiteX152" fmla="*/ 1080481 w 1458119"/>
              <a:gd name="connsiteY152" fmla="*/ 102819 h 224434"/>
              <a:gd name="connsiteX153" fmla="*/ 1058857 w 1458119"/>
              <a:gd name="connsiteY153" fmla="*/ 102819 h 224434"/>
              <a:gd name="connsiteX154" fmla="*/ 1058857 w 1458119"/>
              <a:gd name="connsiteY154" fmla="*/ 136635 h 224434"/>
              <a:gd name="connsiteX155" fmla="*/ 1071829 w 1458119"/>
              <a:gd name="connsiteY155" fmla="*/ 152752 h 224434"/>
              <a:gd name="connsiteX156" fmla="*/ 1082641 w 1458119"/>
              <a:gd name="connsiteY156" fmla="*/ 152164 h 224434"/>
              <a:gd name="connsiteX157" fmla="*/ 1082664 w 1458119"/>
              <a:gd name="connsiteY157" fmla="*/ 175157 h 224434"/>
              <a:gd name="connsiteX158" fmla="*/ 1062611 w 1458119"/>
              <a:gd name="connsiteY158" fmla="*/ 176729 h 224434"/>
              <a:gd name="connsiteX159" fmla="*/ 1028998 w 1458119"/>
              <a:gd name="connsiteY159" fmla="*/ 143320 h 224434"/>
              <a:gd name="connsiteX160" fmla="*/ 1028998 w 1458119"/>
              <a:gd name="connsiteY160" fmla="*/ 102819 h 224434"/>
              <a:gd name="connsiteX161" fmla="*/ 1014035 w 1458119"/>
              <a:gd name="connsiteY161" fmla="*/ 102819 h 224434"/>
              <a:gd name="connsiteX162" fmla="*/ 1014035 w 1458119"/>
              <a:gd name="connsiteY162" fmla="*/ 80414 h 224434"/>
              <a:gd name="connsiteX163" fmla="*/ 1028976 w 1458119"/>
              <a:gd name="connsiteY163" fmla="*/ 80414 h 224434"/>
              <a:gd name="connsiteX164" fmla="*/ 562193 w 1458119"/>
              <a:gd name="connsiteY164" fmla="*/ 42582 h 224434"/>
              <a:gd name="connsiteX165" fmla="*/ 552184 w 1458119"/>
              <a:gd name="connsiteY165" fmla="*/ 46664 h 224434"/>
              <a:gd name="connsiteX166" fmla="*/ 548033 w 1458119"/>
              <a:gd name="connsiteY166" fmla="*/ 58201 h 224434"/>
              <a:gd name="connsiteX167" fmla="*/ 556153 w 1458119"/>
              <a:gd name="connsiteY167" fmla="*/ 85187 h 224434"/>
              <a:gd name="connsiteX168" fmla="*/ 571920 w 1458119"/>
              <a:gd name="connsiteY168" fmla="*/ 74239 h 224434"/>
              <a:gd name="connsiteX169" fmla="*/ 576545 w 1458119"/>
              <a:gd name="connsiteY169" fmla="*/ 59479 h 224434"/>
              <a:gd name="connsiteX170" fmla="*/ 572553 w 1458119"/>
              <a:gd name="connsiteY170" fmla="*/ 46823 h 224434"/>
              <a:gd name="connsiteX171" fmla="*/ 562193 w 1458119"/>
              <a:gd name="connsiteY171" fmla="*/ 42582 h 224434"/>
              <a:gd name="connsiteX172" fmla="*/ 718847 w 1458119"/>
              <a:gd name="connsiteY172" fmla="*/ 37560 h 224434"/>
              <a:gd name="connsiteX173" fmla="*/ 776448 w 1458119"/>
              <a:gd name="connsiteY173" fmla="*/ 37560 h 224434"/>
              <a:gd name="connsiteX174" fmla="*/ 826574 w 1458119"/>
              <a:gd name="connsiteY174" fmla="*/ 87324 h 224434"/>
              <a:gd name="connsiteX175" fmla="*/ 776448 w 1458119"/>
              <a:gd name="connsiteY175" fmla="*/ 137088 h 224434"/>
              <a:gd name="connsiteX176" fmla="*/ 750684 w 1458119"/>
              <a:gd name="connsiteY176" fmla="*/ 137088 h 224434"/>
              <a:gd name="connsiteX177" fmla="*/ 750684 w 1458119"/>
              <a:gd name="connsiteY177" fmla="*/ 175214 h 224434"/>
              <a:gd name="connsiteX178" fmla="*/ 718847 w 1458119"/>
              <a:gd name="connsiteY178" fmla="*/ 175214 h 224434"/>
              <a:gd name="connsiteX179" fmla="*/ 235518 w 1458119"/>
              <a:gd name="connsiteY179" fmla="*/ 33918 h 224434"/>
              <a:gd name="connsiteX180" fmla="*/ 284422 w 1458119"/>
              <a:gd name="connsiteY180" fmla="*/ 77722 h 224434"/>
              <a:gd name="connsiteX181" fmla="*/ 252562 w 1458119"/>
              <a:gd name="connsiteY181" fmla="*/ 77722 h 224434"/>
              <a:gd name="connsiteX182" fmla="*/ 235484 w 1458119"/>
              <a:gd name="connsiteY182" fmla="*/ 57884 h 224434"/>
              <a:gd name="connsiteX183" fmla="*/ 218779 w 1458119"/>
              <a:gd name="connsiteY183" fmla="*/ 72022 h 224434"/>
              <a:gd name="connsiteX184" fmla="*/ 238424 w 1458119"/>
              <a:gd name="connsiteY184" fmla="*/ 90118 h 224434"/>
              <a:gd name="connsiteX185" fmla="*/ 286740 w 1458119"/>
              <a:gd name="connsiteY185" fmla="*/ 134509 h 224434"/>
              <a:gd name="connsiteX186" fmla="*/ 235088 w 1458119"/>
              <a:gd name="connsiteY186" fmla="*/ 178505 h 224434"/>
              <a:gd name="connsiteX187" fmla="*/ 183232 w 1458119"/>
              <a:gd name="connsiteY187" fmla="*/ 129408 h 224434"/>
              <a:gd name="connsiteX188" fmla="*/ 215047 w 1458119"/>
              <a:gd name="connsiteY188" fmla="*/ 129375 h 224434"/>
              <a:gd name="connsiteX189" fmla="*/ 237056 w 1458119"/>
              <a:gd name="connsiteY189" fmla="*/ 153125 h 224434"/>
              <a:gd name="connsiteX190" fmla="*/ 255151 w 1458119"/>
              <a:gd name="connsiteY190" fmla="*/ 137020 h 224434"/>
              <a:gd name="connsiteX191" fmla="*/ 233742 w 1458119"/>
              <a:gd name="connsiteY191" fmla="*/ 117793 h 224434"/>
              <a:gd name="connsiteX192" fmla="*/ 187190 w 1458119"/>
              <a:gd name="connsiteY192" fmla="*/ 72621 h 224434"/>
              <a:gd name="connsiteX193" fmla="*/ 235518 w 1458119"/>
              <a:gd name="connsiteY193" fmla="*/ 33918 h 224434"/>
              <a:gd name="connsiteX194" fmla="*/ 563188 w 1458119"/>
              <a:gd name="connsiteY194" fmla="*/ 30480 h 224434"/>
              <a:gd name="connsiteX195" fmla="*/ 585808 w 1458119"/>
              <a:gd name="connsiteY195" fmla="*/ 37944 h 224434"/>
              <a:gd name="connsiteX196" fmla="*/ 594483 w 1458119"/>
              <a:gd name="connsiteY196" fmla="*/ 57952 h 224434"/>
              <a:gd name="connsiteX197" fmla="*/ 586566 w 1458119"/>
              <a:gd name="connsiteY197" fmla="*/ 79249 h 224434"/>
              <a:gd name="connsiteX198" fmla="*/ 562046 w 1458119"/>
              <a:gd name="connsiteY198" fmla="*/ 96417 h 224434"/>
              <a:gd name="connsiteX199" fmla="*/ 579373 w 1458119"/>
              <a:gd name="connsiteY199" fmla="*/ 124409 h 224434"/>
              <a:gd name="connsiteX200" fmla="*/ 591565 w 1458119"/>
              <a:gd name="connsiteY200" fmla="*/ 140560 h 224434"/>
              <a:gd name="connsiteX201" fmla="*/ 604006 w 1458119"/>
              <a:gd name="connsiteY201" fmla="*/ 114547 h 224434"/>
              <a:gd name="connsiteX202" fmla="*/ 601257 w 1458119"/>
              <a:gd name="connsiteY202" fmla="*/ 108225 h 224434"/>
              <a:gd name="connsiteX203" fmla="*/ 591655 w 1458119"/>
              <a:gd name="connsiteY203" fmla="*/ 105657 h 224434"/>
              <a:gd name="connsiteX204" fmla="*/ 584360 w 1458119"/>
              <a:gd name="connsiteY204" fmla="*/ 105657 h 224434"/>
              <a:gd name="connsiteX205" fmla="*/ 584360 w 1458119"/>
              <a:gd name="connsiteY205" fmla="*/ 94529 h 224434"/>
              <a:gd name="connsiteX206" fmla="*/ 641623 w 1458119"/>
              <a:gd name="connsiteY206" fmla="*/ 94529 h 224434"/>
              <a:gd name="connsiteX207" fmla="*/ 641623 w 1458119"/>
              <a:gd name="connsiteY207" fmla="*/ 105680 h 224434"/>
              <a:gd name="connsiteX208" fmla="*/ 635233 w 1458119"/>
              <a:gd name="connsiteY208" fmla="*/ 105680 h 224434"/>
              <a:gd name="connsiteX209" fmla="*/ 627802 w 1458119"/>
              <a:gd name="connsiteY209" fmla="*/ 107026 h 224434"/>
              <a:gd name="connsiteX210" fmla="*/ 622554 w 1458119"/>
              <a:gd name="connsiteY210" fmla="*/ 111154 h 224434"/>
              <a:gd name="connsiteX211" fmla="*/ 616198 w 1458119"/>
              <a:gd name="connsiteY211" fmla="*/ 122306 h 224434"/>
              <a:gd name="connsiteX212" fmla="*/ 599923 w 1458119"/>
              <a:gd name="connsiteY212" fmla="*/ 149710 h 224434"/>
              <a:gd name="connsiteX213" fmla="*/ 619421 w 1458119"/>
              <a:gd name="connsiteY213" fmla="*/ 160737 h 224434"/>
              <a:gd name="connsiteX214" fmla="*/ 627338 w 1458119"/>
              <a:gd name="connsiteY214" fmla="*/ 156880 h 224434"/>
              <a:gd name="connsiteX215" fmla="*/ 631862 w 1458119"/>
              <a:gd name="connsiteY215" fmla="*/ 142245 h 224434"/>
              <a:gd name="connsiteX216" fmla="*/ 631862 w 1458119"/>
              <a:gd name="connsiteY216" fmla="*/ 142030 h 224434"/>
              <a:gd name="connsiteX217" fmla="*/ 632326 w 1458119"/>
              <a:gd name="connsiteY217" fmla="*/ 140187 h 224434"/>
              <a:gd name="connsiteX218" fmla="*/ 642199 w 1458119"/>
              <a:gd name="connsiteY218" fmla="*/ 140074 h 224434"/>
              <a:gd name="connsiteX219" fmla="*/ 642199 w 1458119"/>
              <a:gd name="connsiteY219" fmla="*/ 142460 h 224434"/>
              <a:gd name="connsiteX220" fmla="*/ 634282 w 1458119"/>
              <a:gd name="connsiteY220" fmla="*/ 170735 h 224434"/>
              <a:gd name="connsiteX221" fmla="*/ 613144 w 1458119"/>
              <a:gd name="connsiteY221" fmla="*/ 180721 h 224434"/>
              <a:gd name="connsiteX222" fmla="*/ 599007 w 1458119"/>
              <a:gd name="connsiteY222" fmla="*/ 177102 h 224434"/>
              <a:gd name="connsiteX223" fmla="*/ 583625 w 1458119"/>
              <a:gd name="connsiteY223" fmla="*/ 166086 h 224434"/>
              <a:gd name="connsiteX224" fmla="*/ 565134 w 1458119"/>
              <a:gd name="connsiteY224" fmla="*/ 177170 h 224434"/>
              <a:gd name="connsiteX225" fmla="*/ 545907 w 1458119"/>
              <a:gd name="connsiteY225" fmla="*/ 180721 h 224434"/>
              <a:gd name="connsiteX226" fmla="*/ 514872 w 1458119"/>
              <a:gd name="connsiteY226" fmla="*/ 168665 h 224434"/>
              <a:gd name="connsiteX227" fmla="*/ 510348 w 1458119"/>
              <a:gd name="connsiteY227" fmla="*/ 114377 h 224434"/>
              <a:gd name="connsiteX228" fmla="*/ 535784 w 1458119"/>
              <a:gd name="connsiteY228" fmla="*/ 94404 h 224434"/>
              <a:gd name="connsiteX229" fmla="*/ 527528 w 1458119"/>
              <a:gd name="connsiteY229" fmla="*/ 64681 h 224434"/>
              <a:gd name="connsiteX230" fmla="*/ 537990 w 1458119"/>
              <a:gd name="connsiteY230" fmla="*/ 40523 h 224434"/>
              <a:gd name="connsiteX231" fmla="*/ 563188 w 1458119"/>
              <a:gd name="connsiteY231" fmla="*/ 30480 h 224434"/>
              <a:gd name="connsiteX232" fmla="*/ 314166 w 1458119"/>
              <a:gd name="connsiteY232" fmla="*/ 29789 h 224434"/>
              <a:gd name="connsiteX233" fmla="*/ 314370 w 1458119"/>
              <a:gd name="connsiteY233" fmla="*/ 29790 h 224434"/>
              <a:gd name="connsiteX234" fmla="*/ 333257 w 1458119"/>
              <a:gd name="connsiteY234" fmla="*/ 49016 h 224434"/>
              <a:gd name="connsiteX235" fmla="*/ 314031 w 1458119"/>
              <a:gd name="connsiteY235" fmla="*/ 67904 h 224434"/>
              <a:gd name="connsiteX236" fmla="*/ 295144 w 1458119"/>
              <a:gd name="connsiteY236" fmla="*/ 48836 h 224434"/>
              <a:gd name="connsiteX237" fmla="*/ 314166 w 1458119"/>
              <a:gd name="connsiteY237" fmla="*/ 29789 h 224434"/>
              <a:gd name="connsiteX238" fmla="*/ 572202 w 1458119"/>
              <a:gd name="connsiteY238" fmla="*/ 14940 h 224434"/>
              <a:gd name="connsiteX239" fmla="*/ 474937 w 1458119"/>
              <a:gd name="connsiteY239" fmla="*/ 112206 h 224434"/>
              <a:gd name="connsiteX240" fmla="*/ 572202 w 1458119"/>
              <a:gd name="connsiteY240" fmla="*/ 209471 h 224434"/>
              <a:gd name="connsiteX241" fmla="*/ 669468 w 1458119"/>
              <a:gd name="connsiteY241" fmla="*/ 112206 h 224434"/>
              <a:gd name="connsiteX242" fmla="*/ 572202 w 1458119"/>
              <a:gd name="connsiteY242" fmla="*/ 14940 h 224434"/>
              <a:gd name="connsiteX243" fmla="*/ 572202 w 1458119"/>
              <a:gd name="connsiteY243" fmla="*/ 0 h 224434"/>
              <a:gd name="connsiteX244" fmla="*/ 684408 w 1458119"/>
              <a:gd name="connsiteY244" fmla="*/ 112206 h 224434"/>
              <a:gd name="connsiteX245" fmla="*/ 684408 w 1458119"/>
              <a:gd name="connsiteY245" fmla="*/ 112229 h 224434"/>
              <a:gd name="connsiteX246" fmla="*/ 572180 w 1458119"/>
              <a:gd name="connsiteY246" fmla="*/ 224434 h 224434"/>
              <a:gd name="connsiteX247" fmla="*/ 459974 w 1458119"/>
              <a:gd name="connsiteY247" fmla="*/ 112206 h 224434"/>
              <a:gd name="connsiteX248" fmla="*/ 572202 w 1458119"/>
              <a:gd name="connsiteY248" fmla="*/ 0 h 22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</a:cxnLst>
            <a:rect l="l" t="t" r="r" b="b"/>
            <a:pathLst>
              <a:path w="1458119" h="224434">
                <a:moveTo>
                  <a:pt x="541258" y="106053"/>
                </a:moveTo>
                <a:cubicBezTo>
                  <a:pt x="530186" y="112738"/>
                  <a:pt x="524531" y="120553"/>
                  <a:pt x="524531" y="129295"/>
                </a:cubicBezTo>
                <a:cubicBezTo>
                  <a:pt x="524531" y="136658"/>
                  <a:pt x="527754" y="144959"/>
                  <a:pt x="533522" y="152990"/>
                </a:cubicBezTo>
                <a:cubicBezTo>
                  <a:pt x="539290" y="161020"/>
                  <a:pt x="546212" y="164922"/>
                  <a:pt x="554694" y="164922"/>
                </a:cubicBezTo>
                <a:cubicBezTo>
                  <a:pt x="561447" y="164922"/>
                  <a:pt x="568379" y="162388"/>
                  <a:pt x="575313" y="157400"/>
                </a:cubicBezTo>
                <a:lnTo>
                  <a:pt x="575358" y="157400"/>
                </a:lnTo>
                <a:cubicBezTo>
                  <a:pt x="569386" y="150072"/>
                  <a:pt x="564625" y="143693"/>
                  <a:pt x="560383" y="137393"/>
                </a:cubicBezTo>
                <a:cubicBezTo>
                  <a:pt x="556798" y="132066"/>
                  <a:pt x="550600" y="122260"/>
                  <a:pt x="541258" y="106053"/>
                </a:cubicBezTo>
                <a:close/>
                <a:moveTo>
                  <a:pt x="880216" y="103610"/>
                </a:moveTo>
                <a:cubicBezTo>
                  <a:pt x="866645" y="103610"/>
                  <a:pt x="857597" y="114819"/>
                  <a:pt x="857597" y="127791"/>
                </a:cubicBezTo>
                <a:cubicBezTo>
                  <a:pt x="857597" y="140956"/>
                  <a:pt x="866645" y="151972"/>
                  <a:pt x="880216" y="151972"/>
                </a:cubicBezTo>
                <a:cubicBezTo>
                  <a:pt x="893788" y="151972"/>
                  <a:pt x="902836" y="140956"/>
                  <a:pt x="902836" y="127791"/>
                </a:cubicBezTo>
                <a:cubicBezTo>
                  <a:pt x="902836" y="114819"/>
                  <a:pt x="893788" y="103610"/>
                  <a:pt x="880216" y="103610"/>
                </a:cubicBezTo>
                <a:close/>
                <a:moveTo>
                  <a:pt x="1245787" y="97910"/>
                </a:moveTo>
                <a:cubicBezTo>
                  <a:pt x="1234024" y="97921"/>
                  <a:pt x="1225531" y="104979"/>
                  <a:pt x="1225531" y="117759"/>
                </a:cubicBezTo>
                <a:lnTo>
                  <a:pt x="1265240" y="117759"/>
                </a:lnTo>
                <a:cubicBezTo>
                  <a:pt x="1265240" y="105578"/>
                  <a:pt x="1257187" y="97910"/>
                  <a:pt x="1245787" y="97910"/>
                </a:cubicBezTo>
                <a:close/>
                <a:moveTo>
                  <a:pt x="299441" y="80267"/>
                </a:moveTo>
                <a:lnTo>
                  <a:pt x="329492" y="80267"/>
                </a:lnTo>
                <a:lnTo>
                  <a:pt x="329492" y="174942"/>
                </a:lnTo>
                <a:lnTo>
                  <a:pt x="299441" y="174942"/>
                </a:lnTo>
                <a:close/>
                <a:moveTo>
                  <a:pt x="400133" y="80255"/>
                </a:moveTo>
                <a:lnTo>
                  <a:pt x="434855" y="80255"/>
                </a:lnTo>
                <a:lnTo>
                  <a:pt x="403029" y="127192"/>
                </a:lnTo>
                <a:lnTo>
                  <a:pt x="435443" y="174942"/>
                </a:lnTo>
                <a:lnTo>
                  <a:pt x="400676" y="174942"/>
                </a:lnTo>
                <a:lnTo>
                  <a:pt x="385204" y="147436"/>
                </a:lnTo>
                <a:lnTo>
                  <a:pt x="369642" y="174942"/>
                </a:lnTo>
                <a:lnTo>
                  <a:pt x="334875" y="174942"/>
                </a:lnTo>
                <a:lnTo>
                  <a:pt x="367482" y="127203"/>
                </a:lnTo>
                <a:lnTo>
                  <a:pt x="335441" y="80267"/>
                </a:lnTo>
                <a:lnTo>
                  <a:pt x="370207" y="80267"/>
                </a:lnTo>
                <a:lnTo>
                  <a:pt x="385204" y="106969"/>
                </a:lnTo>
                <a:close/>
                <a:moveTo>
                  <a:pt x="1363760" y="78842"/>
                </a:moveTo>
                <a:cubicBezTo>
                  <a:pt x="1364756" y="78842"/>
                  <a:pt x="1365672" y="78876"/>
                  <a:pt x="1366531" y="78932"/>
                </a:cubicBezTo>
                <a:lnTo>
                  <a:pt x="1366531" y="106562"/>
                </a:lnTo>
                <a:cubicBezTo>
                  <a:pt x="1365084" y="106419"/>
                  <a:pt x="1363636" y="106351"/>
                  <a:pt x="1362188" y="106359"/>
                </a:cubicBezTo>
                <a:cubicBezTo>
                  <a:pt x="1345676" y="106359"/>
                  <a:pt x="1334864" y="115011"/>
                  <a:pt x="1334864" y="138207"/>
                </a:cubicBezTo>
                <a:lnTo>
                  <a:pt x="1334864" y="175157"/>
                </a:lnTo>
                <a:lnTo>
                  <a:pt x="1304790" y="175157"/>
                </a:lnTo>
                <a:lnTo>
                  <a:pt x="1304790" y="80414"/>
                </a:lnTo>
                <a:lnTo>
                  <a:pt x="1334864" y="80414"/>
                </a:lnTo>
                <a:lnTo>
                  <a:pt x="1334864" y="95807"/>
                </a:lnTo>
                <a:cubicBezTo>
                  <a:pt x="1339184" y="86894"/>
                  <a:pt x="1350584" y="78842"/>
                  <a:pt x="1363760" y="78842"/>
                </a:cubicBezTo>
                <a:close/>
                <a:moveTo>
                  <a:pt x="1003268" y="78842"/>
                </a:moveTo>
                <a:cubicBezTo>
                  <a:pt x="1004264" y="78842"/>
                  <a:pt x="1005180" y="78876"/>
                  <a:pt x="1006039" y="78932"/>
                </a:cubicBezTo>
                <a:lnTo>
                  <a:pt x="1006039" y="106562"/>
                </a:lnTo>
                <a:cubicBezTo>
                  <a:pt x="1004596" y="106419"/>
                  <a:pt x="1003146" y="106351"/>
                  <a:pt x="1001696" y="106359"/>
                </a:cubicBezTo>
                <a:cubicBezTo>
                  <a:pt x="985184" y="106359"/>
                  <a:pt x="974371" y="115011"/>
                  <a:pt x="974371" y="138207"/>
                </a:cubicBezTo>
                <a:lnTo>
                  <a:pt x="974371" y="175157"/>
                </a:lnTo>
                <a:lnTo>
                  <a:pt x="944298" y="175157"/>
                </a:lnTo>
                <a:lnTo>
                  <a:pt x="944298" y="80414"/>
                </a:lnTo>
                <a:lnTo>
                  <a:pt x="974371" y="80414"/>
                </a:lnTo>
                <a:lnTo>
                  <a:pt x="974371" y="95807"/>
                </a:lnTo>
                <a:cubicBezTo>
                  <a:pt x="978692" y="86894"/>
                  <a:pt x="990092" y="78842"/>
                  <a:pt x="1003268" y="78842"/>
                </a:cubicBezTo>
                <a:close/>
                <a:moveTo>
                  <a:pt x="1152288" y="78050"/>
                </a:moveTo>
                <a:cubicBezTo>
                  <a:pt x="1164468" y="78050"/>
                  <a:pt x="1173709" y="82178"/>
                  <a:pt x="1178821" y="88862"/>
                </a:cubicBezTo>
                <a:cubicBezTo>
                  <a:pt x="1184725" y="96135"/>
                  <a:pt x="1186297" y="105375"/>
                  <a:pt x="1186297" y="118947"/>
                </a:cubicBezTo>
                <a:lnTo>
                  <a:pt x="1186297" y="175157"/>
                </a:lnTo>
                <a:lnTo>
                  <a:pt x="1156212" y="175157"/>
                </a:lnTo>
                <a:lnTo>
                  <a:pt x="1156212" y="126604"/>
                </a:lnTo>
                <a:cubicBezTo>
                  <a:pt x="1156212" y="113032"/>
                  <a:pt x="1152084" y="103610"/>
                  <a:pt x="1139507" y="103610"/>
                </a:cubicBezTo>
                <a:cubicBezTo>
                  <a:pt x="1127315" y="103610"/>
                  <a:pt x="1121231" y="113043"/>
                  <a:pt x="1121231" y="127587"/>
                </a:cubicBezTo>
                <a:lnTo>
                  <a:pt x="1121231" y="175157"/>
                </a:lnTo>
                <a:lnTo>
                  <a:pt x="1091146" y="175157"/>
                </a:lnTo>
                <a:lnTo>
                  <a:pt x="1091146" y="80414"/>
                </a:lnTo>
                <a:lnTo>
                  <a:pt x="1121231" y="80414"/>
                </a:lnTo>
                <a:lnTo>
                  <a:pt x="1121231" y="94178"/>
                </a:lnTo>
                <a:cubicBezTo>
                  <a:pt x="1126535" y="83999"/>
                  <a:pt x="1137540" y="78050"/>
                  <a:pt x="1152288" y="78050"/>
                </a:cubicBezTo>
                <a:close/>
                <a:moveTo>
                  <a:pt x="873939" y="77993"/>
                </a:moveTo>
                <a:cubicBezTo>
                  <a:pt x="886120" y="77993"/>
                  <a:pt x="898312" y="85266"/>
                  <a:pt x="902836" y="93918"/>
                </a:cubicBezTo>
                <a:lnTo>
                  <a:pt x="902836" y="80346"/>
                </a:lnTo>
                <a:lnTo>
                  <a:pt x="932909" y="80414"/>
                </a:lnTo>
                <a:lnTo>
                  <a:pt x="932909" y="175157"/>
                </a:lnTo>
                <a:lnTo>
                  <a:pt x="902836" y="175157"/>
                </a:lnTo>
                <a:lnTo>
                  <a:pt x="902836" y="161800"/>
                </a:lnTo>
                <a:cubicBezTo>
                  <a:pt x="898312" y="170441"/>
                  <a:pt x="886120" y="177521"/>
                  <a:pt x="873939" y="177521"/>
                </a:cubicBezTo>
                <a:cubicBezTo>
                  <a:pt x="846615" y="177521"/>
                  <a:pt x="827739" y="156088"/>
                  <a:pt x="827739" y="127757"/>
                </a:cubicBezTo>
                <a:cubicBezTo>
                  <a:pt x="827739" y="99426"/>
                  <a:pt x="846615" y="77993"/>
                  <a:pt x="873939" y="77993"/>
                </a:cubicBezTo>
                <a:close/>
                <a:moveTo>
                  <a:pt x="1415831" y="77858"/>
                </a:moveTo>
                <a:cubicBezTo>
                  <a:pt x="1443348" y="77858"/>
                  <a:pt x="1456717" y="91814"/>
                  <a:pt x="1456717" y="109899"/>
                </a:cubicBezTo>
                <a:lnTo>
                  <a:pt x="1427039" y="109899"/>
                </a:lnTo>
                <a:cubicBezTo>
                  <a:pt x="1427039" y="101982"/>
                  <a:pt x="1422911" y="97458"/>
                  <a:pt x="1414599" y="97458"/>
                </a:cubicBezTo>
                <a:cubicBezTo>
                  <a:pt x="1408502" y="97458"/>
                  <a:pt x="1403390" y="100206"/>
                  <a:pt x="1403390" y="105906"/>
                </a:cubicBezTo>
                <a:cubicBezTo>
                  <a:pt x="1403390" y="112794"/>
                  <a:pt x="1411647" y="113970"/>
                  <a:pt x="1427571" y="119275"/>
                </a:cubicBezTo>
                <a:cubicBezTo>
                  <a:pt x="1444355" y="124251"/>
                  <a:pt x="1458119" y="128775"/>
                  <a:pt x="1458119" y="147244"/>
                </a:cubicBezTo>
                <a:cubicBezTo>
                  <a:pt x="1458119" y="169660"/>
                  <a:pt x="1438892" y="177713"/>
                  <a:pt x="1415266" y="177713"/>
                </a:cubicBezTo>
                <a:cubicBezTo>
                  <a:pt x="1388337" y="177713"/>
                  <a:pt x="1371621" y="165272"/>
                  <a:pt x="1371621" y="143512"/>
                </a:cubicBezTo>
                <a:lnTo>
                  <a:pt x="1401106" y="143512"/>
                </a:lnTo>
                <a:cubicBezTo>
                  <a:pt x="1401106" y="153544"/>
                  <a:pt x="1407406" y="157468"/>
                  <a:pt x="1416250" y="157468"/>
                </a:cubicBezTo>
                <a:cubicBezTo>
                  <a:pt x="1423522" y="157468"/>
                  <a:pt x="1428634" y="154912"/>
                  <a:pt x="1428634" y="148624"/>
                </a:cubicBezTo>
                <a:cubicBezTo>
                  <a:pt x="1428634" y="141352"/>
                  <a:pt x="1421158" y="140368"/>
                  <a:pt x="1403277" y="134475"/>
                </a:cubicBezTo>
                <a:cubicBezTo>
                  <a:pt x="1387545" y="129555"/>
                  <a:pt x="1373985" y="125031"/>
                  <a:pt x="1373985" y="106755"/>
                </a:cubicBezTo>
                <a:cubicBezTo>
                  <a:pt x="1373985" y="87098"/>
                  <a:pt x="1390294" y="77858"/>
                  <a:pt x="1415831" y="77858"/>
                </a:cubicBezTo>
                <a:close/>
                <a:moveTo>
                  <a:pt x="1245979" y="77858"/>
                </a:moveTo>
                <a:cubicBezTo>
                  <a:pt x="1275656" y="77858"/>
                  <a:pt x="1294725" y="97910"/>
                  <a:pt x="1294725" y="121107"/>
                </a:cubicBezTo>
                <a:cubicBezTo>
                  <a:pt x="1294826" y="125779"/>
                  <a:pt x="1294498" y="130451"/>
                  <a:pt x="1293741" y="135063"/>
                </a:cubicBezTo>
                <a:lnTo>
                  <a:pt x="1225531" y="135063"/>
                </a:lnTo>
                <a:cubicBezTo>
                  <a:pt x="1226119" y="146464"/>
                  <a:pt x="1230846" y="156088"/>
                  <a:pt x="1246567" y="156088"/>
                </a:cubicBezTo>
                <a:cubicBezTo>
                  <a:pt x="1256984" y="156088"/>
                  <a:pt x="1262096" y="151372"/>
                  <a:pt x="1264063" y="145287"/>
                </a:cubicBezTo>
                <a:lnTo>
                  <a:pt x="1293548" y="145287"/>
                </a:lnTo>
                <a:cubicBezTo>
                  <a:pt x="1290800" y="163168"/>
                  <a:pt x="1273892" y="177713"/>
                  <a:pt x="1246759" y="177713"/>
                </a:cubicBezTo>
                <a:cubicBezTo>
                  <a:pt x="1213542" y="177713"/>
                  <a:pt x="1195661" y="157072"/>
                  <a:pt x="1195661" y="127791"/>
                </a:cubicBezTo>
                <a:cubicBezTo>
                  <a:pt x="1195661" y="100070"/>
                  <a:pt x="1213146" y="77858"/>
                  <a:pt x="1245979" y="77858"/>
                </a:cubicBezTo>
                <a:close/>
                <a:moveTo>
                  <a:pt x="23638" y="76354"/>
                </a:moveTo>
                <a:cubicBezTo>
                  <a:pt x="35581" y="76354"/>
                  <a:pt x="45692" y="81149"/>
                  <a:pt x="49560" y="88093"/>
                </a:cubicBezTo>
                <a:cubicBezTo>
                  <a:pt x="59083" y="80934"/>
                  <a:pt x="69137" y="77304"/>
                  <a:pt x="79316" y="77304"/>
                </a:cubicBezTo>
                <a:cubicBezTo>
                  <a:pt x="91701" y="77304"/>
                  <a:pt x="100183" y="81613"/>
                  <a:pt x="104583" y="90140"/>
                </a:cubicBezTo>
                <a:cubicBezTo>
                  <a:pt x="115305" y="81511"/>
                  <a:pt x="126309" y="77304"/>
                  <a:pt x="138105" y="77304"/>
                </a:cubicBezTo>
                <a:cubicBezTo>
                  <a:pt x="149268" y="77304"/>
                  <a:pt x="157513" y="80583"/>
                  <a:pt x="162659" y="87041"/>
                </a:cubicBezTo>
                <a:cubicBezTo>
                  <a:pt x="168506" y="94415"/>
                  <a:pt x="169830" y="105262"/>
                  <a:pt x="166572" y="119297"/>
                </a:cubicBezTo>
                <a:lnTo>
                  <a:pt x="160194" y="148262"/>
                </a:lnTo>
                <a:cubicBezTo>
                  <a:pt x="158237" y="155930"/>
                  <a:pt x="158633" y="161506"/>
                  <a:pt x="161325" y="164978"/>
                </a:cubicBezTo>
                <a:cubicBezTo>
                  <a:pt x="163790" y="168156"/>
                  <a:pt x="168325" y="169762"/>
                  <a:pt x="174840" y="169762"/>
                </a:cubicBezTo>
                <a:cubicBezTo>
                  <a:pt x="178645" y="169703"/>
                  <a:pt x="182434" y="169260"/>
                  <a:pt x="186150" y="168439"/>
                </a:cubicBezTo>
                <a:lnTo>
                  <a:pt x="180755" y="192755"/>
                </a:lnTo>
                <a:cubicBezTo>
                  <a:pt x="177056" y="193384"/>
                  <a:pt x="173311" y="193713"/>
                  <a:pt x="169558" y="193739"/>
                </a:cubicBezTo>
                <a:cubicBezTo>
                  <a:pt x="156269" y="193739"/>
                  <a:pt x="145344" y="189328"/>
                  <a:pt x="139168" y="181615"/>
                </a:cubicBezTo>
                <a:cubicBezTo>
                  <a:pt x="132993" y="173902"/>
                  <a:pt x="131229" y="163519"/>
                  <a:pt x="134011" y="150513"/>
                </a:cubicBezTo>
                <a:lnTo>
                  <a:pt x="141329" y="118687"/>
                </a:lnTo>
                <a:cubicBezTo>
                  <a:pt x="143048" y="111211"/>
                  <a:pt x="142822" y="105827"/>
                  <a:pt x="140639" y="103079"/>
                </a:cubicBezTo>
                <a:cubicBezTo>
                  <a:pt x="138829" y="100806"/>
                  <a:pt x="135889" y="99607"/>
                  <a:pt x="132122" y="99607"/>
                </a:cubicBezTo>
                <a:cubicBezTo>
                  <a:pt x="120010" y="99607"/>
                  <a:pt x="109242" y="109311"/>
                  <a:pt x="105951" y="123199"/>
                </a:cubicBezTo>
                <a:lnTo>
                  <a:pt x="94019" y="174716"/>
                </a:lnTo>
                <a:lnTo>
                  <a:pt x="68606" y="174716"/>
                </a:lnTo>
                <a:lnTo>
                  <a:pt x="81601" y="118675"/>
                </a:lnTo>
                <a:cubicBezTo>
                  <a:pt x="83331" y="111188"/>
                  <a:pt x="83094" y="105793"/>
                  <a:pt x="80911" y="103045"/>
                </a:cubicBezTo>
                <a:cubicBezTo>
                  <a:pt x="79147" y="100873"/>
                  <a:pt x="76195" y="99652"/>
                  <a:pt x="72587" y="99652"/>
                </a:cubicBezTo>
                <a:cubicBezTo>
                  <a:pt x="58891" y="99652"/>
                  <a:pt x="49843" y="109729"/>
                  <a:pt x="44188" y="131218"/>
                </a:cubicBezTo>
                <a:lnTo>
                  <a:pt x="34099" y="174761"/>
                </a:lnTo>
                <a:lnTo>
                  <a:pt x="8663" y="174761"/>
                </a:lnTo>
                <a:lnTo>
                  <a:pt x="23785" y="112274"/>
                </a:lnTo>
                <a:cubicBezTo>
                  <a:pt x="24972" y="107105"/>
                  <a:pt x="24486" y="102807"/>
                  <a:pt x="22416" y="100217"/>
                </a:cubicBezTo>
                <a:cubicBezTo>
                  <a:pt x="19532" y="96587"/>
                  <a:pt x="13289" y="96383"/>
                  <a:pt x="5451" y="99641"/>
                </a:cubicBezTo>
                <a:lnTo>
                  <a:pt x="0" y="101903"/>
                </a:lnTo>
                <a:lnTo>
                  <a:pt x="4524" y="80142"/>
                </a:lnTo>
                <a:lnTo>
                  <a:pt x="6153" y="79554"/>
                </a:lnTo>
                <a:cubicBezTo>
                  <a:pt x="11748" y="77471"/>
                  <a:pt x="17667" y="76389"/>
                  <a:pt x="23638" y="76354"/>
                </a:cubicBezTo>
                <a:close/>
                <a:moveTo>
                  <a:pt x="750684" y="63573"/>
                </a:moveTo>
                <a:lnTo>
                  <a:pt x="750684" y="111143"/>
                </a:lnTo>
                <a:lnTo>
                  <a:pt x="772501" y="111143"/>
                </a:lnTo>
                <a:cubicBezTo>
                  <a:pt x="779185" y="111109"/>
                  <a:pt x="784690" y="108341"/>
                  <a:pt x="788524" y="103984"/>
                </a:cubicBezTo>
                <a:lnTo>
                  <a:pt x="794521" y="87291"/>
                </a:lnTo>
                <a:lnTo>
                  <a:pt x="794533" y="87324"/>
                </a:lnTo>
                <a:lnTo>
                  <a:pt x="794521" y="87290"/>
                </a:lnTo>
                <a:lnTo>
                  <a:pt x="794521" y="87291"/>
                </a:lnTo>
                <a:lnTo>
                  <a:pt x="788536" y="70656"/>
                </a:lnTo>
                <a:cubicBezTo>
                  <a:pt x="784701" y="66316"/>
                  <a:pt x="779196" y="63573"/>
                  <a:pt x="772512" y="63573"/>
                </a:cubicBezTo>
                <a:close/>
                <a:moveTo>
                  <a:pt x="1028976" y="52297"/>
                </a:moveTo>
                <a:lnTo>
                  <a:pt x="1058857" y="52297"/>
                </a:lnTo>
                <a:lnTo>
                  <a:pt x="1058857" y="80414"/>
                </a:lnTo>
                <a:lnTo>
                  <a:pt x="1080481" y="80414"/>
                </a:lnTo>
                <a:lnTo>
                  <a:pt x="1080481" y="102819"/>
                </a:lnTo>
                <a:lnTo>
                  <a:pt x="1058857" y="102819"/>
                </a:lnTo>
                <a:lnTo>
                  <a:pt x="1058857" y="136635"/>
                </a:lnTo>
                <a:cubicBezTo>
                  <a:pt x="1058857" y="150592"/>
                  <a:pt x="1064364" y="152752"/>
                  <a:pt x="1071829" y="152752"/>
                </a:cubicBezTo>
                <a:cubicBezTo>
                  <a:pt x="1075437" y="152781"/>
                  <a:pt x="1079056" y="152585"/>
                  <a:pt x="1082641" y="152164"/>
                </a:cubicBezTo>
                <a:lnTo>
                  <a:pt x="1082664" y="175157"/>
                </a:lnTo>
                <a:cubicBezTo>
                  <a:pt x="1076036" y="176256"/>
                  <a:pt x="1069330" y="176782"/>
                  <a:pt x="1062611" y="176729"/>
                </a:cubicBezTo>
                <a:cubicBezTo>
                  <a:pt x="1048463" y="176729"/>
                  <a:pt x="1028998" y="174965"/>
                  <a:pt x="1028998" y="143320"/>
                </a:cubicBezTo>
                <a:lnTo>
                  <a:pt x="1028998" y="102819"/>
                </a:lnTo>
                <a:lnTo>
                  <a:pt x="1014035" y="102819"/>
                </a:lnTo>
                <a:lnTo>
                  <a:pt x="1014035" y="80414"/>
                </a:lnTo>
                <a:lnTo>
                  <a:pt x="1028976" y="80414"/>
                </a:lnTo>
                <a:close/>
                <a:moveTo>
                  <a:pt x="562193" y="42582"/>
                </a:moveTo>
                <a:cubicBezTo>
                  <a:pt x="558427" y="42449"/>
                  <a:pt x="554784" y="43935"/>
                  <a:pt x="552184" y="46664"/>
                </a:cubicBezTo>
                <a:cubicBezTo>
                  <a:pt x="549356" y="49662"/>
                  <a:pt x="548033" y="53326"/>
                  <a:pt x="548033" y="58201"/>
                </a:cubicBezTo>
                <a:cubicBezTo>
                  <a:pt x="548033" y="65247"/>
                  <a:pt x="550770" y="74318"/>
                  <a:pt x="556153" y="85187"/>
                </a:cubicBezTo>
                <a:cubicBezTo>
                  <a:pt x="563901" y="81590"/>
                  <a:pt x="569205" y="77914"/>
                  <a:pt x="571920" y="74239"/>
                </a:cubicBezTo>
                <a:cubicBezTo>
                  <a:pt x="575050" y="69966"/>
                  <a:pt x="576676" y="64774"/>
                  <a:pt x="576545" y="59479"/>
                </a:cubicBezTo>
                <a:cubicBezTo>
                  <a:pt x="576545" y="53812"/>
                  <a:pt x="575313" y="49910"/>
                  <a:pt x="572553" y="46823"/>
                </a:cubicBezTo>
                <a:cubicBezTo>
                  <a:pt x="570019" y="43973"/>
                  <a:pt x="566638" y="42582"/>
                  <a:pt x="562193" y="42582"/>
                </a:cubicBezTo>
                <a:close/>
                <a:moveTo>
                  <a:pt x="718847" y="37560"/>
                </a:moveTo>
                <a:lnTo>
                  <a:pt x="776448" y="37560"/>
                </a:lnTo>
                <a:cubicBezTo>
                  <a:pt x="806917" y="37560"/>
                  <a:pt x="826574" y="60553"/>
                  <a:pt x="826574" y="87324"/>
                </a:cubicBezTo>
                <a:cubicBezTo>
                  <a:pt x="826574" y="114095"/>
                  <a:pt x="806917" y="137088"/>
                  <a:pt x="776448" y="137088"/>
                </a:cubicBezTo>
                <a:lnTo>
                  <a:pt x="750684" y="137088"/>
                </a:lnTo>
                <a:lnTo>
                  <a:pt x="750684" y="175214"/>
                </a:lnTo>
                <a:lnTo>
                  <a:pt x="718847" y="175214"/>
                </a:lnTo>
                <a:close/>
                <a:moveTo>
                  <a:pt x="235518" y="33918"/>
                </a:moveTo>
                <a:cubicBezTo>
                  <a:pt x="268113" y="33918"/>
                  <a:pt x="284422" y="54344"/>
                  <a:pt x="284422" y="77722"/>
                </a:cubicBezTo>
                <a:lnTo>
                  <a:pt x="252562" y="77722"/>
                </a:lnTo>
                <a:cubicBezTo>
                  <a:pt x="252562" y="65541"/>
                  <a:pt x="246477" y="57884"/>
                  <a:pt x="235484" y="57884"/>
                </a:cubicBezTo>
                <a:cubicBezTo>
                  <a:pt x="226436" y="57884"/>
                  <a:pt x="218779" y="62600"/>
                  <a:pt x="218779" y="72022"/>
                </a:cubicBezTo>
                <a:cubicBezTo>
                  <a:pt x="218779" y="81070"/>
                  <a:pt x="226832" y="85967"/>
                  <a:pt x="238424" y="90118"/>
                </a:cubicBezTo>
                <a:cubicBezTo>
                  <a:pt x="261044" y="98035"/>
                  <a:pt x="286740" y="107015"/>
                  <a:pt x="286740" y="134509"/>
                </a:cubicBezTo>
                <a:cubicBezTo>
                  <a:pt x="286740" y="162784"/>
                  <a:pt x="265331" y="178505"/>
                  <a:pt x="235088" y="178505"/>
                </a:cubicBezTo>
                <a:cubicBezTo>
                  <a:pt x="205682" y="178505"/>
                  <a:pt x="183232" y="160827"/>
                  <a:pt x="183232" y="129408"/>
                </a:cubicBezTo>
                <a:lnTo>
                  <a:pt x="215047" y="129375"/>
                </a:lnTo>
                <a:cubicBezTo>
                  <a:pt x="215047" y="144292"/>
                  <a:pt x="224095" y="153125"/>
                  <a:pt x="237056" y="153125"/>
                </a:cubicBezTo>
                <a:cubicBezTo>
                  <a:pt x="247235" y="153125"/>
                  <a:pt x="255151" y="146645"/>
                  <a:pt x="255151" y="137020"/>
                </a:cubicBezTo>
                <a:cubicBezTo>
                  <a:pt x="255151" y="126015"/>
                  <a:pt x="245730" y="122317"/>
                  <a:pt x="233742" y="117793"/>
                </a:cubicBezTo>
                <a:cubicBezTo>
                  <a:pt x="208408" y="108564"/>
                  <a:pt x="187190" y="100512"/>
                  <a:pt x="187190" y="72621"/>
                </a:cubicBezTo>
                <a:cubicBezTo>
                  <a:pt x="187190" y="47275"/>
                  <a:pt x="210376" y="33918"/>
                  <a:pt x="235518" y="33918"/>
                </a:cubicBezTo>
                <a:close/>
                <a:moveTo>
                  <a:pt x="563188" y="30480"/>
                </a:moveTo>
                <a:cubicBezTo>
                  <a:pt x="572666" y="30480"/>
                  <a:pt x="580278" y="32991"/>
                  <a:pt x="585808" y="37944"/>
                </a:cubicBezTo>
                <a:cubicBezTo>
                  <a:pt x="591554" y="42932"/>
                  <a:pt x="594483" y="49662"/>
                  <a:pt x="594483" y="57952"/>
                </a:cubicBezTo>
                <a:cubicBezTo>
                  <a:pt x="594445" y="65764"/>
                  <a:pt x="591641" y="73310"/>
                  <a:pt x="586566" y="79249"/>
                </a:cubicBezTo>
                <a:cubicBezTo>
                  <a:pt x="581782" y="85107"/>
                  <a:pt x="573537" y="90875"/>
                  <a:pt x="562046" y="96417"/>
                </a:cubicBezTo>
                <a:cubicBezTo>
                  <a:pt x="568493" y="107501"/>
                  <a:pt x="574475" y="117160"/>
                  <a:pt x="579373" y="124409"/>
                </a:cubicBezTo>
                <a:cubicBezTo>
                  <a:pt x="583117" y="130027"/>
                  <a:pt x="587188" y="135420"/>
                  <a:pt x="591565" y="140560"/>
                </a:cubicBezTo>
                <a:cubicBezTo>
                  <a:pt x="599719" y="130279"/>
                  <a:pt x="604006" y="121333"/>
                  <a:pt x="604006" y="114547"/>
                </a:cubicBezTo>
                <a:cubicBezTo>
                  <a:pt x="604119" y="112128"/>
                  <a:pt x="603103" y="109792"/>
                  <a:pt x="601257" y="108225"/>
                </a:cubicBezTo>
                <a:cubicBezTo>
                  <a:pt x="599210" y="106494"/>
                  <a:pt x="596078" y="105657"/>
                  <a:pt x="591655" y="105657"/>
                </a:cubicBezTo>
                <a:lnTo>
                  <a:pt x="584360" y="105657"/>
                </a:lnTo>
                <a:lnTo>
                  <a:pt x="584360" y="94529"/>
                </a:lnTo>
                <a:lnTo>
                  <a:pt x="641623" y="94529"/>
                </a:lnTo>
                <a:lnTo>
                  <a:pt x="641623" y="105680"/>
                </a:lnTo>
                <a:lnTo>
                  <a:pt x="635233" y="105680"/>
                </a:lnTo>
                <a:cubicBezTo>
                  <a:pt x="632691" y="105628"/>
                  <a:pt x="630164" y="106085"/>
                  <a:pt x="627802" y="107026"/>
                </a:cubicBezTo>
                <a:cubicBezTo>
                  <a:pt x="625761" y="107985"/>
                  <a:pt x="623967" y="109398"/>
                  <a:pt x="622554" y="111154"/>
                </a:cubicBezTo>
                <a:cubicBezTo>
                  <a:pt x="620846" y="113032"/>
                  <a:pt x="618856" y="116809"/>
                  <a:pt x="616198" y="122306"/>
                </a:cubicBezTo>
                <a:cubicBezTo>
                  <a:pt x="611733" y="131977"/>
                  <a:pt x="606278" y="141160"/>
                  <a:pt x="599923" y="149710"/>
                </a:cubicBezTo>
                <a:cubicBezTo>
                  <a:pt x="607365" y="156925"/>
                  <a:pt x="614083" y="160737"/>
                  <a:pt x="619421" y="160737"/>
                </a:cubicBezTo>
                <a:cubicBezTo>
                  <a:pt x="622513" y="160737"/>
                  <a:pt x="625432" y="159314"/>
                  <a:pt x="627338" y="156880"/>
                </a:cubicBezTo>
                <a:cubicBezTo>
                  <a:pt x="628910" y="154901"/>
                  <a:pt x="631036" y="150728"/>
                  <a:pt x="631862" y="142245"/>
                </a:cubicBezTo>
                <a:lnTo>
                  <a:pt x="631862" y="142030"/>
                </a:lnTo>
                <a:lnTo>
                  <a:pt x="632326" y="140187"/>
                </a:lnTo>
                <a:lnTo>
                  <a:pt x="642199" y="140074"/>
                </a:lnTo>
                <a:lnTo>
                  <a:pt x="642199" y="142460"/>
                </a:lnTo>
                <a:cubicBezTo>
                  <a:pt x="642199" y="154810"/>
                  <a:pt x="639575" y="164311"/>
                  <a:pt x="634282" y="170735"/>
                </a:cubicBezTo>
                <a:cubicBezTo>
                  <a:pt x="629134" y="177121"/>
                  <a:pt x="621347" y="180801"/>
                  <a:pt x="613144" y="180721"/>
                </a:cubicBezTo>
                <a:cubicBezTo>
                  <a:pt x="608209" y="180675"/>
                  <a:pt x="603358" y="179433"/>
                  <a:pt x="599007" y="177102"/>
                </a:cubicBezTo>
                <a:cubicBezTo>
                  <a:pt x="594551" y="174965"/>
                  <a:pt x="589495" y="171346"/>
                  <a:pt x="583625" y="166086"/>
                </a:cubicBezTo>
                <a:cubicBezTo>
                  <a:pt x="578039" y="170669"/>
                  <a:pt x="571809" y="174404"/>
                  <a:pt x="565134" y="177170"/>
                </a:cubicBezTo>
                <a:cubicBezTo>
                  <a:pt x="558990" y="179501"/>
                  <a:pt x="552477" y="180703"/>
                  <a:pt x="545907" y="180721"/>
                </a:cubicBezTo>
                <a:cubicBezTo>
                  <a:pt x="533500" y="180721"/>
                  <a:pt x="523061" y="176661"/>
                  <a:pt x="514872" y="168665"/>
                </a:cubicBezTo>
                <a:cubicBezTo>
                  <a:pt x="500180" y="154162"/>
                  <a:pt x="498259" y="131112"/>
                  <a:pt x="510348" y="114377"/>
                </a:cubicBezTo>
                <a:cubicBezTo>
                  <a:pt x="515426" y="107433"/>
                  <a:pt x="523965" y="100726"/>
                  <a:pt x="535784" y="94404"/>
                </a:cubicBezTo>
                <a:cubicBezTo>
                  <a:pt x="530310" y="82778"/>
                  <a:pt x="527528" y="72814"/>
                  <a:pt x="527528" y="64681"/>
                </a:cubicBezTo>
                <a:cubicBezTo>
                  <a:pt x="527400" y="55503"/>
                  <a:pt x="531208" y="46710"/>
                  <a:pt x="537990" y="40523"/>
                </a:cubicBezTo>
                <a:cubicBezTo>
                  <a:pt x="544695" y="33920"/>
                  <a:pt x="553780" y="30300"/>
                  <a:pt x="563188" y="30480"/>
                </a:cubicBezTo>
                <a:close/>
                <a:moveTo>
                  <a:pt x="314166" y="29789"/>
                </a:moveTo>
                <a:cubicBezTo>
                  <a:pt x="314233" y="29789"/>
                  <a:pt x="314303" y="29789"/>
                  <a:pt x="314370" y="29790"/>
                </a:cubicBezTo>
                <a:cubicBezTo>
                  <a:pt x="324895" y="29884"/>
                  <a:pt x="333351" y="38492"/>
                  <a:pt x="333257" y="49016"/>
                </a:cubicBezTo>
                <a:cubicBezTo>
                  <a:pt x="333163" y="59541"/>
                  <a:pt x="324556" y="67998"/>
                  <a:pt x="314031" y="67904"/>
                </a:cubicBezTo>
                <a:cubicBezTo>
                  <a:pt x="303568" y="67810"/>
                  <a:pt x="295138" y="59299"/>
                  <a:pt x="295144" y="48836"/>
                </a:cubicBezTo>
                <a:cubicBezTo>
                  <a:pt x="295137" y="38324"/>
                  <a:pt x="303653" y="29796"/>
                  <a:pt x="314166" y="29789"/>
                </a:cubicBezTo>
                <a:close/>
                <a:moveTo>
                  <a:pt x="572202" y="14940"/>
                </a:moveTo>
                <a:cubicBezTo>
                  <a:pt x="518485" y="14940"/>
                  <a:pt x="474937" y="58488"/>
                  <a:pt x="474937" y="112206"/>
                </a:cubicBezTo>
                <a:cubicBezTo>
                  <a:pt x="474937" y="165924"/>
                  <a:pt x="518485" y="209471"/>
                  <a:pt x="572202" y="209471"/>
                </a:cubicBezTo>
                <a:cubicBezTo>
                  <a:pt x="625895" y="209409"/>
                  <a:pt x="669405" y="165899"/>
                  <a:pt x="669468" y="112206"/>
                </a:cubicBezTo>
                <a:cubicBezTo>
                  <a:pt x="669468" y="58488"/>
                  <a:pt x="625920" y="14940"/>
                  <a:pt x="572202" y="14940"/>
                </a:cubicBezTo>
                <a:close/>
                <a:moveTo>
                  <a:pt x="572202" y="0"/>
                </a:moveTo>
                <a:cubicBezTo>
                  <a:pt x="634141" y="74"/>
                  <a:pt x="684333" y="50267"/>
                  <a:pt x="684408" y="112206"/>
                </a:cubicBezTo>
                <a:cubicBezTo>
                  <a:pt x="684408" y="112214"/>
                  <a:pt x="684408" y="112221"/>
                  <a:pt x="684408" y="112229"/>
                </a:cubicBezTo>
                <a:cubicBezTo>
                  <a:pt x="684401" y="174205"/>
                  <a:pt x="634156" y="224441"/>
                  <a:pt x="572180" y="224434"/>
                </a:cubicBezTo>
                <a:cubicBezTo>
                  <a:pt x="510204" y="224428"/>
                  <a:pt x="459967" y="174182"/>
                  <a:pt x="459974" y="112206"/>
                </a:cubicBezTo>
                <a:cubicBezTo>
                  <a:pt x="459981" y="50229"/>
                  <a:pt x="510226" y="-6"/>
                  <a:pt x="572202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  <a:lvl2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2pPr>
            <a:lvl3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3pPr>
            <a:lvl4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4pPr>
            <a:lvl5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5pPr>
            <a:lvl6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6pPr>
            <a:lvl7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7pPr>
            <a:lvl8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8pPr>
            <a:lvl9pPr marL="0" indent="0">
              <a:buFontTx/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B05891-3E89-4C7B-B852-882688816E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295525"/>
            <a:ext cx="11506200" cy="1325563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</a:t>
            </a:r>
            <a:br>
              <a:rPr lang="en-US" dirty="0"/>
            </a:br>
            <a:r>
              <a:rPr lang="en-US" dirty="0"/>
              <a:t>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2A656-BE6E-42DC-83ED-722D61EA9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F5EFC-320A-4842-B2F9-37E1351BB87C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D0B45-71E8-4A32-B8B9-E1E96669A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B3362-333B-4FF1-B598-4D361C4C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EAD519C-E3E6-445C-8E09-C243A7F632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963" y="3621088"/>
            <a:ext cx="2988000" cy="2570314"/>
          </a:xfrm>
          <a:custGeom>
            <a:avLst/>
            <a:gdLst>
              <a:gd name="connsiteX0" fmla="*/ 0 w 2988000"/>
              <a:gd name="connsiteY0" fmla="*/ 0 h 3073400"/>
              <a:gd name="connsiteX1" fmla="*/ 2988000 w 2988000"/>
              <a:gd name="connsiteY1" fmla="*/ 0 h 3073400"/>
              <a:gd name="connsiteX2" fmla="*/ 2988000 w 2988000"/>
              <a:gd name="connsiteY2" fmla="*/ 3073400 h 3073400"/>
              <a:gd name="connsiteX3" fmla="*/ 0 w 2988000"/>
              <a:gd name="connsiteY3" fmla="*/ 307340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8000" h="3073400">
                <a:moveTo>
                  <a:pt x="0" y="0"/>
                </a:moveTo>
                <a:lnTo>
                  <a:pt x="2988000" y="0"/>
                </a:lnTo>
                <a:lnTo>
                  <a:pt x="2988000" y="3073400"/>
                </a:lnTo>
                <a:lnTo>
                  <a:pt x="0" y="3073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82096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ng title Opt.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83F8C16-C9B1-4FC0-B94F-D3D8B353F7D5}"/>
              </a:ext>
            </a:extLst>
          </p:cNvPr>
          <p:cNvSpPr/>
          <p:nvPr/>
        </p:nvSpPr>
        <p:spPr>
          <a:xfrm>
            <a:off x="3711575" y="0"/>
            <a:ext cx="848042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B05891-3E89-4C7B-B852-882688816E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365125"/>
            <a:ext cx="3126694" cy="1325563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edit Master title </a:t>
            </a:r>
            <a:br>
              <a:rPr lang="en-US" dirty="0"/>
            </a:br>
            <a:r>
              <a:rPr lang="en-US" dirty="0"/>
              <a:t>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2A656-BE6E-42DC-83ED-722D61EA9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BE50-D2DF-432E-983C-73DD01C6451E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D0B45-71E8-4A32-B8B9-E1E96669A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B3362-333B-4FF1-B598-4D361C4C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71BE0E-2B30-4FE8-8222-3EDEB98194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4" y="2255519"/>
            <a:ext cx="3126694" cy="3921443"/>
          </a:xfrm>
          <a:custGeom>
            <a:avLst/>
            <a:gdLst>
              <a:gd name="connsiteX0" fmla="*/ 0 w 2979737"/>
              <a:gd name="connsiteY0" fmla="*/ 0 h 4351338"/>
              <a:gd name="connsiteX1" fmla="*/ 2979737 w 2979737"/>
              <a:gd name="connsiteY1" fmla="*/ 0 h 4351338"/>
              <a:gd name="connsiteX2" fmla="*/ 2979737 w 2979737"/>
              <a:gd name="connsiteY2" fmla="*/ 4351338 h 4351338"/>
              <a:gd name="connsiteX3" fmla="*/ 0 w 2979737"/>
              <a:gd name="connsiteY3" fmla="*/ 4351338 h 435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9737" h="4351338">
                <a:moveTo>
                  <a:pt x="0" y="0"/>
                </a:moveTo>
                <a:lnTo>
                  <a:pt x="2979737" y="0"/>
                </a:lnTo>
                <a:lnTo>
                  <a:pt x="2979737" y="4351338"/>
                </a:lnTo>
                <a:lnTo>
                  <a:pt x="0" y="43513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3743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338">
          <p15:clr>
            <a:srgbClr val="FBAE40"/>
          </p15:clr>
        </p15:guide>
        <p15:guide id="2" pos="5006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ng title Opt.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05891-3E89-4C7B-B852-882688816E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369741"/>
            <a:ext cx="3126694" cy="1325563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edit Master title </a:t>
            </a:r>
            <a:br>
              <a:rPr lang="en-US" dirty="0"/>
            </a:br>
            <a:r>
              <a:rPr lang="en-US" dirty="0"/>
              <a:t>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2A656-BE6E-42DC-83ED-722D61EA9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BE50-D2DF-432E-983C-73DD01C6451E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D0B45-71E8-4A32-B8B9-E1E96669A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B3362-333B-4FF1-B598-4D361C4C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71BE0E-2B30-4FE8-8222-3EDEB98194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4" y="2255519"/>
            <a:ext cx="3126694" cy="3921443"/>
          </a:xfrm>
          <a:custGeom>
            <a:avLst/>
            <a:gdLst>
              <a:gd name="connsiteX0" fmla="*/ 0 w 2979737"/>
              <a:gd name="connsiteY0" fmla="*/ 0 h 4351338"/>
              <a:gd name="connsiteX1" fmla="*/ 2979737 w 2979737"/>
              <a:gd name="connsiteY1" fmla="*/ 0 h 4351338"/>
              <a:gd name="connsiteX2" fmla="*/ 2979737 w 2979737"/>
              <a:gd name="connsiteY2" fmla="*/ 4351338 h 4351338"/>
              <a:gd name="connsiteX3" fmla="*/ 0 w 2979737"/>
              <a:gd name="connsiteY3" fmla="*/ 4351338 h 435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9737" h="4351338">
                <a:moveTo>
                  <a:pt x="0" y="0"/>
                </a:moveTo>
                <a:lnTo>
                  <a:pt x="2979737" y="0"/>
                </a:lnTo>
                <a:lnTo>
                  <a:pt x="2979737" y="4351338"/>
                </a:lnTo>
                <a:lnTo>
                  <a:pt x="0" y="43513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942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338">
          <p15:clr>
            <a:srgbClr val="FBAE40"/>
          </p15:clr>
        </p15:guide>
        <p15:guide id="2" pos="5006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ng tit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83F8C16-C9B1-4FC0-B94F-D3D8B353F7D5}"/>
              </a:ext>
            </a:extLst>
          </p:cNvPr>
          <p:cNvSpPr/>
          <p:nvPr/>
        </p:nvSpPr>
        <p:spPr>
          <a:xfrm>
            <a:off x="3722689" y="0"/>
            <a:ext cx="846931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25C3D86-B6B8-47D0-AD9F-A09D0908F83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1803" y="0"/>
            <a:ext cx="8491307" cy="6858000"/>
          </a:xfrm>
          <a:custGeom>
            <a:avLst/>
            <a:gdLst>
              <a:gd name="connsiteX0" fmla="*/ 0 w 8031480"/>
              <a:gd name="connsiteY0" fmla="*/ 0 h 6858000"/>
              <a:gd name="connsiteX1" fmla="*/ 8031480 w 8031480"/>
              <a:gd name="connsiteY1" fmla="*/ 0 h 6858000"/>
              <a:gd name="connsiteX2" fmla="*/ 8031480 w 8031480"/>
              <a:gd name="connsiteY2" fmla="*/ 6858000 h 6858000"/>
              <a:gd name="connsiteX3" fmla="*/ 0 w 803148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31480" h="6858000">
                <a:moveTo>
                  <a:pt x="0" y="0"/>
                </a:moveTo>
                <a:lnTo>
                  <a:pt x="8031480" y="0"/>
                </a:lnTo>
                <a:lnTo>
                  <a:pt x="803148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B05891-3E89-4C7B-B852-882688816E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65125"/>
            <a:ext cx="3128400" cy="1325563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edit Master title </a:t>
            </a:r>
            <a:br>
              <a:rPr lang="en-US" dirty="0"/>
            </a:br>
            <a:r>
              <a:rPr lang="en-US" dirty="0"/>
              <a:t>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2A656-BE6E-42DC-83ED-722D61EA9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417CFEA-A7AE-4E99-A22D-6E3C7F6F3256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D0B45-71E8-4A32-B8B9-E1E96669A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B3362-333B-4FF1-B598-4D361C4C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98ED10F-5428-48C0-B933-141162BF19C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71BE0E-2B30-4FE8-8222-3EDEB98194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255519"/>
            <a:ext cx="3128400" cy="3921443"/>
          </a:xfrm>
          <a:custGeom>
            <a:avLst/>
            <a:gdLst>
              <a:gd name="connsiteX0" fmla="*/ 0 w 2979737"/>
              <a:gd name="connsiteY0" fmla="*/ 0 h 4351338"/>
              <a:gd name="connsiteX1" fmla="*/ 2979737 w 2979737"/>
              <a:gd name="connsiteY1" fmla="*/ 0 h 4351338"/>
              <a:gd name="connsiteX2" fmla="*/ 2979737 w 2979737"/>
              <a:gd name="connsiteY2" fmla="*/ 4351338 h 4351338"/>
              <a:gd name="connsiteX3" fmla="*/ 0 w 2979737"/>
              <a:gd name="connsiteY3" fmla="*/ 4351338 h 435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9737" h="4351338">
                <a:moveTo>
                  <a:pt x="0" y="0"/>
                </a:moveTo>
                <a:lnTo>
                  <a:pt x="2979737" y="0"/>
                </a:lnTo>
                <a:lnTo>
                  <a:pt x="2979737" y="4351338"/>
                </a:lnTo>
                <a:lnTo>
                  <a:pt x="0" y="43513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204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338">
          <p15:clr>
            <a:srgbClr val="FBAE40"/>
          </p15:clr>
        </p15:guide>
        <p15:guide id="3" pos="5006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ng title image Opt.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83F8C16-C9B1-4FC0-B94F-D3D8B353F7D5}"/>
              </a:ext>
            </a:extLst>
          </p:cNvPr>
          <p:cNvSpPr/>
          <p:nvPr/>
        </p:nvSpPr>
        <p:spPr>
          <a:xfrm>
            <a:off x="3722689" y="0"/>
            <a:ext cx="8469311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25C3D86-B6B8-47D0-AD9F-A09D0908F83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1803" y="0"/>
            <a:ext cx="8491307" cy="6857999"/>
          </a:xfrm>
          <a:custGeom>
            <a:avLst/>
            <a:gdLst>
              <a:gd name="connsiteX0" fmla="*/ 0 w 8031480"/>
              <a:gd name="connsiteY0" fmla="*/ 0 h 6858000"/>
              <a:gd name="connsiteX1" fmla="*/ 8031480 w 8031480"/>
              <a:gd name="connsiteY1" fmla="*/ 0 h 6858000"/>
              <a:gd name="connsiteX2" fmla="*/ 8031480 w 8031480"/>
              <a:gd name="connsiteY2" fmla="*/ 6858000 h 6858000"/>
              <a:gd name="connsiteX3" fmla="*/ 0 w 803148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31480" h="6858000">
                <a:moveTo>
                  <a:pt x="0" y="0"/>
                </a:moveTo>
                <a:lnTo>
                  <a:pt x="8031480" y="0"/>
                </a:lnTo>
                <a:lnTo>
                  <a:pt x="803148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B05891-3E89-4C7B-B852-882688816E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65125"/>
            <a:ext cx="3128400" cy="1325563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edit Master title </a:t>
            </a:r>
            <a:br>
              <a:rPr lang="en-US" dirty="0"/>
            </a:br>
            <a:r>
              <a:rPr lang="en-US" dirty="0"/>
              <a:t>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2A656-BE6E-42DC-83ED-722D61EA9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417CFEA-A7AE-4E99-A22D-6E3C7F6F3256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D0B45-71E8-4A32-B8B9-E1E96669A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B3362-333B-4FF1-B598-4D361C4C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98ED10F-5428-48C0-B933-141162BF19C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71BE0E-2B30-4FE8-8222-3EDEB98194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255519"/>
            <a:ext cx="3128400" cy="3921443"/>
          </a:xfrm>
          <a:custGeom>
            <a:avLst/>
            <a:gdLst>
              <a:gd name="connsiteX0" fmla="*/ 0 w 2979737"/>
              <a:gd name="connsiteY0" fmla="*/ 0 h 4351338"/>
              <a:gd name="connsiteX1" fmla="*/ 2979737 w 2979737"/>
              <a:gd name="connsiteY1" fmla="*/ 0 h 4351338"/>
              <a:gd name="connsiteX2" fmla="*/ 2979737 w 2979737"/>
              <a:gd name="connsiteY2" fmla="*/ 4351338 h 4351338"/>
              <a:gd name="connsiteX3" fmla="*/ 0 w 2979737"/>
              <a:gd name="connsiteY3" fmla="*/ 4351338 h 435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9737" h="4351338">
                <a:moveTo>
                  <a:pt x="0" y="0"/>
                </a:moveTo>
                <a:lnTo>
                  <a:pt x="2979737" y="0"/>
                </a:lnTo>
                <a:lnTo>
                  <a:pt x="2979737" y="4351338"/>
                </a:lnTo>
                <a:lnTo>
                  <a:pt x="0" y="43513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8153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338">
          <p15:clr>
            <a:srgbClr val="FBAE40"/>
          </p15:clr>
        </p15:guide>
        <p15:guide id="3" pos="5006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mparison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31E3-128B-45FB-8346-408B09C4D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136526"/>
            <a:ext cx="115220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EE072-7C3D-4A60-AC79-0EA324F7C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878F-3A42-41C0-A391-4A4305B6D8C0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AA255-7F50-4036-819C-B140EDDCD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3BCAF0-2145-48D1-90A2-07565EF5A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701B76-5053-4F8E-B710-712EB79A7E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0" y="40729"/>
            <a:ext cx="5761039" cy="1132117"/>
          </a:xfrm>
        </p:spPr>
        <p:txBody>
          <a:bodyPr anchor="b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A3F35E4B-60BB-444E-8B00-C73894184A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848" y="1604734"/>
            <a:ext cx="2203200" cy="4567465"/>
          </a:xfrm>
          <a:solidFill>
            <a:schemeClr val="bg1"/>
          </a:solidFill>
          <a:effectLst>
            <a:outerShdw blurRad="142875" dist="19050" dir="5400000" algn="ctr" rotWithShape="0">
              <a:schemeClr val="tx1">
                <a:alpha val="15000"/>
              </a:schemeClr>
            </a:outerShdw>
          </a:effectLst>
        </p:spPr>
        <p:txBody>
          <a:bodyPr lIns="144000" tIns="216000" rIns="144000"/>
          <a:lstStyle>
            <a:lvl1pPr>
              <a:spcBef>
                <a:spcPts val="1800"/>
              </a:spcBef>
              <a:spcAft>
                <a:spcPts val="1200"/>
              </a:spcAft>
              <a:defRPr sz="2800">
                <a:solidFill>
                  <a:schemeClr val="tx2"/>
                </a:solidFill>
                <a:latin typeface="+mj-lt"/>
              </a:defRPr>
            </a:lvl1pPr>
            <a:lvl2pPr marL="0" indent="0">
              <a:buFontTx/>
              <a:buNone/>
              <a:defRPr>
                <a:latin typeface="+mj-lt"/>
              </a:defRPr>
            </a:lvl2pPr>
            <a:lvl3pPr marL="0" indent="0">
              <a:buFontTx/>
              <a:buNone/>
              <a:defRPr sz="1000"/>
            </a:lvl3pPr>
            <a:lvl4pPr marL="130175" indent="-130175">
              <a:buFont typeface="Arial" panose="020B0604020202020204" pitchFamily="34" charset="0"/>
              <a:buChar char="•"/>
              <a:defRPr sz="1000"/>
            </a:lvl4pPr>
            <a:lvl5pPr marL="327025" indent="-185738">
              <a:spcBef>
                <a:spcPts val="600"/>
              </a:spcBef>
              <a:buFont typeface="FreightText Pro Book" panose="02000603060000020004" pitchFamily="50" charset="0"/>
              <a:buChar char="–"/>
              <a:defRPr sz="1000"/>
            </a:lvl5pPr>
          </a:lstStyle>
          <a:p>
            <a:pPr lvl="0"/>
            <a:r>
              <a:rPr lang="en-US" dirty="0"/>
              <a:t>No: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DB8E2A4-399B-48DB-B6C4-314E2A6439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66830" y="1604734"/>
            <a:ext cx="2203200" cy="4567465"/>
          </a:xfrm>
          <a:solidFill>
            <a:schemeClr val="bg1"/>
          </a:solidFill>
          <a:effectLst>
            <a:outerShdw blurRad="142875" dist="19050" dir="5400000" algn="ctr" rotWithShape="0">
              <a:schemeClr val="tx1">
                <a:alpha val="15000"/>
              </a:schemeClr>
            </a:outerShdw>
          </a:effectLst>
        </p:spPr>
        <p:txBody>
          <a:bodyPr lIns="144000" tIns="216000" rIns="144000"/>
          <a:lstStyle>
            <a:lvl1pPr>
              <a:spcBef>
                <a:spcPts val="1800"/>
              </a:spcBef>
              <a:spcAft>
                <a:spcPts val="1200"/>
              </a:spcAft>
              <a:defRPr sz="2800">
                <a:solidFill>
                  <a:schemeClr val="tx2"/>
                </a:solidFill>
                <a:latin typeface="+mj-lt"/>
              </a:defRPr>
            </a:lvl1pPr>
            <a:lvl2pPr marL="0" indent="0">
              <a:buFontTx/>
              <a:buNone/>
              <a:defRPr>
                <a:latin typeface="+mj-lt"/>
              </a:defRPr>
            </a:lvl2pPr>
            <a:lvl3pPr marL="0" indent="0">
              <a:buFontTx/>
              <a:buNone/>
              <a:defRPr sz="1000"/>
            </a:lvl3pPr>
            <a:lvl4pPr marL="130175" indent="-130175">
              <a:buFont typeface="Arial" panose="020B0604020202020204" pitchFamily="34" charset="0"/>
              <a:buChar char="•"/>
              <a:defRPr sz="1000"/>
            </a:lvl4pPr>
            <a:lvl5pPr marL="327025" indent="-185738">
              <a:spcBef>
                <a:spcPts val="600"/>
              </a:spcBef>
              <a:buFont typeface="FreightText Pro Book" panose="02000603060000020004" pitchFamily="50" charset="0"/>
              <a:buChar char="–"/>
              <a:defRPr sz="1000"/>
            </a:lvl5pPr>
          </a:lstStyle>
          <a:p>
            <a:pPr lvl="0"/>
            <a:r>
              <a:rPr lang="en-US" dirty="0"/>
              <a:t>No: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57EC017-D393-4325-9F26-FEBE7DA468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87812" y="1604734"/>
            <a:ext cx="2203200" cy="4567465"/>
          </a:xfrm>
          <a:solidFill>
            <a:schemeClr val="bg1"/>
          </a:solidFill>
          <a:effectLst>
            <a:outerShdw blurRad="142875" dist="19050" dir="5400000" algn="ctr" rotWithShape="0">
              <a:schemeClr val="tx1">
                <a:alpha val="15000"/>
              </a:schemeClr>
            </a:outerShdw>
          </a:effectLst>
        </p:spPr>
        <p:txBody>
          <a:bodyPr lIns="144000" tIns="216000" rIns="144000"/>
          <a:lstStyle>
            <a:lvl1pPr>
              <a:spcBef>
                <a:spcPts val="1800"/>
              </a:spcBef>
              <a:spcAft>
                <a:spcPts val="1200"/>
              </a:spcAft>
              <a:defRPr sz="2800">
                <a:solidFill>
                  <a:schemeClr val="tx2"/>
                </a:solidFill>
                <a:latin typeface="+mj-lt"/>
              </a:defRPr>
            </a:lvl1pPr>
            <a:lvl2pPr marL="0" indent="0">
              <a:buFontTx/>
              <a:buNone/>
              <a:defRPr>
                <a:latin typeface="+mj-lt"/>
              </a:defRPr>
            </a:lvl2pPr>
            <a:lvl3pPr marL="0" indent="0">
              <a:buFontTx/>
              <a:buNone/>
              <a:defRPr sz="1000"/>
            </a:lvl3pPr>
            <a:lvl4pPr marL="130175" indent="-130175">
              <a:buFont typeface="Arial" panose="020B0604020202020204" pitchFamily="34" charset="0"/>
              <a:buChar char="•"/>
              <a:defRPr sz="1000"/>
            </a:lvl4pPr>
            <a:lvl5pPr marL="327025" indent="-185738">
              <a:spcBef>
                <a:spcPts val="600"/>
              </a:spcBef>
              <a:buFont typeface="FreightText Pro Book" panose="02000603060000020004" pitchFamily="50" charset="0"/>
              <a:buChar char="–"/>
              <a:defRPr sz="1000"/>
            </a:lvl5pPr>
          </a:lstStyle>
          <a:p>
            <a:pPr lvl="0"/>
            <a:r>
              <a:rPr lang="en-US" dirty="0"/>
              <a:t>No: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F700D106-1944-4BA2-85C4-88D3D1EFCE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08794" y="1604734"/>
            <a:ext cx="2203200" cy="4567465"/>
          </a:xfrm>
          <a:solidFill>
            <a:schemeClr val="bg1"/>
          </a:solidFill>
          <a:effectLst>
            <a:outerShdw blurRad="142875" dist="19050" dir="5400000" algn="ctr" rotWithShape="0">
              <a:schemeClr val="tx1">
                <a:alpha val="15000"/>
              </a:schemeClr>
            </a:outerShdw>
          </a:effectLst>
        </p:spPr>
        <p:txBody>
          <a:bodyPr lIns="144000" tIns="216000" rIns="144000"/>
          <a:lstStyle>
            <a:lvl1pPr>
              <a:spcBef>
                <a:spcPts val="1800"/>
              </a:spcBef>
              <a:spcAft>
                <a:spcPts val="1200"/>
              </a:spcAft>
              <a:defRPr sz="2800">
                <a:solidFill>
                  <a:schemeClr val="tx2"/>
                </a:solidFill>
                <a:latin typeface="+mj-lt"/>
              </a:defRPr>
            </a:lvl1pPr>
            <a:lvl2pPr marL="0" indent="0">
              <a:buFontTx/>
              <a:buNone/>
              <a:defRPr>
                <a:latin typeface="+mj-lt"/>
              </a:defRPr>
            </a:lvl2pPr>
            <a:lvl3pPr marL="0" indent="0">
              <a:buFontTx/>
              <a:buNone/>
              <a:defRPr sz="1000"/>
            </a:lvl3pPr>
            <a:lvl4pPr marL="130175" indent="-130175">
              <a:buFont typeface="Arial" panose="020B0604020202020204" pitchFamily="34" charset="0"/>
              <a:buChar char="•"/>
              <a:defRPr sz="1000"/>
            </a:lvl4pPr>
            <a:lvl5pPr marL="327025" indent="-185738">
              <a:spcBef>
                <a:spcPts val="600"/>
              </a:spcBef>
              <a:buFont typeface="FreightText Pro Book" panose="02000603060000020004" pitchFamily="50" charset="0"/>
              <a:buChar char="–"/>
              <a:defRPr sz="1000"/>
            </a:lvl5pPr>
          </a:lstStyle>
          <a:p>
            <a:pPr lvl="0"/>
            <a:r>
              <a:rPr lang="en-US" dirty="0"/>
              <a:t>No: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CEA3270F-89BC-4F38-9028-F29D6F4874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29775" y="1604734"/>
            <a:ext cx="2203200" cy="4567465"/>
          </a:xfrm>
          <a:solidFill>
            <a:schemeClr val="bg1"/>
          </a:solidFill>
          <a:effectLst>
            <a:outerShdw blurRad="142875" dist="19050" dir="5400000" algn="ctr" rotWithShape="0">
              <a:schemeClr val="tx1">
                <a:alpha val="15000"/>
              </a:schemeClr>
            </a:outerShdw>
          </a:effectLst>
        </p:spPr>
        <p:txBody>
          <a:bodyPr lIns="144000" tIns="216000" rIns="144000"/>
          <a:lstStyle>
            <a:lvl1pPr>
              <a:spcBef>
                <a:spcPts val="1800"/>
              </a:spcBef>
              <a:spcAft>
                <a:spcPts val="1200"/>
              </a:spcAft>
              <a:defRPr sz="2800">
                <a:solidFill>
                  <a:schemeClr val="tx2"/>
                </a:solidFill>
                <a:latin typeface="+mj-lt"/>
              </a:defRPr>
            </a:lvl1pPr>
            <a:lvl2pPr marL="0" indent="0">
              <a:buFontTx/>
              <a:buNone/>
              <a:defRPr>
                <a:latin typeface="+mj-lt"/>
              </a:defRPr>
            </a:lvl2pPr>
            <a:lvl3pPr marL="0" indent="0">
              <a:buFontTx/>
              <a:buNone/>
              <a:defRPr sz="1000"/>
            </a:lvl3pPr>
            <a:lvl4pPr marL="130175" indent="-130175">
              <a:buFont typeface="Arial" panose="020B0604020202020204" pitchFamily="34" charset="0"/>
              <a:buChar char="•"/>
              <a:defRPr sz="1000"/>
            </a:lvl4pPr>
            <a:lvl5pPr marL="327025" indent="-185738">
              <a:spcBef>
                <a:spcPts val="600"/>
              </a:spcBef>
              <a:buFont typeface="FreightText Pro Book" panose="02000603060000020004" pitchFamily="50" charset="0"/>
              <a:buChar char="–"/>
              <a:defRPr sz="1000"/>
            </a:lvl5pPr>
          </a:lstStyle>
          <a:p>
            <a:pPr lvl="0"/>
            <a:r>
              <a:rPr lang="en-US" dirty="0"/>
              <a:t>No: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9553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9">
          <p15:clr>
            <a:srgbClr val="FBAE40"/>
          </p15:clr>
        </p15:guide>
        <p15:guide id="2" pos="1784">
          <p15:clr>
            <a:srgbClr val="FBAE40"/>
          </p15:clr>
        </p15:guide>
        <p15:guide id="3" pos="3248">
          <p15:clr>
            <a:srgbClr val="FBAE40"/>
          </p15:clr>
        </p15:guide>
        <p15:guide id="4" pos="4704">
          <p15:clr>
            <a:srgbClr val="FBAE40"/>
          </p15:clr>
        </p15:guide>
        <p15:guide id="5" pos="6176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mparison points Opt.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31E3-128B-45FB-8346-408B09C4D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136526"/>
            <a:ext cx="11495751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EE072-7C3D-4A60-AC79-0EA324F7C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878F-3A42-41C0-A391-4A4305B6D8C0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AA255-7F50-4036-819C-B140EDDCD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3BCAF0-2145-48D1-90A2-07565EF5A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701B76-5053-4F8E-B710-712EB79A7E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5849" y="1325246"/>
            <a:ext cx="11495751" cy="908504"/>
          </a:xfrm>
        </p:spPr>
        <p:txBody>
          <a:bodyPr anchor="t"/>
          <a:lstStyle>
            <a:lvl1pPr>
              <a:defRPr sz="14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A3F35E4B-60BB-444E-8B00-C73894184A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848" y="1981200"/>
            <a:ext cx="2203200" cy="4169229"/>
          </a:xfrm>
          <a:solidFill>
            <a:schemeClr val="bg1"/>
          </a:solidFill>
          <a:effectLst>
            <a:outerShdw blurRad="142875" dist="19050" dir="5400000" algn="ctr" rotWithShape="0">
              <a:schemeClr val="tx1">
                <a:alpha val="15000"/>
              </a:schemeClr>
            </a:outerShdw>
          </a:effectLst>
        </p:spPr>
        <p:txBody>
          <a:bodyPr lIns="144000" tIns="216000" rIns="144000"/>
          <a:lstStyle>
            <a:lvl1pPr>
              <a:spcBef>
                <a:spcPts val="1800"/>
              </a:spcBef>
              <a:spcAft>
                <a:spcPts val="1200"/>
              </a:spcAft>
              <a:defRPr sz="2800">
                <a:solidFill>
                  <a:schemeClr val="tx2"/>
                </a:solidFill>
                <a:latin typeface="+mj-lt"/>
              </a:defRPr>
            </a:lvl1pPr>
            <a:lvl2pPr marL="0" indent="0">
              <a:buFontTx/>
              <a:buNone/>
              <a:defRPr>
                <a:latin typeface="+mj-lt"/>
              </a:defRPr>
            </a:lvl2pPr>
            <a:lvl3pPr marL="0" indent="0">
              <a:buFontTx/>
              <a:buNone/>
              <a:defRPr sz="1000"/>
            </a:lvl3pPr>
            <a:lvl4pPr marL="130175" indent="-130175">
              <a:buFont typeface="Arial" panose="020B0604020202020204" pitchFamily="34" charset="0"/>
              <a:buChar char="•"/>
              <a:defRPr sz="1000"/>
            </a:lvl4pPr>
            <a:lvl5pPr marL="327025" indent="-185738">
              <a:spcBef>
                <a:spcPts val="600"/>
              </a:spcBef>
              <a:buFont typeface="FreightText Pro Book" panose="02000603060000020004" pitchFamily="50" charset="0"/>
              <a:buChar char="–"/>
              <a:defRPr sz="1000"/>
            </a:lvl5pPr>
          </a:lstStyle>
          <a:p>
            <a:pPr lvl="0"/>
            <a:r>
              <a:rPr lang="en-US" dirty="0"/>
              <a:t>No: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DB8E2A4-399B-48DB-B6C4-314E2A6439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66830" y="1981200"/>
            <a:ext cx="2203200" cy="4169229"/>
          </a:xfrm>
          <a:solidFill>
            <a:schemeClr val="bg1"/>
          </a:solidFill>
          <a:effectLst>
            <a:outerShdw blurRad="142875" dist="19050" dir="5400000" algn="ctr" rotWithShape="0">
              <a:schemeClr val="tx1">
                <a:alpha val="15000"/>
              </a:schemeClr>
            </a:outerShdw>
          </a:effectLst>
        </p:spPr>
        <p:txBody>
          <a:bodyPr lIns="144000" tIns="216000" rIns="144000"/>
          <a:lstStyle>
            <a:lvl1pPr>
              <a:spcBef>
                <a:spcPts val="1800"/>
              </a:spcBef>
              <a:spcAft>
                <a:spcPts val="1200"/>
              </a:spcAft>
              <a:defRPr sz="2800">
                <a:solidFill>
                  <a:schemeClr val="tx2"/>
                </a:solidFill>
                <a:latin typeface="+mj-lt"/>
              </a:defRPr>
            </a:lvl1pPr>
            <a:lvl2pPr marL="0" indent="0">
              <a:buFontTx/>
              <a:buNone/>
              <a:defRPr>
                <a:latin typeface="+mj-lt"/>
              </a:defRPr>
            </a:lvl2pPr>
            <a:lvl3pPr marL="0" indent="0">
              <a:buFontTx/>
              <a:buNone/>
              <a:defRPr sz="1000"/>
            </a:lvl3pPr>
            <a:lvl4pPr marL="130175" indent="-130175">
              <a:buFont typeface="Arial" panose="020B0604020202020204" pitchFamily="34" charset="0"/>
              <a:buChar char="•"/>
              <a:defRPr sz="1000"/>
            </a:lvl4pPr>
            <a:lvl5pPr marL="327025" indent="-185738">
              <a:spcBef>
                <a:spcPts val="600"/>
              </a:spcBef>
              <a:buFont typeface="FreightText Pro Book" panose="02000603060000020004" pitchFamily="50" charset="0"/>
              <a:buChar char="–"/>
              <a:defRPr sz="1000"/>
            </a:lvl5pPr>
          </a:lstStyle>
          <a:p>
            <a:pPr lvl="0"/>
            <a:r>
              <a:rPr lang="en-US" dirty="0"/>
              <a:t>No: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57EC017-D393-4325-9F26-FEBE7DA468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87812" y="1981200"/>
            <a:ext cx="2203200" cy="4169229"/>
          </a:xfrm>
          <a:solidFill>
            <a:schemeClr val="bg1"/>
          </a:solidFill>
          <a:effectLst>
            <a:outerShdw blurRad="142875" dist="19050" dir="5400000" algn="ctr" rotWithShape="0">
              <a:schemeClr val="tx1">
                <a:alpha val="15000"/>
              </a:schemeClr>
            </a:outerShdw>
          </a:effectLst>
        </p:spPr>
        <p:txBody>
          <a:bodyPr lIns="144000" tIns="216000" rIns="144000"/>
          <a:lstStyle>
            <a:lvl1pPr>
              <a:spcBef>
                <a:spcPts val="1800"/>
              </a:spcBef>
              <a:spcAft>
                <a:spcPts val="1200"/>
              </a:spcAft>
              <a:defRPr sz="2800">
                <a:solidFill>
                  <a:schemeClr val="tx2"/>
                </a:solidFill>
                <a:latin typeface="+mj-lt"/>
              </a:defRPr>
            </a:lvl1pPr>
            <a:lvl2pPr marL="0" indent="0">
              <a:buFontTx/>
              <a:buNone/>
              <a:defRPr>
                <a:latin typeface="+mj-lt"/>
              </a:defRPr>
            </a:lvl2pPr>
            <a:lvl3pPr marL="0" indent="0">
              <a:buFontTx/>
              <a:buNone/>
              <a:defRPr sz="1000"/>
            </a:lvl3pPr>
            <a:lvl4pPr marL="130175" indent="-130175">
              <a:buFont typeface="Arial" panose="020B0604020202020204" pitchFamily="34" charset="0"/>
              <a:buChar char="•"/>
              <a:defRPr sz="1000"/>
            </a:lvl4pPr>
            <a:lvl5pPr marL="327025" indent="-185738">
              <a:spcBef>
                <a:spcPts val="600"/>
              </a:spcBef>
              <a:buFont typeface="FreightText Pro Book" panose="02000603060000020004" pitchFamily="50" charset="0"/>
              <a:buChar char="–"/>
              <a:defRPr sz="1000"/>
            </a:lvl5pPr>
          </a:lstStyle>
          <a:p>
            <a:pPr lvl="0"/>
            <a:r>
              <a:rPr lang="en-US" dirty="0"/>
              <a:t>No: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F700D106-1944-4BA2-85C4-88D3D1EFCE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08794" y="1981200"/>
            <a:ext cx="2203200" cy="4169229"/>
          </a:xfrm>
          <a:solidFill>
            <a:schemeClr val="bg1"/>
          </a:solidFill>
          <a:effectLst>
            <a:outerShdw blurRad="142875" dist="19050" dir="5400000" algn="ctr" rotWithShape="0">
              <a:schemeClr val="tx1">
                <a:alpha val="15000"/>
              </a:schemeClr>
            </a:outerShdw>
          </a:effectLst>
        </p:spPr>
        <p:txBody>
          <a:bodyPr lIns="144000" tIns="216000" rIns="144000"/>
          <a:lstStyle>
            <a:lvl1pPr>
              <a:spcBef>
                <a:spcPts val="1800"/>
              </a:spcBef>
              <a:spcAft>
                <a:spcPts val="1200"/>
              </a:spcAft>
              <a:defRPr sz="2800">
                <a:solidFill>
                  <a:schemeClr val="tx2"/>
                </a:solidFill>
                <a:latin typeface="+mj-lt"/>
              </a:defRPr>
            </a:lvl1pPr>
            <a:lvl2pPr marL="0" indent="0">
              <a:buFontTx/>
              <a:buNone/>
              <a:defRPr>
                <a:latin typeface="+mj-lt"/>
              </a:defRPr>
            </a:lvl2pPr>
            <a:lvl3pPr marL="0" indent="0">
              <a:buFontTx/>
              <a:buNone/>
              <a:defRPr sz="1000"/>
            </a:lvl3pPr>
            <a:lvl4pPr marL="130175" indent="-130175">
              <a:buFont typeface="Arial" panose="020B0604020202020204" pitchFamily="34" charset="0"/>
              <a:buChar char="•"/>
              <a:defRPr sz="1000"/>
            </a:lvl4pPr>
            <a:lvl5pPr marL="327025" indent="-185738">
              <a:spcBef>
                <a:spcPts val="600"/>
              </a:spcBef>
              <a:buFont typeface="FreightText Pro Book" panose="02000603060000020004" pitchFamily="50" charset="0"/>
              <a:buChar char="–"/>
              <a:defRPr sz="1000"/>
            </a:lvl5pPr>
          </a:lstStyle>
          <a:p>
            <a:pPr lvl="0"/>
            <a:r>
              <a:rPr lang="en-US" dirty="0"/>
              <a:t>No: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CEA3270F-89BC-4F38-9028-F29D6F4874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29775" y="1981200"/>
            <a:ext cx="2203200" cy="4169229"/>
          </a:xfrm>
          <a:solidFill>
            <a:schemeClr val="bg1"/>
          </a:solidFill>
          <a:effectLst>
            <a:outerShdw blurRad="142875" dist="19050" dir="5400000" algn="ctr" rotWithShape="0">
              <a:schemeClr val="tx1">
                <a:alpha val="15000"/>
              </a:schemeClr>
            </a:outerShdw>
          </a:effectLst>
        </p:spPr>
        <p:txBody>
          <a:bodyPr lIns="144000" tIns="216000" rIns="144000"/>
          <a:lstStyle>
            <a:lvl1pPr>
              <a:spcBef>
                <a:spcPts val="1800"/>
              </a:spcBef>
              <a:spcAft>
                <a:spcPts val="1200"/>
              </a:spcAft>
              <a:defRPr sz="2800">
                <a:solidFill>
                  <a:schemeClr val="tx2"/>
                </a:solidFill>
                <a:latin typeface="+mj-lt"/>
              </a:defRPr>
            </a:lvl1pPr>
            <a:lvl2pPr marL="0" indent="0">
              <a:buFontTx/>
              <a:buNone/>
              <a:defRPr>
                <a:latin typeface="+mj-lt"/>
              </a:defRPr>
            </a:lvl2pPr>
            <a:lvl3pPr marL="0" indent="0">
              <a:buFontTx/>
              <a:buNone/>
              <a:defRPr sz="1000"/>
            </a:lvl3pPr>
            <a:lvl4pPr marL="130175" indent="-130175">
              <a:buFont typeface="Arial" panose="020B0604020202020204" pitchFamily="34" charset="0"/>
              <a:buChar char="•"/>
              <a:defRPr sz="1000"/>
            </a:lvl4pPr>
            <a:lvl5pPr marL="327025" indent="-185738">
              <a:spcBef>
                <a:spcPts val="600"/>
              </a:spcBef>
              <a:buFont typeface="FreightText Pro Book" panose="02000603060000020004" pitchFamily="50" charset="0"/>
              <a:buChar char="–"/>
              <a:defRPr sz="1000"/>
            </a:lvl5pPr>
          </a:lstStyle>
          <a:p>
            <a:pPr lvl="0"/>
            <a:r>
              <a:rPr lang="en-US" dirty="0"/>
              <a:t>No: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8183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9">
          <p15:clr>
            <a:srgbClr val="FBAE40"/>
          </p15:clr>
        </p15:guide>
        <p15:guide id="2" pos="1784">
          <p15:clr>
            <a:srgbClr val="FBAE40"/>
          </p15:clr>
        </p15:guide>
        <p15:guide id="3" pos="3248">
          <p15:clr>
            <a:srgbClr val="FBAE40"/>
          </p15:clr>
        </p15:guide>
        <p15:guide id="4" pos="4704">
          <p15:clr>
            <a:srgbClr val="FBAE40"/>
          </p15:clr>
        </p15:guide>
        <p15:guide id="5" pos="6176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mparison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31E3-128B-45FB-8346-408B09C4D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136525"/>
            <a:ext cx="11506200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EE072-7C3D-4A60-AC79-0EA324F7C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878F-3A42-41C0-A391-4A4305B6D8C0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AA255-7F50-4036-819C-B140EDDCD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3BCAF0-2145-48D1-90A2-07565EF5A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701B76-5053-4F8E-B710-712EB79A7E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0" y="40730"/>
            <a:ext cx="5761039" cy="1132116"/>
          </a:xfrm>
        </p:spPr>
        <p:txBody>
          <a:bodyPr anchor="b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A3F35E4B-60BB-444E-8B00-C73894184A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848" y="1584325"/>
            <a:ext cx="2736000" cy="4566104"/>
          </a:xfrm>
          <a:solidFill>
            <a:schemeClr val="bg1"/>
          </a:solidFill>
          <a:effectLst>
            <a:outerShdw blurRad="142875" dist="19050" dir="5400000" algn="ctr" rotWithShape="0">
              <a:schemeClr val="tx1">
                <a:alpha val="15000"/>
              </a:schemeClr>
            </a:outerShdw>
          </a:effectLst>
        </p:spPr>
        <p:txBody>
          <a:bodyPr lIns="144000" tIns="216000" rIns="144000"/>
          <a:lstStyle>
            <a:lvl1pPr>
              <a:spcBef>
                <a:spcPts val="1800"/>
              </a:spcBef>
              <a:spcAft>
                <a:spcPts val="1200"/>
              </a:spcAft>
              <a:defRPr sz="2800">
                <a:solidFill>
                  <a:schemeClr val="tx2"/>
                </a:solidFill>
                <a:latin typeface="+mj-lt"/>
              </a:defRPr>
            </a:lvl1pPr>
            <a:lvl2pPr marL="0" indent="0">
              <a:buFontTx/>
              <a:buNone/>
              <a:defRPr>
                <a:latin typeface="+mj-lt"/>
              </a:defRPr>
            </a:lvl2pPr>
            <a:lvl3pPr marL="0" indent="0">
              <a:buFontTx/>
              <a:buNone/>
              <a:defRPr sz="1000"/>
            </a:lvl3pPr>
            <a:lvl4pPr marL="130175" indent="-130175">
              <a:buFont typeface="Arial" panose="020B0604020202020204" pitchFamily="34" charset="0"/>
              <a:buChar char="•"/>
              <a:defRPr sz="1000"/>
            </a:lvl4pPr>
            <a:lvl5pPr marL="327025" indent="-185738">
              <a:spcBef>
                <a:spcPts val="600"/>
              </a:spcBef>
              <a:buFont typeface="FreightText Pro Book" panose="02000603060000020004" pitchFamily="50" charset="0"/>
              <a:buChar char="–"/>
              <a:defRPr sz="1000"/>
            </a:lvl5pPr>
          </a:lstStyle>
          <a:p>
            <a:pPr lvl="0"/>
            <a:r>
              <a:rPr lang="en-US" dirty="0"/>
              <a:t>No: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DB8E2A4-399B-48DB-B6C4-314E2A6439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66080" y="1584325"/>
            <a:ext cx="2736000" cy="4566104"/>
          </a:xfrm>
          <a:solidFill>
            <a:schemeClr val="bg1"/>
          </a:solidFill>
          <a:effectLst>
            <a:outerShdw blurRad="142875" dist="19050" dir="5400000" algn="ctr" rotWithShape="0">
              <a:schemeClr val="tx1">
                <a:alpha val="15000"/>
              </a:schemeClr>
            </a:outerShdw>
          </a:effectLst>
        </p:spPr>
        <p:txBody>
          <a:bodyPr lIns="144000" tIns="216000" rIns="144000"/>
          <a:lstStyle>
            <a:lvl1pPr>
              <a:spcBef>
                <a:spcPts val="1800"/>
              </a:spcBef>
              <a:spcAft>
                <a:spcPts val="1200"/>
              </a:spcAft>
              <a:defRPr sz="2800">
                <a:solidFill>
                  <a:schemeClr val="tx2"/>
                </a:solidFill>
                <a:latin typeface="+mj-lt"/>
              </a:defRPr>
            </a:lvl1pPr>
            <a:lvl2pPr marL="0" indent="0">
              <a:buFontTx/>
              <a:buNone/>
              <a:defRPr>
                <a:latin typeface="+mj-lt"/>
              </a:defRPr>
            </a:lvl2pPr>
            <a:lvl3pPr marL="0" indent="0">
              <a:buFontTx/>
              <a:buNone/>
              <a:defRPr sz="1000"/>
            </a:lvl3pPr>
            <a:lvl4pPr marL="130175" indent="-130175">
              <a:buFont typeface="Arial" panose="020B0604020202020204" pitchFamily="34" charset="0"/>
              <a:buChar char="•"/>
              <a:defRPr sz="1000"/>
            </a:lvl4pPr>
            <a:lvl5pPr marL="327025" indent="-185738">
              <a:spcBef>
                <a:spcPts val="600"/>
              </a:spcBef>
              <a:buFont typeface="FreightText Pro Book" panose="02000603060000020004" pitchFamily="50" charset="0"/>
              <a:buChar char="–"/>
              <a:defRPr sz="1000"/>
            </a:lvl5pPr>
          </a:lstStyle>
          <a:p>
            <a:pPr lvl="0"/>
            <a:r>
              <a:rPr lang="en-US" dirty="0"/>
              <a:t>No: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57EC017-D393-4325-9F26-FEBE7DA468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6312" y="1584325"/>
            <a:ext cx="2736000" cy="4566104"/>
          </a:xfrm>
          <a:solidFill>
            <a:schemeClr val="bg1"/>
          </a:solidFill>
          <a:effectLst>
            <a:outerShdw blurRad="142875" dist="19050" dir="5400000" algn="ctr" rotWithShape="0">
              <a:schemeClr val="tx1">
                <a:alpha val="15000"/>
              </a:schemeClr>
            </a:outerShdw>
          </a:effectLst>
        </p:spPr>
        <p:txBody>
          <a:bodyPr lIns="144000" tIns="216000" rIns="144000"/>
          <a:lstStyle>
            <a:lvl1pPr>
              <a:spcBef>
                <a:spcPts val="1800"/>
              </a:spcBef>
              <a:spcAft>
                <a:spcPts val="1200"/>
              </a:spcAft>
              <a:defRPr sz="2800">
                <a:solidFill>
                  <a:schemeClr val="tx2"/>
                </a:solidFill>
                <a:latin typeface="+mj-lt"/>
              </a:defRPr>
            </a:lvl1pPr>
            <a:lvl2pPr marL="0" indent="0">
              <a:buFontTx/>
              <a:buNone/>
              <a:defRPr>
                <a:latin typeface="+mj-lt"/>
              </a:defRPr>
            </a:lvl2pPr>
            <a:lvl3pPr marL="0" indent="0">
              <a:buFontTx/>
              <a:buNone/>
              <a:defRPr sz="1000"/>
            </a:lvl3pPr>
            <a:lvl4pPr marL="130175" indent="-130175">
              <a:buFont typeface="Arial" panose="020B0604020202020204" pitchFamily="34" charset="0"/>
              <a:buChar char="•"/>
              <a:defRPr sz="1000"/>
            </a:lvl4pPr>
            <a:lvl5pPr marL="327025" indent="-185738">
              <a:spcBef>
                <a:spcPts val="600"/>
              </a:spcBef>
              <a:buFont typeface="FreightText Pro Book" panose="02000603060000020004" pitchFamily="50" charset="0"/>
              <a:buChar char="–"/>
              <a:defRPr sz="1000"/>
            </a:lvl5pPr>
          </a:lstStyle>
          <a:p>
            <a:pPr lvl="0"/>
            <a:r>
              <a:rPr lang="en-US" dirty="0"/>
              <a:t>No: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F700D106-1944-4BA2-85C4-88D3D1EFCE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06544" y="1584325"/>
            <a:ext cx="2736000" cy="4566104"/>
          </a:xfrm>
          <a:solidFill>
            <a:schemeClr val="bg1"/>
          </a:solidFill>
          <a:effectLst>
            <a:outerShdw blurRad="142875" dist="19050" dir="5400000" algn="ctr" rotWithShape="0">
              <a:schemeClr val="tx1">
                <a:alpha val="15000"/>
              </a:schemeClr>
            </a:outerShdw>
          </a:effectLst>
        </p:spPr>
        <p:txBody>
          <a:bodyPr lIns="144000" tIns="216000" rIns="144000"/>
          <a:lstStyle>
            <a:lvl1pPr>
              <a:spcBef>
                <a:spcPts val="1800"/>
              </a:spcBef>
              <a:spcAft>
                <a:spcPts val="1200"/>
              </a:spcAft>
              <a:defRPr sz="2800">
                <a:solidFill>
                  <a:schemeClr val="tx2"/>
                </a:solidFill>
                <a:latin typeface="+mj-lt"/>
              </a:defRPr>
            </a:lvl1pPr>
            <a:lvl2pPr marL="0" indent="0">
              <a:buFontTx/>
              <a:buNone/>
              <a:defRPr>
                <a:latin typeface="+mj-lt"/>
              </a:defRPr>
            </a:lvl2pPr>
            <a:lvl3pPr marL="0" indent="0">
              <a:buFontTx/>
              <a:buNone/>
              <a:defRPr sz="1000"/>
            </a:lvl3pPr>
            <a:lvl4pPr marL="130175" indent="-130175">
              <a:buFont typeface="Arial" panose="020B0604020202020204" pitchFamily="34" charset="0"/>
              <a:buChar char="•"/>
              <a:defRPr sz="1000"/>
            </a:lvl4pPr>
            <a:lvl5pPr marL="327025" indent="-185738">
              <a:spcBef>
                <a:spcPts val="600"/>
              </a:spcBef>
              <a:buFont typeface="FreightText Pro Book" panose="02000603060000020004" pitchFamily="50" charset="0"/>
              <a:buChar char="–"/>
              <a:defRPr sz="1000"/>
            </a:lvl5pPr>
          </a:lstStyle>
          <a:p>
            <a:pPr lvl="0"/>
            <a:r>
              <a:rPr lang="en-US" dirty="0"/>
              <a:t>No: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0071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9">
          <p15:clr>
            <a:srgbClr val="FBAE40"/>
          </p15:clr>
        </p15:guide>
        <p15:guide id="2" pos="2167">
          <p15:clr>
            <a:srgbClr val="FBAE40"/>
          </p15:clr>
        </p15:guide>
        <p15:guide id="3" pos="4005">
          <p15:clr>
            <a:srgbClr val="FBAE40"/>
          </p15:clr>
        </p15:guide>
        <p15:guide id="4" pos="584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Opt.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31E3-128B-45FB-8346-408B09C4D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EE072-7C3D-4A60-AC79-0EA324F7C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878F-3A42-41C0-A391-4A4305B6D8C0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AA255-7F50-4036-819C-B140EDDCD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3BCAF0-2145-48D1-90A2-07565EF5A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2855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mparison points Opt.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740060E-D762-46B4-ADA8-CC7C9F69E667}"/>
              </a:ext>
            </a:extLst>
          </p:cNvPr>
          <p:cNvSpPr/>
          <p:nvPr/>
        </p:nvSpPr>
        <p:spPr>
          <a:xfrm>
            <a:off x="3711575" y="0"/>
            <a:ext cx="848042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C31E3-128B-45FB-8346-408B09C4D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456565"/>
            <a:ext cx="310515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EE072-7C3D-4A60-AC79-0EA324F7C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878F-3A42-41C0-A391-4A4305B6D8C0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AA255-7F50-4036-819C-B140EDDCD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3BCAF0-2145-48D1-90A2-07565EF5A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701B76-5053-4F8E-B710-712EB79A7E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5849" y="1584326"/>
            <a:ext cx="3094264" cy="4635500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A3F35E4B-60BB-444E-8B00-C73894184A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20040" y="753472"/>
            <a:ext cx="3672000" cy="2592000"/>
          </a:xfrm>
          <a:solidFill>
            <a:schemeClr val="bg1"/>
          </a:solidFill>
          <a:effectLst>
            <a:outerShdw blurRad="142875" dist="19050" dir="5400000" algn="ctr" rotWithShape="0">
              <a:schemeClr val="tx1">
                <a:alpha val="15000"/>
              </a:schemeClr>
            </a:outerShdw>
          </a:effectLst>
        </p:spPr>
        <p:txBody>
          <a:bodyPr lIns="144000" tIns="216000" rIns="144000"/>
          <a:lstStyle>
            <a:lvl1pPr>
              <a:spcBef>
                <a:spcPts val="1800"/>
              </a:spcBef>
              <a:spcAft>
                <a:spcPts val="1200"/>
              </a:spcAft>
              <a:defRPr sz="2800">
                <a:solidFill>
                  <a:schemeClr val="tx2"/>
                </a:solidFill>
                <a:latin typeface="+mj-lt"/>
              </a:defRPr>
            </a:lvl1pPr>
            <a:lvl2pPr marL="0" indent="0">
              <a:buFontTx/>
              <a:buNone/>
              <a:defRPr>
                <a:latin typeface="+mj-lt"/>
              </a:defRPr>
            </a:lvl2pPr>
            <a:lvl3pPr marL="0" indent="0">
              <a:buFontTx/>
              <a:buNone/>
              <a:defRPr sz="1000"/>
            </a:lvl3pPr>
            <a:lvl4pPr marL="130175" indent="-130175">
              <a:buFont typeface="Arial" panose="020B0604020202020204" pitchFamily="34" charset="0"/>
              <a:buChar char="•"/>
              <a:defRPr sz="1000"/>
            </a:lvl4pPr>
            <a:lvl5pPr marL="327025" indent="-185738">
              <a:spcBef>
                <a:spcPts val="600"/>
              </a:spcBef>
              <a:buFont typeface="FreightText Pro Book" panose="02000603060000020004" pitchFamily="50" charset="0"/>
              <a:buChar char="–"/>
              <a:defRPr sz="1000"/>
            </a:lvl5pPr>
          </a:lstStyle>
          <a:p>
            <a:pPr lvl="0"/>
            <a:r>
              <a:rPr lang="en-US" dirty="0"/>
              <a:t>No: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DB8E2A4-399B-48DB-B6C4-314E2A6439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99336" y="753472"/>
            <a:ext cx="3672000" cy="2592000"/>
          </a:xfrm>
          <a:solidFill>
            <a:schemeClr val="bg1"/>
          </a:solidFill>
          <a:effectLst>
            <a:outerShdw blurRad="142875" dist="19050" dir="5400000" algn="ctr" rotWithShape="0">
              <a:schemeClr val="tx1">
                <a:alpha val="15000"/>
              </a:schemeClr>
            </a:outerShdw>
          </a:effectLst>
        </p:spPr>
        <p:txBody>
          <a:bodyPr lIns="144000" tIns="216000" rIns="144000"/>
          <a:lstStyle>
            <a:lvl1pPr>
              <a:spcBef>
                <a:spcPts val="1800"/>
              </a:spcBef>
              <a:spcAft>
                <a:spcPts val="1200"/>
              </a:spcAft>
              <a:defRPr sz="2800">
                <a:solidFill>
                  <a:schemeClr val="tx2"/>
                </a:solidFill>
                <a:latin typeface="+mj-lt"/>
              </a:defRPr>
            </a:lvl1pPr>
            <a:lvl2pPr marL="0" indent="0">
              <a:buFontTx/>
              <a:buNone/>
              <a:defRPr>
                <a:latin typeface="+mj-lt"/>
              </a:defRPr>
            </a:lvl2pPr>
            <a:lvl3pPr marL="0" indent="0">
              <a:buFontTx/>
              <a:buNone/>
              <a:defRPr sz="1000"/>
            </a:lvl3pPr>
            <a:lvl4pPr marL="130175" indent="-130175">
              <a:buFont typeface="Arial" panose="020B0604020202020204" pitchFamily="34" charset="0"/>
              <a:buChar char="•"/>
              <a:defRPr sz="1000"/>
            </a:lvl4pPr>
            <a:lvl5pPr marL="327025" indent="-185738">
              <a:spcBef>
                <a:spcPts val="600"/>
              </a:spcBef>
              <a:buFont typeface="FreightText Pro Book" panose="02000603060000020004" pitchFamily="50" charset="0"/>
              <a:buChar char="–"/>
              <a:defRPr sz="1000"/>
            </a:lvl5pPr>
          </a:lstStyle>
          <a:p>
            <a:pPr lvl="0"/>
            <a:r>
              <a:rPr lang="en-US" dirty="0"/>
              <a:t>No: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57EC017-D393-4325-9F26-FEBE7DA468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20040" y="3617864"/>
            <a:ext cx="3672000" cy="2592000"/>
          </a:xfrm>
          <a:solidFill>
            <a:schemeClr val="bg1"/>
          </a:solidFill>
          <a:effectLst>
            <a:outerShdw blurRad="142875" dist="19050" dir="5400000" algn="ctr" rotWithShape="0">
              <a:schemeClr val="tx1">
                <a:alpha val="15000"/>
              </a:schemeClr>
            </a:outerShdw>
          </a:effectLst>
        </p:spPr>
        <p:txBody>
          <a:bodyPr lIns="144000" tIns="216000" rIns="144000"/>
          <a:lstStyle>
            <a:lvl1pPr>
              <a:spcBef>
                <a:spcPts val="1800"/>
              </a:spcBef>
              <a:spcAft>
                <a:spcPts val="1200"/>
              </a:spcAft>
              <a:defRPr sz="2800">
                <a:solidFill>
                  <a:schemeClr val="tx2"/>
                </a:solidFill>
                <a:latin typeface="+mj-lt"/>
              </a:defRPr>
            </a:lvl1pPr>
            <a:lvl2pPr marL="0" indent="0">
              <a:buFontTx/>
              <a:buNone/>
              <a:defRPr>
                <a:latin typeface="+mj-lt"/>
              </a:defRPr>
            </a:lvl2pPr>
            <a:lvl3pPr marL="0" indent="0">
              <a:buFontTx/>
              <a:buNone/>
              <a:defRPr sz="1000"/>
            </a:lvl3pPr>
            <a:lvl4pPr marL="130175" indent="-130175">
              <a:buFont typeface="Arial" panose="020B0604020202020204" pitchFamily="34" charset="0"/>
              <a:buChar char="•"/>
              <a:defRPr sz="1000"/>
            </a:lvl4pPr>
            <a:lvl5pPr marL="327025" indent="-185738">
              <a:spcBef>
                <a:spcPts val="600"/>
              </a:spcBef>
              <a:buFont typeface="FreightText Pro Book" panose="02000603060000020004" pitchFamily="50" charset="0"/>
              <a:buChar char="–"/>
              <a:defRPr sz="1000"/>
            </a:lvl5pPr>
          </a:lstStyle>
          <a:p>
            <a:pPr lvl="0"/>
            <a:r>
              <a:rPr lang="en-US" dirty="0"/>
              <a:t>No: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F700D106-1944-4BA2-85C4-88D3D1EFCE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99336" y="3617864"/>
            <a:ext cx="3672000" cy="2592000"/>
          </a:xfrm>
          <a:solidFill>
            <a:schemeClr val="bg1"/>
          </a:solidFill>
          <a:effectLst>
            <a:outerShdw blurRad="142875" dist="19050" dir="5400000" algn="ctr" rotWithShape="0">
              <a:schemeClr val="tx1">
                <a:alpha val="15000"/>
              </a:schemeClr>
            </a:outerShdw>
          </a:effectLst>
        </p:spPr>
        <p:txBody>
          <a:bodyPr lIns="144000" tIns="216000" rIns="144000"/>
          <a:lstStyle>
            <a:lvl1pPr>
              <a:spcBef>
                <a:spcPts val="1800"/>
              </a:spcBef>
              <a:spcAft>
                <a:spcPts val="1200"/>
              </a:spcAft>
              <a:defRPr sz="2800">
                <a:solidFill>
                  <a:schemeClr val="tx2"/>
                </a:solidFill>
                <a:latin typeface="+mj-lt"/>
              </a:defRPr>
            </a:lvl1pPr>
            <a:lvl2pPr marL="0" indent="0">
              <a:buFontTx/>
              <a:buNone/>
              <a:defRPr>
                <a:latin typeface="+mj-lt"/>
              </a:defRPr>
            </a:lvl2pPr>
            <a:lvl3pPr marL="0" indent="0">
              <a:buFontTx/>
              <a:buNone/>
              <a:defRPr sz="1000"/>
            </a:lvl3pPr>
            <a:lvl4pPr marL="130175" indent="-130175">
              <a:buFont typeface="Arial" panose="020B0604020202020204" pitchFamily="34" charset="0"/>
              <a:buChar char="•"/>
              <a:defRPr sz="1000"/>
            </a:lvl4pPr>
            <a:lvl5pPr marL="327025" indent="-185738">
              <a:spcBef>
                <a:spcPts val="600"/>
              </a:spcBef>
              <a:buFont typeface="FreightText Pro Book" panose="02000603060000020004" pitchFamily="50" charset="0"/>
              <a:buChar char="–"/>
              <a:defRPr sz="1000"/>
            </a:lvl5pPr>
          </a:lstStyle>
          <a:p>
            <a:pPr lvl="0"/>
            <a:r>
              <a:rPr lang="en-US" dirty="0"/>
              <a:t>No: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8008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29">
          <p15:clr>
            <a:srgbClr val="FBAE40"/>
          </p15:clr>
        </p15:guide>
        <p15:guide id="2" pos="2167">
          <p15:clr>
            <a:srgbClr val="FBAE40"/>
          </p15:clr>
        </p15:guide>
        <p15:guide id="3" pos="4999">
          <p15:clr>
            <a:srgbClr val="FBAE40"/>
          </p15:clr>
        </p15:guide>
        <p15:guide id="4" pos="2704">
          <p15:clr>
            <a:srgbClr val="FBAE40"/>
          </p15:clr>
        </p15:guide>
        <p15:guide id="5" pos="520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mparison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31E3-128B-45FB-8346-408B09C4D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136526"/>
            <a:ext cx="115220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EE072-7C3D-4A60-AC79-0EA324F7C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878F-3A42-41C0-A391-4A4305B6D8C0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AA255-7F50-4036-819C-B140EDDCD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3BCAF0-2145-48D1-90A2-07565EF5A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701B76-5053-4F8E-B710-712EB79A7E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0" y="40729"/>
            <a:ext cx="5761039" cy="1132117"/>
          </a:xfrm>
        </p:spPr>
        <p:txBody>
          <a:bodyPr anchor="b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A3F35E4B-60BB-444E-8B00-C73894184A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848" y="1584325"/>
            <a:ext cx="3567288" cy="4566104"/>
          </a:xfrm>
          <a:solidFill>
            <a:schemeClr val="bg1"/>
          </a:solidFill>
          <a:effectLst>
            <a:outerShdw blurRad="142875" dist="19050" dir="5400000" algn="ctr" rotWithShape="0">
              <a:schemeClr val="tx1">
                <a:alpha val="15000"/>
              </a:schemeClr>
            </a:outerShdw>
          </a:effectLst>
        </p:spPr>
        <p:txBody>
          <a:bodyPr lIns="144000" tIns="216000" rIns="144000"/>
          <a:lstStyle>
            <a:lvl1pPr>
              <a:spcBef>
                <a:spcPts val="1800"/>
              </a:spcBef>
              <a:spcAft>
                <a:spcPts val="1200"/>
              </a:spcAft>
              <a:defRPr sz="2800">
                <a:solidFill>
                  <a:schemeClr val="tx2"/>
                </a:solidFill>
                <a:latin typeface="+mj-lt"/>
              </a:defRPr>
            </a:lvl1pPr>
            <a:lvl2pPr marL="0" indent="0">
              <a:buFontTx/>
              <a:buNone/>
              <a:defRPr>
                <a:latin typeface="+mj-lt"/>
              </a:defRPr>
            </a:lvl2pPr>
            <a:lvl3pPr marL="0" indent="0">
              <a:buFontTx/>
              <a:buNone/>
              <a:defRPr sz="1000"/>
            </a:lvl3pPr>
            <a:lvl4pPr marL="130175" indent="-130175">
              <a:buFont typeface="Arial" panose="020B0604020202020204" pitchFamily="34" charset="0"/>
              <a:buChar char="•"/>
              <a:defRPr sz="1000"/>
            </a:lvl4pPr>
            <a:lvl5pPr marL="327025" indent="-185738">
              <a:spcBef>
                <a:spcPts val="600"/>
              </a:spcBef>
              <a:buFont typeface="FreightText Pro Book" panose="02000603060000020004" pitchFamily="50" charset="0"/>
              <a:buChar char="–"/>
              <a:defRPr sz="1000"/>
            </a:lvl5pPr>
          </a:lstStyle>
          <a:p>
            <a:pPr lvl="0"/>
            <a:r>
              <a:rPr lang="en-US" dirty="0"/>
              <a:t>No: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DB8E2A4-399B-48DB-B6C4-314E2A6439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07480" y="1584325"/>
            <a:ext cx="3567288" cy="4566104"/>
          </a:xfrm>
          <a:solidFill>
            <a:schemeClr val="bg1"/>
          </a:solidFill>
          <a:effectLst>
            <a:outerShdw blurRad="142875" dist="19050" dir="5400000" algn="ctr" rotWithShape="0">
              <a:schemeClr val="tx1">
                <a:alpha val="15000"/>
              </a:schemeClr>
            </a:outerShdw>
          </a:effectLst>
        </p:spPr>
        <p:txBody>
          <a:bodyPr lIns="144000" tIns="216000" rIns="144000"/>
          <a:lstStyle>
            <a:lvl1pPr>
              <a:spcBef>
                <a:spcPts val="1800"/>
              </a:spcBef>
              <a:spcAft>
                <a:spcPts val="1200"/>
              </a:spcAft>
              <a:defRPr sz="2800">
                <a:solidFill>
                  <a:schemeClr val="tx2"/>
                </a:solidFill>
                <a:latin typeface="+mj-lt"/>
              </a:defRPr>
            </a:lvl1pPr>
            <a:lvl2pPr marL="0" indent="0">
              <a:buFontTx/>
              <a:buNone/>
              <a:defRPr>
                <a:latin typeface="+mj-lt"/>
              </a:defRPr>
            </a:lvl2pPr>
            <a:lvl3pPr marL="0" indent="0">
              <a:buFontTx/>
              <a:buNone/>
              <a:defRPr sz="1000"/>
            </a:lvl3pPr>
            <a:lvl4pPr marL="130175" indent="-130175">
              <a:buFont typeface="Arial" panose="020B0604020202020204" pitchFamily="34" charset="0"/>
              <a:buChar char="•"/>
              <a:defRPr sz="1000"/>
            </a:lvl4pPr>
            <a:lvl5pPr marL="327025" indent="-185738">
              <a:spcBef>
                <a:spcPts val="600"/>
              </a:spcBef>
              <a:buFont typeface="FreightText Pro Book" panose="02000603060000020004" pitchFamily="50" charset="0"/>
              <a:buChar char="–"/>
              <a:defRPr sz="1000"/>
            </a:lvl5pPr>
          </a:lstStyle>
          <a:p>
            <a:pPr lvl="0"/>
            <a:r>
              <a:rPr lang="en-US" dirty="0"/>
              <a:t>No: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57EC017-D393-4325-9F26-FEBE7DA468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69112" y="1584325"/>
            <a:ext cx="3567288" cy="4566104"/>
          </a:xfrm>
          <a:solidFill>
            <a:schemeClr val="bg1"/>
          </a:solidFill>
          <a:effectLst>
            <a:outerShdw blurRad="142875" dist="19050" dir="5400000" algn="ctr" rotWithShape="0">
              <a:schemeClr val="tx1">
                <a:alpha val="15000"/>
              </a:schemeClr>
            </a:outerShdw>
          </a:effectLst>
        </p:spPr>
        <p:txBody>
          <a:bodyPr lIns="144000" tIns="216000" rIns="144000"/>
          <a:lstStyle>
            <a:lvl1pPr>
              <a:spcBef>
                <a:spcPts val="1800"/>
              </a:spcBef>
              <a:spcAft>
                <a:spcPts val="1200"/>
              </a:spcAft>
              <a:defRPr sz="2800">
                <a:solidFill>
                  <a:schemeClr val="tx2"/>
                </a:solidFill>
                <a:latin typeface="+mj-lt"/>
              </a:defRPr>
            </a:lvl1pPr>
            <a:lvl2pPr marL="0" indent="0">
              <a:buFontTx/>
              <a:buNone/>
              <a:defRPr>
                <a:latin typeface="+mj-lt"/>
              </a:defRPr>
            </a:lvl2pPr>
            <a:lvl3pPr marL="0" indent="0">
              <a:buFontTx/>
              <a:buNone/>
              <a:defRPr sz="1000"/>
            </a:lvl3pPr>
            <a:lvl4pPr marL="130175" indent="-130175">
              <a:buFont typeface="Arial" panose="020B0604020202020204" pitchFamily="34" charset="0"/>
              <a:buChar char="•"/>
              <a:defRPr sz="1000"/>
            </a:lvl4pPr>
            <a:lvl5pPr marL="327025" indent="-185738">
              <a:spcBef>
                <a:spcPts val="600"/>
              </a:spcBef>
              <a:buFont typeface="FreightText Pro Book" panose="02000603060000020004" pitchFamily="50" charset="0"/>
              <a:buChar char="–"/>
              <a:defRPr sz="1000"/>
            </a:lvl5pPr>
          </a:lstStyle>
          <a:p>
            <a:pPr lvl="0"/>
            <a:r>
              <a:rPr lang="en-US" dirty="0"/>
              <a:t>No: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79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9">
          <p15:clr>
            <a:srgbClr val="FBAE40"/>
          </p15:clr>
        </p15:guide>
        <p15:guide id="2" pos="2824">
          <p15:clr>
            <a:srgbClr val="FBAE40"/>
          </p15:clr>
        </p15:guide>
        <p15:guide id="4" pos="5320">
          <p15:clr>
            <a:srgbClr val="FBAE40"/>
          </p15:clr>
        </p15:guide>
        <p15:guide id="5" pos="1337" userDrawn="1">
          <p15:clr>
            <a:srgbClr val="FBAE40"/>
          </p15:clr>
        </p15:guide>
        <p15:guide id="6" pos="6329" userDrawn="1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mparison points Opt.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31E3-128B-45FB-8346-408B09C4D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136526"/>
            <a:ext cx="11506200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EE072-7C3D-4A60-AC79-0EA324F7C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878F-3A42-41C0-A391-4A4305B6D8C0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AA255-7F50-4036-819C-B140EDDCD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3BCAF0-2145-48D1-90A2-07565EF5A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701B76-5053-4F8E-B710-712EB79A7E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600" y="1325246"/>
            <a:ext cx="11480800" cy="1422628"/>
          </a:xfrm>
        </p:spPr>
        <p:txBody>
          <a:bodyPr anchor="t"/>
          <a:lstStyle>
            <a:lvl1pPr>
              <a:defRPr sz="14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A3F35E4B-60BB-444E-8B00-C73894184A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848" y="1981200"/>
            <a:ext cx="3567288" cy="4169229"/>
          </a:xfrm>
          <a:solidFill>
            <a:schemeClr val="bg1"/>
          </a:solidFill>
          <a:effectLst>
            <a:outerShdw blurRad="142875" dist="19050" dir="5400000" algn="ctr" rotWithShape="0">
              <a:schemeClr val="tx1">
                <a:alpha val="15000"/>
              </a:schemeClr>
            </a:outerShdw>
          </a:effectLst>
        </p:spPr>
        <p:txBody>
          <a:bodyPr lIns="144000" tIns="216000" rIns="144000"/>
          <a:lstStyle>
            <a:lvl1pPr>
              <a:spcBef>
                <a:spcPts val="1800"/>
              </a:spcBef>
              <a:spcAft>
                <a:spcPts val="1200"/>
              </a:spcAft>
              <a:defRPr sz="2800">
                <a:solidFill>
                  <a:schemeClr val="tx2"/>
                </a:solidFill>
                <a:latin typeface="+mj-lt"/>
              </a:defRPr>
            </a:lvl1pPr>
            <a:lvl2pPr marL="0" indent="0">
              <a:buFontTx/>
              <a:buNone/>
              <a:defRPr>
                <a:latin typeface="+mj-lt"/>
              </a:defRPr>
            </a:lvl2pPr>
            <a:lvl3pPr marL="0" indent="0">
              <a:buFontTx/>
              <a:buNone/>
              <a:defRPr sz="1000"/>
            </a:lvl3pPr>
            <a:lvl4pPr marL="130175" indent="-130175">
              <a:buFont typeface="Arial" panose="020B0604020202020204" pitchFamily="34" charset="0"/>
              <a:buChar char="•"/>
              <a:defRPr sz="1000"/>
            </a:lvl4pPr>
            <a:lvl5pPr marL="327025" indent="-185738">
              <a:spcBef>
                <a:spcPts val="600"/>
              </a:spcBef>
              <a:buFont typeface="FreightText Pro Book" panose="02000603060000020004" pitchFamily="50" charset="0"/>
              <a:buChar char="–"/>
              <a:defRPr sz="1000"/>
            </a:lvl5pPr>
          </a:lstStyle>
          <a:p>
            <a:pPr lvl="0"/>
            <a:r>
              <a:rPr lang="en-US" dirty="0"/>
              <a:t>No: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DB8E2A4-399B-48DB-B6C4-314E2A6439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07480" y="1981200"/>
            <a:ext cx="3567288" cy="4169229"/>
          </a:xfrm>
          <a:solidFill>
            <a:schemeClr val="bg1"/>
          </a:solidFill>
          <a:effectLst>
            <a:outerShdw blurRad="142875" dist="19050" dir="5400000" algn="ctr" rotWithShape="0">
              <a:schemeClr val="tx1">
                <a:alpha val="15000"/>
              </a:schemeClr>
            </a:outerShdw>
          </a:effectLst>
        </p:spPr>
        <p:txBody>
          <a:bodyPr lIns="144000" tIns="216000" rIns="144000"/>
          <a:lstStyle>
            <a:lvl1pPr>
              <a:spcBef>
                <a:spcPts val="1800"/>
              </a:spcBef>
              <a:spcAft>
                <a:spcPts val="1200"/>
              </a:spcAft>
              <a:defRPr sz="2800">
                <a:solidFill>
                  <a:schemeClr val="tx2"/>
                </a:solidFill>
                <a:latin typeface="+mj-lt"/>
              </a:defRPr>
            </a:lvl1pPr>
            <a:lvl2pPr marL="0" indent="0">
              <a:buFontTx/>
              <a:buNone/>
              <a:defRPr>
                <a:latin typeface="+mj-lt"/>
              </a:defRPr>
            </a:lvl2pPr>
            <a:lvl3pPr marL="0" indent="0">
              <a:buFontTx/>
              <a:buNone/>
              <a:defRPr sz="1000"/>
            </a:lvl3pPr>
            <a:lvl4pPr marL="130175" indent="-130175">
              <a:buFont typeface="Arial" panose="020B0604020202020204" pitchFamily="34" charset="0"/>
              <a:buChar char="•"/>
              <a:defRPr sz="1000"/>
            </a:lvl4pPr>
            <a:lvl5pPr marL="327025" indent="-185738">
              <a:spcBef>
                <a:spcPts val="600"/>
              </a:spcBef>
              <a:buFont typeface="FreightText Pro Book" panose="02000603060000020004" pitchFamily="50" charset="0"/>
              <a:buChar char="–"/>
              <a:defRPr sz="1000"/>
            </a:lvl5pPr>
          </a:lstStyle>
          <a:p>
            <a:pPr lvl="0"/>
            <a:r>
              <a:rPr lang="en-US" dirty="0"/>
              <a:t>No: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57EC017-D393-4325-9F26-FEBE7DA468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69112" y="1981200"/>
            <a:ext cx="3567288" cy="4169229"/>
          </a:xfrm>
          <a:solidFill>
            <a:schemeClr val="bg1"/>
          </a:solidFill>
          <a:effectLst>
            <a:outerShdw blurRad="142875" dist="19050" dir="5400000" algn="ctr" rotWithShape="0">
              <a:schemeClr val="tx1">
                <a:alpha val="15000"/>
              </a:schemeClr>
            </a:outerShdw>
          </a:effectLst>
        </p:spPr>
        <p:txBody>
          <a:bodyPr lIns="144000" tIns="216000" rIns="144000"/>
          <a:lstStyle>
            <a:lvl1pPr>
              <a:spcBef>
                <a:spcPts val="1800"/>
              </a:spcBef>
              <a:spcAft>
                <a:spcPts val="1200"/>
              </a:spcAft>
              <a:defRPr sz="2800">
                <a:solidFill>
                  <a:schemeClr val="tx2"/>
                </a:solidFill>
                <a:latin typeface="+mj-lt"/>
              </a:defRPr>
            </a:lvl1pPr>
            <a:lvl2pPr marL="0" indent="0">
              <a:buFontTx/>
              <a:buNone/>
              <a:defRPr>
                <a:latin typeface="+mj-lt"/>
              </a:defRPr>
            </a:lvl2pPr>
            <a:lvl3pPr marL="0" indent="0">
              <a:buFontTx/>
              <a:buNone/>
              <a:defRPr sz="1000"/>
            </a:lvl3pPr>
            <a:lvl4pPr marL="130175" indent="-130175">
              <a:buFont typeface="Arial" panose="020B0604020202020204" pitchFamily="34" charset="0"/>
              <a:buChar char="•"/>
              <a:defRPr sz="1000"/>
            </a:lvl4pPr>
            <a:lvl5pPr marL="327025" indent="-185738">
              <a:spcBef>
                <a:spcPts val="600"/>
              </a:spcBef>
              <a:buFont typeface="FreightText Pro Book" panose="02000603060000020004" pitchFamily="50" charset="0"/>
              <a:buChar char="–"/>
              <a:defRPr sz="1000"/>
            </a:lvl5pPr>
          </a:lstStyle>
          <a:p>
            <a:pPr lvl="0"/>
            <a:r>
              <a:rPr lang="en-US" dirty="0"/>
              <a:t>No: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3806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9">
          <p15:clr>
            <a:srgbClr val="FBAE40"/>
          </p15:clr>
        </p15:guide>
        <p15:guide id="2" pos="2816">
          <p15:clr>
            <a:srgbClr val="FBAE40"/>
          </p15:clr>
        </p15:guide>
        <p15:guide id="4" pos="5312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mparison points Opt.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83F8C16-C9B1-4FC0-B94F-D3D8B353F7D5}"/>
              </a:ext>
            </a:extLst>
          </p:cNvPr>
          <p:cNvSpPr/>
          <p:nvPr/>
        </p:nvSpPr>
        <p:spPr>
          <a:xfrm>
            <a:off x="3711575" y="0"/>
            <a:ext cx="848042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45ECF8B-C770-43D8-962B-73181116C7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09154" y="753472"/>
            <a:ext cx="2448000" cy="5423490"/>
          </a:xfrm>
          <a:solidFill>
            <a:schemeClr val="bg1"/>
          </a:solidFill>
          <a:effectLst>
            <a:outerShdw blurRad="142875" dist="19050" dir="5400000" algn="ctr" rotWithShape="0">
              <a:schemeClr val="tx1">
                <a:alpha val="15000"/>
              </a:schemeClr>
            </a:outerShdw>
          </a:effectLst>
        </p:spPr>
        <p:txBody>
          <a:bodyPr lIns="144000" tIns="144000" rIns="144000"/>
          <a:lstStyle>
            <a:lvl1pPr>
              <a:spcAft>
                <a:spcPts val="1200"/>
              </a:spcAft>
              <a:defRPr sz="2800">
                <a:solidFill>
                  <a:schemeClr val="tx2"/>
                </a:solidFill>
                <a:latin typeface="+mj-lt"/>
              </a:defRPr>
            </a:lvl1pPr>
            <a:lvl2pPr marL="0" indent="0">
              <a:buFontTx/>
              <a:buNone/>
              <a:defRPr>
                <a:latin typeface="+mj-lt"/>
              </a:defRPr>
            </a:lvl2pPr>
            <a:lvl3pPr marL="0" indent="0">
              <a:buFontTx/>
              <a:buNone/>
              <a:defRPr sz="1000"/>
            </a:lvl3pPr>
            <a:lvl4pPr marL="130175" indent="-130175">
              <a:buFont typeface="Arial" panose="020B0604020202020204" pitchFamily="34" charset="0"/>
              <a:buChar char="•"/>
              <a:defRPr sz="1000"/>
            </a:lvl4pPr>
            <a:lvl5pPr marL="327025" indent="-185738">
              <a:spcBef>
                <a:spcPts val="600"/>
              </a:spcBef>
              <a:buFont typeface="FreightText Pro Book" panose="02000603060000020004" pitchFamily="50" charset="0"/>
              <a:buChar char="–"/>
              <a:defRPr sz="1000"/>
            </a:lvl5pPr>
          </a:lstStyle>
          <a:p>
            <a:pPr lvl="0"/>
            <a:r>
              <a:rPr lang="en-US" dirty="0"/>
              <a:t>No: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B05891-3E89-4C7B-B852-882688816E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456565"/>
            <a:ext cx="3126694" cy="1325563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edit Master title </a:t>
            </a:r>
            <a:br>
              <a:rPr lang="en-US" dirty="0"/>
            </a:br>
            <a:r>
              <a:rPr lang="en-US" dirty="0"/>
              <a:t>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2A656-BE6E-42DC-83ED-722D61EA9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BE50-D2DF-432E-983C-73DD01C6451E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D0B45-71E8-4A32-B8B9-E1E96669A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B3362-333B-4FF1-B598-4D361C4C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71BE0E-2B30-4FE8-8222-3EDEB98194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4" y="1584325"/>
            <a:ext cx="3126694" cy="4592637"/>
          </a:xfrm>
          <a:custGeom>
            <a:avLst/>
            <a:gdLst>
              <a:gd name="connsiteX0" fmla="*/ 0 w 2979737"/>
              <a:gd name="connsiteY0" fmla="*/ 0 h 4351338"/>
              <a:gd name="connsiteX1" fmla="*/ 2979737 w 2979737"/>
              <a:gd name="connsiteY1" fmla="*/ 0 h 4351338"/>
              <a:gd name="connsiteX2" fmla="*/ 2979737 w 2979737"/>
              <a:gd name="connsiteY2" fmla="*/ 4351338 h 4351338"/>
              <a:gd name="connsiteX3" fmla="*/ 0 w 2979737"/>
              <a:gd name="connsiteY3" fmla="*/ 4351338 h 435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9737" h="4351338">
                <a:moveTo>
                  <a:pt x="0" y="0"/>
                </a:moveTo>
                <a:lnTo>
                  <a:pt x="2979737" y="0"/>
                </a:lnTo>
                <a:lnTo>
                  <a:pt x="2979737" y="4351338"/>
                </a:lnTo>
                <a:lnTo>
                  <a:pt x="0" y="43513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0F0353F8-DE55-4A60-8286-C99A12537B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3292" y="753472"/>
            <a:ext cx="2448000" cy="5423490"/>
          </a:xfrm>
          <a:solidFill>
            <a:schemeClr val="bg1"/>
          </a:solidFill>
          <a:effectLst>
            <a:outerShdw blurRad="142875" dist="19050" dir="5400000" algn="ctr" rotWithShape="0">
              <a:schemeClr val="tx1">
                <a:alpha val="15000"/>
              </a:schemeClr>
            </a:outerShdw>
          </a:effectLst>
        </p:spPr>
        <p:txBody>
          <a:bodyPr lIns="144000" tIns="144000" rIns="144000"/>
          <a:lstStyle>
            <a:lvl1pPr>
              <a:spcAft>
                <a:spcPts val="1200"/>
              </a:spcAft>
              <a:defRPr sz="2800">
                <a:solidFill>
                  <a:schemeClr val="tx2"/>
                </a:solidFill>
                <a:latin typeface="+mj-lt"/>
              </a:defRPr>
            </a:lvl1pPr>
            <a:lvl2pPr marL="0" indent="0">
              <a:buFontTx/>
              <a:buNone/>
              <a:defRPr>
                <a:latin typeface="+mj-lt"/>
              </a:defRPr>
            </a:lvl2pPr>
            <a:lvl3pPr marL="0" indent="0">
              <a:buFontTx/>
              <a:buNone/>
              <a:defRPr sz="1000"/>
            </a:lvl3pPr>
            <a:lvl4pPr marL="130175" indent="-130175">
              <a:buFont typeface="Arial" panose="020B0604020202020204" pitchFamily="34" charset="0"/>
              <a:buChar char="•"/>
              <a:defRPr sz="1000"/>
            </a:lvl4pPr>
            <a:lvl5pPr marL="327025" indent="-185738">
              <a:spcBef>
                <a:spcPts val="600"/>
              </a:spcBef>
              <a:buFont typeface="FreightText Pro Book" panose="02000603060000020004" pitchFamily="50" charset="0"/>
              <a:buChar char="–"/>
              <a:defRPr sz="1000"/>
            </a:lvl5pPr>
          </a:lstStyle>
          <a:p>
            <a:pPr lvl="0"/>
            <a:r>
              <a:rPr lang="en-US" dirty="0"/>
              <a:t>No: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DF6D6409-961D-4A14-9977-54FDFD87FD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57430" y="753472"/>
            <a:ext cx="2448000" cy="5423490"/>
          </a:xfrm>
          <a:solidFill>
            <a:schemeClr val="bg1"/>
          </a:solidFill>
          <a:effectLst>
            <a:outerShdw blurRad="142875" dist="19050" dir="5400000" algn="ctr" rotWithShape="0">
              <a:schemeClr val="tx1">
                <a:alpha val="15000"/>
              </a:schemeClr>
            </a:outerShdw>
          </a:effectLst>
        </p:spPr>
        <p:txBody>
          <a:bodyPr lIns="144000" tIns="144000" rIns="144000"/>
          <a:lstStyle>
            <a:lvl1pPr>
              <a:spcAft>
                <a:spcPts val="1200"/>
              </a:spcAft>
              <a:defRPr sz="2800">
                <a:solidFill>
                  <a:schemeClr val="tx2"/>
                </a:solidFill>
                <a:latin typeface="+mj-lt"/>
              </a:defRPr>
            </a:lvl1pPr>
            <a:lvl2pPr marL="0" indent="0">
              <a:buFontTx/>
              <a:buNone/>
              <a:defRPr>
                <a:latin typeface="+mj-lt"/>
              </a:defRPr>
            </a:lvl2pPr>
            <a:lvl3pPr marL="0" indent="0">
              <a:buFontTx/>
              <a:buNone/>
              <a:defRPr sz="1000"/>
            </a:lvl3pPr>
            <a:lvl4pPr marL="130175" indent="-130175">
              <a:buFont typeface="Arial" panose="020B0604020202020204" pitchFamily="34" charset="0"/>
              <a:buChar char="•"/>
              <a:defRPr sz="1000"/>
            </a:lvl4pPr>
            <a:lvl5pPr marL="327025" indent="-185738">
              <a:spcBef>
                <a:spcPts val="600"/>
              </a:spcBef>
              <a:buFont typeface="FreightText Pro Book" panose="02000603060000020004" pitchFamily="50" charset="0"/>
              <a:buChar char="–"/>
              <a:defRPr sz="1000"/>
            </a:lvl5pPr>
          </a:lstStyle>
          <a:p>
            <a:pPr lvl="0"/>
            <a:r>
              <a:rPr lang="en-US" dirty="0"/>
              <a:t>No: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614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338">
          <p15:clr>
            <a:srgbClr val="FBAE40"/>
          </p15:clr>
        </p15:guide>
        <p15:guide id="2" pos="2696">
          <p15:clr>
            <a:srgbClr val="FBAE40"/>
          </p15:clr>
        </p15:guide>
        <p15:guide id="3" orient="horz" pos="1090">
          <p15:clr>
            <a:srgbClr val="FBAE40"/>
          </p15:clr>
        </p15:guide>
        <p15:guide id="4" pos="4344">
          <p15:clr>
            <a:srgbClr val="FBAE40"/>
          </p15:clr>
        </p15:guide>
        <p15:guide id="5" pos="5992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mparison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31E3-128B-45FB-8346-408B09C4D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136526"/>
            <a:ext cx="11500669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EE072-7C3D-4A60-AC79-0EA324F7C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878F-3A42-41C0-A391-4A4305B6D8C0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AA255-7F50-4036-819C-B140EDDCD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3BCAF0-2145-48D1-90A2-07565EF5A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701B76-5053-4F8E-B710-712EB79A7E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4" y="1325246"/>
            <a:ext cx="11511188" cy="908504"/>
          </a:xfrm>
        </p:spPr>
        <p:txBody>
          <a:bodyPr anchor="t"/>
          <a:lstStyle>
            <a:lvl1pPr>
              <a:defRPr sz="14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A3F35E4B-60BB-444E-8B00-C73894184A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848" y="1981200"/>
            <a:ext cx="5432652" cy="4169229"/>
          </a:xfrm>
          <a:solidFill>
            <a:schemeClr val="bg1"/>
          </a:solidFill>
          <a:effectLst>
            <a:outerShdw blurRad="142875" dist="19050" dir="5400000" algn="ctr" rotWithShape="0">
              <a:schemeClr val="tx1">
                <a:alpha val="15000"/>
              </a:schemeClr>
            </a:outerShdw>
          </a:effectLst>
        </p:spPr>
        <p:txBody>
          <a:bodyPr lIns="144000" tIns="216000" rIns="144000"/>
          <a:lstStyle>
            <a:lvl1pPr>
              <a:spcBef>
                <a:spcPts val="1800"/>
              </a:spcBef>
              <a:spcAft>
                <a:spcPts val="1200"/>
              </a:spcAft>
              <a:defRPr sz="2800">
                <a:solidFill>
                  <a:schemeClr val="tx2"/>
                </a:solidFill>
                <a:latin typeface="+mj-lt"/>
              </a:defRPr>
            </a:lvl1pPr>
            <a:lvl2pPr marL="0" indent="0">
              <a:buFontTx/>
              <a:buNone/>
              <a:defRPr>
                <a:latin typeface="+mj-lt"/>
              </a:defRPr>
            </a:lvl2pPr>
            <a:lvl3pPr marL="0" indent="0">
              <a:buFontTx/>
              <a:buNone/>
              <a:defRPr sz="1000"/>
            </a:lvl3pPr>
            <a:lvl4pPr marL="130175" indent="-130175">
              <a:buFont typeface="Arial" panose="020B0604020202020204" pitchFamily="34" charset="0"/>
              <a:buChar char="•"/>
              <a:defRPr sz="1000"/>
            </a:lvl4pPr>
            <a:lvl5pPr marL="327025" indent="-185738">
              <a:spcBef>
                <a:spcPts val="600"/>
              </a:spcBef>
              <a:buFont typeface="FreightText Pro Book" panose="02000603060000020004" pitchFamily="50" charset="0"/>
              <a:buChar char="–"/>
              <a:defRPr sz="1000"/>
            </a:lvl5pPr>
          </a:lstStyle>
          <a:p>
            <a:pPr lvl="0"/>
            <a:r>
              <a:rPr lang="en-US" dirty="0"/>
              <a:t>No: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DB8E2A4-399B-48DB-B6C4-314E2A6439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2980" y="1981200"/>
            <a:ext cx="5432652" cy="4169229"/>
          </a:xfrm>
          <a:solidFill>
            <a:schemeClr val="bg1"/>
          </a:solidFill>
          <a:effectLst>
            <a:outerShdw blurRad="142875" dist="19050" dir="5400000" algn="ctr" rotWithShape="0">
              <a:schemeClr val="tx1">
                <a:alpha val="15000"/>
              </a:schemeClr>
            </a:outerShdw>
          </a:effectLst>
        </p:spPr>
        <p:txBody>
          <a:bodyPr lIns="144000" tIns="216000" rIns="144000"/>
          <a:lstStyle>
            <a:lvl1pPr>
              <a:spcBef>
                <a:spcPts val="1800"/>
              </a:spcBef>
              <a:spcAft>
                <a:spcPts val="1200"/>
              </a:spcAft>
              <a:defRPr sz="2800">
                <a:solidFill>
                  <a:schemeClr val="tx2"/>
                </a:solidFill>
                <a:latin typeface="+mj-lt"/>
              </a:defRPr>
            </a:lvl1pPr>
            <a:lvl2pPr marL="0" indent="0">
              <a:buFontTx/>
              <a:buNone/>
              <a:defRPr>
                <a:latin typeface="+mj-lt"/>
              </a:defRPr>
            </a:lvl2pPr>
            <a:lvl3pPr marL="0" indent="0">
              <a:buFontTx/>
              <a:buNone/>
              <a:defRPr sz="1000"/>
            </a:lvl3pPr>
            <a:lvl4pPr marL="130175" indent="-130175">
              <a:buFont typeface="Arial" panose="020B0604020202020204" pitchFamily="34" charset="0"/>
              <a:buChar char="•"/>
              <a:defRPr sz="1000"/>
            </a:lvl4pPr>
            <a:lvl5pPr marL="327025" indent="-185738">
              <a:spcBef>
                <a:spcPts val="600"/>
              </a:spcBef>
              <a:buFont typeface="FreightText Pro Book" panose="02000603060000020004" pitchFamily="50" charset="0"/>
              <a:buChar char="–"/>
              <a:defRPr sz="1000"/>
            </a:lvl5pPr>
          </a:lstStyle>
          <a:p>
            <a:pPr lvl="0"/>
            <a:r>
              <a:rPr lang="en-US" dirty="0"/>
              <a:t>No: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69310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9">
          <p15:clr>
            <a:srgbClr val="FBAE40"/>
          </p15:clr>
        </p15:guide>
        <p15:guide id="4" pos="4128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mparison points Opt.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740060E-D762-46B4-ADA8-CC7C9F69E667}"/>
              </a:ext>
            </a:extLst>
          </p:cNvPr>
          <p:cNvSpPr/>
          <p:nvPr/>
        </p:nvSpPr>
        <p:spPr>
          <a:xfrm>
            <a:off x="3711575" y="0"/>
            <a:ext cx="848042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C31E3-128B-45FB-8346-408B09C4D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456565"/>
            <a:ext cx="310515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EE072-7C3D-4A60-AC79-0EA324F7C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878F-3A42-41C0-A391-4A4305B6D8C0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AA255-7F50-4036-819C-B140EDDCD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3BCAF0-2145-48D1-90A2-07565EF5A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701B76-5053-4F8E-B710-712EB79A7E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5849" y="1584326"/>
            <a:ext cx="3094264" cy="4635500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A3F35E4B-60BB-444E-8B00-C73894184A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20040" y="753471"/>
            <a:ext cx="3672000" cy="5466353"/>
          </a:xfrm>
          <a:solidFill>
            <a:schemeClr val="bg1"/>
          </a:solidFill>
          <a:effectLst>
            <a:outerShdw blurRad="142875" dist="19050" dir="5400000" algn="ctr" rotWithShape="0">
              <a:schemeClr val="tx1">
                <a:alpha val="15000"/>
              </a:schemeClr>
            </a:outerShdw>
          </a:effectLst>
        </p:spPr>
        <p:txBody>
          <a:bodyPr lIns="144000" tIns="216000" rIns="144000"/>
          <a:lstStyle>
            <a:lvl1pPr>
              <a:spcBef>
                <a:spcPts val="1800"/>
              </a:spcBef>
              <a:spcAft>
                <a:spcPts val="1200"/>
              </a:spcAft>
              <a:defRPr sz="2800">
                <a:solidFill>
                  <a:schemeClr val="tx2"/>
                </a:solidFill>
                <a:latin typeface="+mj-lt"/>
              </a:defRPr>
            </a:lvl1pPr>
            <a:lvl2pPr marL="0" indent="0">
              <a:buFontTx/>
              <a:buNone/>
              <a:defRPr>
                <a:latin typeface="+mj-lt"/>
              </a:defRPr>
            </a:lvl2pPr>
            <a:lvl3pPr marL="0" indent="0">
              <a:buFontTx/>
              <a:buNone/>
              <a:defRPr sz="1000"/>
            </a:lvl3pPr>
            <a:lvl4pPr marL="130175" indent="-130175">
              <a:buFont typeface="Arial" panose="020B0604020202020204" pitchFamily="34" charset="0"/>
              <a:buChar char="•"/>
              <a:defRPr sz="1000"/>
            </a:lvl4pPr>
            <a:lvl5pPr marL="327025" indent="-185738">
              <a:spcBef>
                <a:spcPts val="600"/>
              </a:spcBef>
              <a:buFont typeface="FreightText Pro Book" panose="02000603060000020004" pitchFamily="50" charset="0"/>
              <a:buChar char="–"/>
              <a:defRPr sz="1000"/>
            </a:lvl5pPr>
          </a:lstStyle>
          <a:p>
            <a:pPr lvl="0"/>
            <a:r>
              <a:rPr lang="en-US" dirty="0"/>
              <a:t>No: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DB8E2A4-399B-48DB-B6C4-314E2A6439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99336" y="753471"/>
            <a:ext cx="3672000" cy="5466353"/>
          </a:xfrm>
          <a:solidFill>
            <a:schemeClr val="bg1"/>
          </a:solidFill>
          <a:effectLst>
            <a:outerShdw blurRad="142875" dist="19050" dir="5400000" algn="ctr" rotWithShape="0">
              <a:schemeClr val="tx1">
                <a:alpha val="15000"/>
              </a:schemeClr>
            </a:outerShdw>
          </a:effectLst>
        </p:spPr>
        <p:txBody>
          <a:bodyPr lIns="144000" tIns="216000" rIns="144000"/>
          <a:lstStyle>
            <a:lvl1pPr>
              <a:spcBef>
                <a:spcPts val="1800"/>
              </a:spcBef>
              <a:spcAft>
                <a:spcPts val="1200"/>
              </a:spcAft>
              <a:defRPr sz="2800">
                <a:solidFill>
                  <a:schemeClr val="tx2"/>
                </a:solidFill>
                <a:latin typeface="+mj-lt"/>
              </a:defRPr>
            </a:lvl1pPr>
            <a:lvl2pPr marL="0" indent="0">
              <a:buFontTx/>
              <a:buNone/>
              <a:defRPr>
                <a:latin typeface="+mj-lt"/>
              </a:defRPr>
            </a:lvl2pPr>
            <a:lvl3pPr marL="0" indent="0">
              <a:buFontTx/>
              <a:buNone/>
              <a:defRPr sz="1000"/>
            </a:lvl3pPr>
            <a:lvl4pPr marL="130175" indent="-130175">
              <a:buFont typeface="Arial" panose="020B0604020202020204" pitchFamily="34" charset="0"/>
              <a:buChar char="•"/>
              <a:defRPr sz="1000"/>
            </a:lvl4pPr>
            <a:lvl5pPr marL="327025" indent="-185738">
              <a:spcBef>
                <a:spcPts val="600"/>
              </a:spcBef>
              <a:buFont typeface="FreightText Pro Book" panose="02000603060000020004" pitchFamily="50" charset="0"/>
              <a:buChar char="–"/>
              <a:defRPr sz="1000"/>
            </a:lvl5pPr>
          </a:lstStyle>
          <a:p>
            <a:pPr lvl="0"/>
            <a:r>
              <a:rPr lang="en-US" dirty="0"/>
              <a:t>No: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2729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29">
          <p15:clr>
            <a:srgbClr val="FBAE40"/>
          </p15:clr>
        </p15:guide>
        <p15:guide id="2" pos="2167">
          <p15:clr>
            <a:srgbClr val="FBAE40"/>
          </p15:clr>
        </p15:guide>
        <p15:guide id="3" pos="4999">
          <p15:clr>
            <a:srgbClr val="FBAE40"/>
          </p15:clr>
        </p15:guide>
        <p15:guide id="4" pos="2704">
          <p15:clr>
            <a:srgbClr val="FBAE40"/>
          </p15:clr>
        </p15:guide>
        <p15:guide id="5" pos="520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847C7-3268-4BBE-AF08-753694C80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13B41-7C41-48D9-9AAB-32BF1A994E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63" y="1611880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6020B2-8B2C-409C-8FB0-4E873A6289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59563" y="1625940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00188A-05E6-429E-BF4B-77961D269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43C33-E217-4F2F-9E8F-B12E2B1EEEF1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8A6543-6F80-4151-9C5F-6F5C7E5FD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BA074E-07F9-49A2-9091-8C00530C4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134571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x 12"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093C6-7842-484A-B49C-88E56C04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C86F72-9EB2-4FF1-BAA7-0B7DA2D05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37119-D310-407B-95E5-EDEF67AF8EE1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06F78B-5011-44B5-A0D8-5E7C9016C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B5491-7050-4761-8705-29C1F72AB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5EFE-ABA3-4298-A0D0-6B6AD42FF5D3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7642960-278C-4074-9EA8-87A001F493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8300" y="3241040"/>
            <a:ext cx="1803600" cy="762000"/>
          </a:xfrm>
          <a:noFill/>
          <a:effectLst/>
        </p:spPr>
        <p:txBody>
          <a:bodyPr lIns="0" tIns="0" rIns="0"/>
          <a:lstStyle>
            <a:lvl1pPr>
              <a:defRPr sz="90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200"/>
              </a:spcBef>
              <a:spcAft>
                <a:spcPts val="900"/>
              </a:spcAft>
              <a:buFontTx/>
              <a:buNone/>
              <a:defRPr sz="900">
                <a:solidFill>
                  <a:schemeClr val="tx1"/>
                </a:solidFill>
                <a:latin typeface="+mj-lt"/>
              </a:defRPr>
            </a:lvl2pPr>
            <a:lvl3pPr marL="0" indent="0">
              <a:buFontTx/>
              <a:buNone/>
              <a:defRPr sz="900"/>
            </a:lvl3pPr>
            <a:lvl4pPr marL="142875" indent="-142875">
              <a:spcBef>
                <a:spcPts val="300"/>
              </a:spcBef>
              <a:buFont typeface="Arial" panose="020B0604020202020204" pitchFamily="34" charset="0"/>
              <a:buChar char="•"/>
              <a:defRPr sz="900"/>
            </a:lvl4pPr>
            <a:lvl5pPr marL="342900" indent="-171450">
              <a:spcBef>
                <a:spcPts val="300"/>
              </a:spcBef>
              <a:buClr>
                <a:schemeClr val="accent1"/>
              </a:buClr>
              <a:buFont typeface="Montserrat" panose="00000500000000000000" pitchFamily="2" charset="0"/>
              <a:buChar char="–"/>
              <a:defRPr sz="900" b="0"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ADB67F75-3CC3-4318-86FE-4D5B2105B19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8300" y="1602740"/>
            <a:ext cx="1803600" cy="1562100"/>
          </a:xfrm>
          <a:custGeom>
            <a:avLst/>
            <a:gdLst>
              <a:gd name="connsiteX0" fmla="*/ 0 w 1803600"/>
              <a:gd name="connsiteY0" fmla="*/ 0 h 1562100"/>
              <a:gd name="connsiteX1" fmla="*/ 1803600 w 1803600"/>
              <a:gd name="connsiteY1" fmla="*/ 0 h 1562100"/>
              <a:gd name="connsiteX2" fmla="*/ 1803600 w 1803600"/>
              <a:gd name="connsiteY2" fmla="*/ 1562100 h 1562100"/>
              <a:gd name="connsiteX3" fmla="*/ 0 w 1803600"/>
              <a:gd name="connsiteY3" fmla="*/ 156210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600" h="1562100">
                <a:moveTo>
                  <a:pt x="0" y="0"/>
                </a:moveTo>
                <a:lnTo>
                  <a:pt x="1803600" y="0"/>
                </a:lnTo>
                <a:lnTo>
                  <a:pt x="1803600" y="1562100"/>
                </a:lnTo>
                <a:lnTo>
                  <a:pt x="0" y="1562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E0889298-F37A-4484-8E23-44C28CAA79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90723" y="3241040"/>
            <a:ext cx="1803600" cy="762000"/>
          </a:xfrm>
          <a:noFill/>
          <a:effectLst/>
        </p:spPr>
        <p:txBody>
          <a:bodyPr lIns="0" tIns="0" rIns="0"/>
          <a:lstStyle>
            <a:lvl1pPr>
              <a:defRPr sz="90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200"/>
              </a:spcBef>
              <a:spcAft>
                <a:spcPts val="900"/>
              </a:spcAft>
              <a:buFontTx/>
              <a:buNone/>
              <a:defRPr sz="900">
                <a:solidFill>
                  <a:schemeClr val="tx1"/>
                </a:solidFill>
                <a:latin typeface="+mj-lt"/>
              </a:defRPr>
            </a:lvl2pPr>
            <a:lvl3pPr marL="0" indent="0">
              <a:buFontTx/>
              <a:buNone/>
              <a:defRPr sz="900"/>
            </a:lvl3pPr>
            <a:lvl4pPr marL="142875" indent="-142875">
              <a:spcBef>
                <a:spcPts val="300"/>
              </a:spcBef>
              <a:buFont typeface="Arial" panose="020B0604020202020204" pitchFamily="34" charset="0"/>
              <a:buChar char="•"/>
              <a:defRPr sz="900"/>
            </a:lvl4pPr>
            <a:lvl5pPr marL="342900" indent="-171450">
              <a:spcBef>
                <a:spcPts val="300"/>
              </a:spcBef>
              <a:buClr>
                <a:schemeClr val="accent1"/>
              </a:buClr>
              <a:buFont typeface="Montserrat" panose="00000500000000000000" pitchFamily="2" charset="0"/>
              <a:buChar char="–"/>
              <a:defRPr sz="900" b="0"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033EB1FF-B112-41A2-AF59-E8D016A5A20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290723" y="1602740"/>
            <a:ext cx="1803600" cy="1562100"/>
          </a:xfrm>
          <a:custGeom>
            <a:avLst/>
            <a:gdLst>
              <a:gd name="connsiteX0" fmla="*/ 0 w 1803600"/>
              <a:gd name="connsiteY0" fmla="*/ 0 h 1562100"/>
              <a:gd name="connsiteX1" fmla="*/ 1803600 w 1803600"/>
              <a:gd name="connsiteY1" fmla="*/ 0 h 1562100"/>
              <a:gd name="connsiteX2" fmla="*/ 1803600 w 1803600"/>
              <a:gd name="connsiteY2" fmla="*/ 1562100 h 1562100"/>
              <a:gd name="connsiteX3" fmla="*/ 0 w 1803600"/>
              <a:gd name="connsiteY3" fmla="*/ 156210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600" h="1562100">
                <a:moveTo>
                  <a:pt x="0" y="0"/>
                </a:moveTo>
                <a:lnTo>
                  <a:pt x="1803600" y="0"/>
                </a:lnTo>
                <a:lnTo>
                  <a:pt x="1803600" y="1562100"/>
                </a:lnTo>
                <a:lnTo>
                  <a:pt x="0" y="1562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6321AF8-4789-4871-A0EE-189276EECE3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13146" y="3241040"/>
            <a:ext cx="1803600" cy="762000"/>
          </a:xfrm>
          <a:noFill/>
          <a:effectLst/>
        </p:spPr>
        <p:txBody>
          <a:bodyPr lIns="0" tIns="0" rIns="0"/>
          <a:lstStyle>
            <a:lvl1pPr>
              <a:defRPr sz="90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200"/>
              </a:spcBef>
              <a:spcAft>
                <a:spcPts val="900"/>
              </a:spcAft>
              <a:buFontTx/>
              <a:buNone/>
              <a:defRPr sz="900">
                <a:solidFill>
                  <a:schemeClr val="tx1"/>
                </a:solidFill>
                <a:latin typeface="+mj-lt"/>
              </a:defRPr>
            </a:lvl2pPr>
            <a:lvl3pPr marL="0" indent="0">
              <a:buFontTx/>
              <a:buNone/>
              <a:defRPr sz="900"/>
            </a:lvl3pPr>
            <a:lvl4pPr marL="142875" indent="-142875">
              <a:spcBef>
                <a:spcPts val="300"/>
              </a:spcBef>
              <a:buFont typeface="Arial" panose="020B0604020202020204" pitchFamily="34" charset="0"/>
              <a:buChar char="•"/>
              <a:defRPr sz="900"/>
            </a:lvl4pPr>
            <a:lvl5pPr marL="342900" indent="-171450">
              <a:spcBef>
                <a:spcPts val="300"/>
              </a:spcBef>
              <a:buClr>
                <a:schemeClr val="accent1"/>
              </a:buClr>
              <a:buFont typeface="Montserrat" panose="00000500000000000000" pitchFamily="2" charset="0"/>
              <a:buChar char="–"/>
              <a:defRPr sz="900" b="0"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B9DD1816-56DE-4B6D-AC86-46CBEBB5BC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13146" y="1602740"/>
            <a:ext cx="1803600" cy="1562100"/>
          </a:xfrm>
          <a:custGeom>
            <a:avLst/>
            <a:gdLst>
              <a:gd name="connsiteX0" fmla="*/ 0 w 1803600"/>
              <a:gd name="connsiteY0" fmla="*/ 0 h 1562100"/>
              <a:gd name="connsiteX1" fmla="*/ 1803600 w 1803600"/>
              <a:gd name="connsiteY1" fmla="*/ 0 h 1562100"/>
              <a:gd name="connsiteX2" fmla="*/ 1803600 w 1803600"/>
              <a:gd name="connsiteY2" fmla="*/ 1562100 h 1562100"/>
              <a:gd name="connsiteX3" fmla="*/ 0 w 1803600"/>
              <a:gd name="connsiteY3" fmla="*/ 156210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600" h="1562100">
                <a:moveTo>
                  <a:pt x="0" y="0"/>
                </a:moveTo>
                <a:lnTo>
                  <a:pt x="1803600" y="0"/>
                </a:lnTo>
                <a:lnTo>
                  <a:pt x="1803600" y="1562100"/>
                </a:lnTo>
                <a:lnTo>
                  <a:pt x="0" y="1562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9EA54478-EF0C-46CB-8FDE-93E23754E36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35569" y="3241040"/>
            <a:ext cx="1803600" cy="762000"/>
          </a:xfrm>
          <a:noFill/>
          <a:effectLst/>
        </p:spPr>
        <p:txBody>
          <a:bodyPr lIns="0" tIns="0" rIns="0"/>
          <a:lstStyle>
            <a:lvl1pPr>
              <a:defRPr sz="90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200"/>
              </a:spcBef>
              <a:spcAft>
                <a:spcPts val="900"/>
              </a:spcAft>
              <a:buFontTx/>
              <a:buNone/>
              <a:defRPr sz="900">
                <a:solidFill>
                  <a:schemeClr val="tx1"/>
                </a:solidFill>
                <a:latin typeface="+mj-lt"/>
              </a:defRPr>
            </a:lvl2pPr>
            <a:lvl3pPr marL="0" indent="0">
              <a:buFontTx/>
              <a:buNone/>
              <a:defRPr sz="900"/>
            </a:lvl3pPr>
            <a:lvl4pPr marL="142875" indent="-142875">
              <a:spcBef>
                <a:spcPts val="300"/>
              </a:spcBef>
              <a:buFont typeface="Arial" panose="020B0604020202020204" pitchFamily="34" charset="0"/>
              <a:buChar char="•"/>
              <a:defRPr sz="900"/>
            </a:lvl4pPr>
            <a:lvl5pPr marL="342900" indent="-171450">
              <a:spcBef>
                <a:spcPts val="300"/>
              </a:spcBef>
              <a:buClr>
                <a:schemeClr val="accent1"/>
              </a:buClr>
              <a:buFont typeface="Montserrat" panose="00000500000000000000" pitchFamily="2" charset="0"/>
              <a:buChar char="–"/>
              <a:defRPr sz="900" b="0"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B7D7729-F3B8-4665-BD5F-E85189CDBA4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35569" y="1602740"/>
            <a:ext cx="1803600" cy="1562100"/>
          </a:xfrm>
          <a:custGeom>
            <a:avLst/>
            <a:gdLst>
              <a:gd name="connsiteX0" fmla="*/ 0 w 1803600"/>
              <a:gd name="connsiteY0" fmla="*/ 0 h 1562100"/>
              <a:gd name="connsiteX1" fmla="*/ 1803600 w 1803600"/>
              <a:gd name="connsiteY1" fmla="*/ 0 h 1562100"/>
              <a:gd name="connsiteX2" fmla="*/ 1803600 w 1803600"/>
              <a:gd name="connsiteY2" fmla="*/ 1562100 h 1562100"/>
              <a:gd name="connsiteX3" fmla="*/ 0 w 1803600"/>
              <a:gd name="connsiteY3" fmla="*/ 156210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600" h="1562100">
                <a:moveTo>
                  <a:pt x="0" y="0"/>
                </a:moveTo>
                <a:lnTo>
                  <a:pt x="1803600" y="0"/>
                </a:lnTo>
                <a:lnTo>
                  <a:pt x="1803600" y="1562100"/>
                </a:lnTo>
                <a:lnTo>
                  <a:pt x="0" y="1562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73FFBA44-8046-4837-82E2-4AB94F30402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57992" y="3241040"/>
            <a:ext cx="1803600" cy="762000"/>
          </a:xfrm>
          <a:noFill/>
          <a:effectLst/>
        </p:spPr>
        <p:txBody>
          <a:bodyPr lIns="0" tIns="0" rIns="0"/>
          <a:lstStyle>
            <a:lvl1pPr>
              <a:defRPr sz="90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200"/>
              </a:spcBef>
              <a:spcAft>
                <a:spcPts val="900"/>
              </a:spcAft>
              <a:buFontTx/>
              <a:buNone/>
              <a:defRPr sz="900">
                <a:solidFill>
                  <a:schemeClr val="tx1"/>
                </a:solidFill>
                <a:latin typeface="+mj-lt"/>
              </a:defRPr>
            </a:lvl2pPr>
            <a:lvl3pPr marL="0" indent="0">
              <a:buFontTx/>
              <a:buNone/>
              <a:defRPr sz="900"/>
            </a:lvl3pPr>
            <a:lvl4pPr marL="142875" indent="-142875">
              <a:spcBef>
                <a:spcPts val="300"/>
              </a:spcBef>
              <a:buFont typeface="Arial" panose="020B0604020202020204" pitchFamily="34" charset="0"/>
              <a:buChar char="•"/>
              <a:defRPr sz="900"/>
            </a:lvl4pPr>
            <a:lvl5pPr marL="342900" indent="-171450">
              <a:spcBef>
                <a:spcPts val="300"/>
              </a:spcBef>
              <a:buClr>
                <a:schemeClr val="accent1"/>
              </a:buClr>
              <a:buFont typeface="Montserrat" panose="00000500000000000000" pitchFamily="2" charset="0"/>
              <a:buChar char="–"/>
              <a:defRPr sz="900" b="0"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2DECE46-4E56-425D-88E9-FF542342FC8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057992" y="1602740"/>
            <a:ext cx="1803600" cy="1562100"/>
          </a:xfrm>
          <a:custGeom>
            <a:avLst/>
            <a:gdLst>
              <a:gd name="connsiteX0" fmla="*/ 0 w 1803600"/>
              <a:gd name="connsiteY0" fmla="*/ 0 h 1562100"/>
              <a:gd name="connsiteX1" fmla="*/ 1803600 w 1803600"/>
              <a:gd name="connsiteY1" fmla="*/ 0 h 1562100"/>
              <a:gd name="connsiteX2" fmla="*/ 1803600 w 1803600"/>
              <a:gd name="connsiteY2" fmla="*/ 1562100 h 1562100"/>
              <a:gd name="connsiteX3" fmla="*/ 0 w 1803600"/>
              <a:gd name="connsiteY3" fmla="*/ 156210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600" h="1562100">
                <a:moveTo>
                  <a:pt x="0" y="0"/>
                </a:moveTo>
                <a:lnTo>
                  <a:pt x="1803600" y="0"/>
                </a:lnTo>
                <a:lnTo>
                  <a:pt x="1803600" y="1562100"/>
                </a:lnTo>
                <a:lnTo>
                  <a:pt x="0" y="1562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FB2798C4-26EB-4B96-802C-EB62BC61A7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0413" y="3241040"/>
            <a:ext cx="1803600" cy="762000"/>
          </a:xfrm>
          <a:noFill/>
          <a:effectLst/>
        </p:spPr>
        <p:txBody>
          <a:bodyPr lIns="0" tIns="0" rIns="0"/>
          <a:lstStyle>
            <a:lvl1pPr>
              <a:defRPr sz="90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200"/>
              </a:spcBef>
              <a:spcAft>
                <a:spcPts val="900"/>
              </a:spcAft>
              <a:buFontTx/>
              <a:buNone/>
              <a:defRPr sz="900">
                <a:solidFill>
                  <a:schemeClr val="tx1"/>
                </a:solidFill>
                <a:latin typeface="+mj-lt"/>
              </a:defRPr>
            </a:lvl2pPr>
            <a:lvl3pPr marL="0" indent="0">
              <a:buFontTx/>
              <a:buNone/>
              <a:defRPr sz="800"/>
            </a:lvl3pPr>
            <a:lvl4pPr marL="142875" indent="-142875">
              <a:spcBef>
                <a:spcPts val="300"/>
              </a:spcBef>
              <a:buFont typeface="Arial" panose="020B0604020202020204" pitchFamily="34" charset="0"/>
              <a:buChar char="•"/>
              <a:defRPr sz="900"/>
            </a:lvl4pPr>
            <a:lvl5pPr marL="342900" indent="-171450">
              <a:spcBef>
                <a:spcPts val="300"/>
              </a:spcBef>
              <a:buClr>
                <a:schemeClr val="accent1"/>
              </a:buClr>
              <a:buFont typeface="Montserrat" panose="00000500000000000000" pitchFamily="2" charset="0"/>
              <a:buChar char="–"/>
              <a:defRPr sz="900" b="0"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F3AFA36A-62FF-4710-9977-3DF4FD75BD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980413" y="1602740"/>
            <a:ext cx="1803600" cy="1562100"/>
          </a:xfrm>
          <a:custGeom>
            <a:avLst/>
            <a:gdLst>
              <a:gd name="connsiteX0" fmla="*/ 0 w 1803600"/>
              <a:gd name="connsiteY0" fmla="*/ 0 h 1562100"/>
              <a:gd name="connsiteX1" fmla="*/ 1803600 w 1803600"/>
              <a:gd name="connsiteY1" fmla="*/ 0 h 1562100"/>
              <a:gd name="connsiteX2" fmla="*/ 1803600 w 1803600"/>
              <a:gd name="connsiteY2" fmla="*/ 1562100 h 1562100"/>
              <a:gd name="connsiteX3" fmla="*/ 0 w 1803600"/>
              <a:gd name="connsiteY3" fmla="*/ 156210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600" h="1562100">
                <a:moveTo>
                  <a:pt x="0" y="0"/>
                </a:moveTo>
                <a:lnTo>
                  <a:pt x="1803600" y="0"/>
                </a:lnTo>
                <a:lnTo>
                  <a:pt x="1803600" y="1562100"/>
                </a:lnTo>
                <a:lnTo>
                  <a:pt x="0" y="1562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D2C9BA2C-BA90-498C-B496-2C236DD976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68300" y="5709603"/>
            <a:ext cx="1803600" cy="762000"/>
          </a:xfrm>
          <a:noFill/>
          <a:effectLst/>
        </p:spPr>
        <p:txBody>
          <a:bodyPr lIns="0" tIns="0" rIns="0"/>
          <a:lstStyle>
            <a:lvl1pPr>
              <a:defRPr sz="90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200"/>
              </a:spcBef>
              <a:spcAft>
                <a:spcPts val="900"/>
              </a:spcAft>
              <a:buFontTx/>
              <a:buNone/>
              <a:defRPr sz="900">
                <a:solidFill>
                  <a:schemeClr val="tx1"/>
                </a:solidFill>
                <a:latin typeface="+mj-lt"/>
              </a:defRPr>
            </a:lvl2pPr>
            <a:lvl3pPr marL="0" indent="0">
              <a:buFontTx/>
              <a:buNone/>
              <a:defRPr sz="900"/>
            </a:lvl3pPr>
            <a:lvl4pPr marL="142875" indent="-142875">
              <a:spcBef>
                <a:spcPts val="300"/>
              </a:spcBef>
              <a:buFont typeface="Arial" panose="020B0604020202020204" pitchFamily="34" charset="0"/>
              <a:buChar char="•"/>
              <a:defRPr sz="900"/>
            </a:lvl4pPr>
            <a:lvl5pPr marL="342900" indent="-171450">
              <a:spcBef>
                <a:spcPts val="300"/>
              </a:spcBef>
              <a:buClr>
                <a:schemeClr val="accent1"/>
              </a:buClr>
              <a:buFont typeface="Montserrat" panose="00000500000000000000" pitchFamily="2" charset="0"/>
              <a:buChar char="–"/>
              <a:defRPr sz="900" b="0"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Picture Placeholder 20">
            <a:extLst>
              <a:ext uri="{FF2B5EF4-FFF2-40B4-BE49-F238E27FC236}">
                <a16:creationId xmlns:a16="http://schemas.microsoft.com/office/drawing/2014/main" id="{6C95F0A8-69B9-43EA-8407-2FAB0C3225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68300" y="4071303"/>
            <a:ext cx="1803600" cy="1562100"/>
          </a:xfrm>
          <a:custGeom>
            <a:avLst/>
            <a:gdLst>
              <a:gd name="connsiteX0" fmla="*/ 0 w 1803600"/>
              <a:gd name="connsiteY0" fmla="*/ 0 h 1562100"/>
              <a:gd name="connsiteX1" fmla="*/ 1803600 w 1803600"/>
              <a:gd name="connsiteY1" fmla="*/ 0 h 1562100"/>
              <a:gd name="connsiteX2" fmla="*/ 1803600 w 1803600"/>
              <a:gd name="connsiteY2" fmla="*/ 1562100 h 1562100"/>
              <a:gd name="connsiteX3" fmla="*/ 0 w 1803600"/>
              <a:gd name="connsiteY3" fmla="*/ 156210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600" h="1562100">
                <a:moveTo>
                  <a:pt x="0" y="0"/>
                </a:moveTo>
                <a:lnTo>
                  <a:pt x="1803600" y="0"/>
                </a:lnTo>
                <a:lnTo>
                  <a:pt x="1803600" y="1562100"/>
                </a:lnTo>
                <a:lnTo>
                  <a:pt x="0" y="1562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F7672A0-BE4A-4967-9418-E7039FDCC1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290723" y="5709603"/>
            <a:ext cx="1803600" cy="762000"/>
          </a:xfrm>
          <a:noFill/>
          <a:effectLst/>
        </p:spPr>
        <p:txBody>
          <a:bodyPr lIns="0" tIns="0" rIns="0"/>
          <a:lstStyle>
            <a:lvl1pPr>
              <a:defRPr sz="90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200"/>
              </a:spcBef>
              <a:spcAft>
                <a:spcPts val="900"/>
              </a:spcAft>
              <a:buFontTx/>
              <a:buNone/>
              <a:defRPr sz="900">
                <a:solidFill>
                  <a:schemeClr val="tx1"/>
                </a:solidFill>
                <a:latin typeface="+mj-lt"/>
              </a:defRPr>
            </a:lvl2pPr>
            <a:lvl3pPr marL="0" indent="0">
              <a:buFontTx/>
              <a:buNone/>
              <a:defRPr sz="900"/>
            </a:lvl3pPr>
            <a:lvl4pPr marL="142875" indent="-142875">
              <a:spcBef>
                <a:spcPts val="300"/>
              </a:spcBef>
              <a:buFont typeface="Arial" panose="020B0604020202020204" pitchFamily="34" charset="0"/>
              <a:buChar char="•"/>
              <a:defRPr sz="900"/>
            </a:lvl4pPr>
            <a:lvl5pPr marL="342900" indent="-171450">
              <a:spcBef>
                <a:spcPts val="300"/>
              </a:spcBef>
              <a:buClr>
                <a:schemeClr val="accent1"/>
              </a:buClr>
              <a:buFont typeface="Montserrat" panose="00000500000000000000" pitchFamily="2" charset="0"/>
              <a:buChar char="–"/>
              <a:defRPr sz="900" b="0"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Picture Placeholder 22">
            <a:extLst>
              <a:ext uri="{FF2B5EF4-FFF2-40B4-BE49-F238E27FC236}">
                <a16:creationId xmlns:a16="http://schemas.microsoft.com/office/drawing/2014/main" id="{EEF74C36-4593-4196-8670-CFEDC95D148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290723" y="4071303"/>
            <a:ext cx="1803600" cy="1562100"/>
          </a:xfrm>
          <a:custGeom>
            <a:avLst/>
            <a:gdLst>
              <a:gd name="connsiteX0" fmla="*/ 0 w 1803600"/>
              <a:gd name="connsiteY0" fmla="*/ 0 h 1562100"/>
              <a:gd name="connsiteX1" fmla="*/ 1803600 w 1803600"/>
              <a:gd name="connsiteY1" fmla="*/ 0 h 1562100"/>
              <a:gd name="connsiteX2" fmla="*/ 1803600 w 1803600"/>
              <a:gd name="connsiteY2" fmla="*/ 1562100 h 1562100"/>
              <a:gd name="connsiteX3" fmla="*/ 0 w 1803600"/>
              <a:gd name="connsiteY3" fmla="*/ 156210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600" h="1562100">
                <a:moveTo>
                  <a:pt x="0" y="0"/>
                </a:moveTo>
                <a:lnTo>
                  <a:pt x="1803600" y="0"/>
                </a:lnTo>
                <a:lnTo>
                  <a:pt x="1803600" y="1562100"/>
                </a:lnTo>
                <a:lnTo>
                  <a:pt x="0" y="1562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ED72AC90-172C-490F-B571-0C7E166E68A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213146" y="5709603"/>
            <a:ext cx="1803600" cy="762000"/>
          </a:xfrm>
          <a:noFill/>
          <a:effectLst/>
        </p:spPr>
        <p:txBody>
          <a:bodyPr lIns="0" tIns="0" rIns="0"/>
          <a:lstStyle>
            <a:lvl1pPr>
              <a:defRPr sz="90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200"/>
              </a:spcBef>
              <a:spcAft>
                <a:spcPts val="900"/>
              </a:spcAft>
              <a:buFontTx/>
              <a:buNone/>
              <a:defRPr sz="900">
                <a:solidFill>
                  <a:schemeClr val="tx1"/>
                </a:solidFill>
                <a:latin typeface="+mj-lt"/>
              </a:defRPr>
            </a:lvl2pPr>
            <a:lvl3pPr marL="0" indent="0">
              <a:buFontTx/>
              <a:buNone/>
              <a:defRPr sz="900"/>
            </a:lvl3pPr>
            <a:lvl4pPr marL="142875" indent="-142875">
              <a:spcBef>
                <a:spcPts val="300"/>
              </a:spcBef>
              <a:buFont typeface="Arial" panose="020B0604020202020204" pitchFamily="34" charset="0"/>
              <a:buChar char="•"/>
              <a:defRPr sz="900"/>
            </a:lvl4pPr>
            <a:lvl5pPr marL="342900" indent="-171450">
              <a:spcBef>
                <a:spcPts val="300"/>
              </a:spcBef>
              <a:buClr>
                <a:schemeClr val="accent1"/>
              </a:buClr>
              <a:buFont typeface="Montserrat" panose="00000500000000000000" pitchFamily="2" charset="0"/>
              <a:buChar char="–"/>
              <a:defRPr sz="900" b="0"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4" name="Picture Placeholder 24">
            <a:extLst>
              <a:ext uri="{FF2B5EF4-FFF2-40B4-BE49-F238E27FC236}">
                <a16:creationId xmlns:a16="http://schemas.microsoft.com/office/drawing/2014/main" id="{CC5930D9-B510-475A-9BDC-852F1DD6B98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213146" y="4071303"/>
            <a:ext cx="1803600" cy="1562100"/>
          </a:xfrm>
          <a:custGeom>
            <a:avLst/>
            <a:gdLst>
              <a:gd name="connsiteX0" fmla="*/ 0 w 1803600"/>
              <a:gd name="connsiteY0" fmla="*/ 0 h 1562100"/>
              <a:gd name="connsiteX1" fmla="*/ 1803600 w 1803600"/>
              <a:gd name="connsiteY1" fmla="*/ 0 h 1562100"/>
              <a:gd name="connsiteX2" fmla="*/ 1803600 w 1803600"/>
              <a:gd name="connsiteY2" fmla="*/ 1562100 h 1562100"/>
              <a:gd name="connsiteX3" fmla="*/ 0 w 1803600"/>
              <a:gd name="connsiteY3" fmla="*/ 156210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600" h="1562100">
                <a:moveTo>
                  <a:pt x="0" y="0"/>
                </a:moveTo>
                <a:lnTo>
                  <a:pt x="1803600" y="0"/>
                </a:lnTo>
                <a:lnTo>
                  <a:pt x="1803600" y="1562100"/>
                </a:lnTo>
                <a:lnTo>
                  <a:pt x="0" y="1562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EC127720-334B-4E54-92CE-DF9B5D0F1DD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135569" y="5709603"/>
            <a:ext cx="1803600" cy="762000"/>
          </a:xfrm>
          <a:noFill/>
          <a:effectLst/>
        </p:spPr>
        <p:txBody>
          <a:bodyPr lIns="0" tIns="0" rIns="0"/>
          <a:lstStyle>
            <a:lvl1pPr>
              <a:defRPr sz="90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200"/>
              </a:spcBef>
              <a:spcAft>
                <a:spcPts val="900"/>
              </a:spcAft>
              <a:buFontTx/>
              <a:buNone/>
              <a:defRPr sz="900">
                <a:solidFill>
                  <a:schemeClr val="tx1"/>
                </a:solidFill>
                <a:latin typeface="+mj-lt"/>
              </a:defRPr>
            </a:lvl2pPr>
            <a:lvl3pPr marL="0" indent="0">
              <a:buFontTx/>
              <a:buNone/>
              <a:defRPr sz="900"/>
            </a:lvl3pPr>
            <a:lvl4pPr marL="142875" indent="-142875">
              <a:spcBef>
                <a:spcPts val="300"/>
              </a:spcBef>
              <a:buFont typeface="Arial" panose="020B0604020202020204" pitchFamily="34" charset="0"/>
              <a:buChar char="•"/>
              <a:defRPr sz="900"/>
            </a:lvl4pPr>
            <a:lvl5pPr marL="342900" indent="-171450">
              <a:spcBef>
                <a:spcPts val="300"/>
              </a:spcBef>
              <a:buClr>
                <a:schemeClr val="accent1"/>
              </a:buClr>
              <a:buFont typeface="Montserrat" panose="00000500000000000000" pitchFamily="2" charset="0"/>
              <a:buChar char="–"/>
              <a:defRPr sz="900" b="0"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6" name="Picture Placeholder 26">
            <a:extLst>
              <a:ext uri="{FF2B5EF4-FFF2-40B4-BE49-F238E27FC236}">
                <a16:creationId xmlns:a16="http://schemas.microsoft.com/office/drawing/2014/main" id="{EB3278C8-652F-4E96-AFBE-6A18567C886D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135569" y="4071303"/>
            <a:ext cx="1803600" cy="1562100"/>
          </a:xfrm>
          <a:custGeom>
            <a:avLst/>
            <a:gdLst>
              <a:gd name="connsiteX0" fmla="*/ 0 w 1803600"/>
              <a:gd name="connsiteY0" fmla="*/ 0 h 1562100"/>
              <a:gd name="connsiteX1" fmla="*/ 1803600 w 1803600"/>
              <a:gd name="connsiteY1" fmla="*/ 0 h 1562100"/>
              <a:gd name="connsiteX2" fmla="*/ 1803600 w 1803600"/>
              <a:gd name="connsiteY2" fmla="*/ 1562100 h 1562100"/>
              <a:gd name="connsiteX3" fmla="*/ 0 w 1803600"/>
              <a:gd name="connsiteY3" fmla="*/ 156210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600" h="1562100">
                <a:moveTo>
                  <a:pt x="0" y="0"/>
                </a:moveTo>
                <a:lnTo>
                  <a:pt x="1803600" y="0"/>
                </a:lnTo>
                <a:lnTo>
                  <a:pt x="1803600" y="1562100"/>
                </a:lnTo>
                <a:lnTo>
                  <a:pt x="0" y="1562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95CF708F-67EE-4BCE-8AFE-F65B8A3D888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057992" y="5709603"/>
            <a:ext cx="1803600" cy="762000"/>
          </a:xfrm>
          <a:noFill/>
          <a:effectLst/>
        </p:spPr>
        <p:txBody>
          <a:bodyPr lIns="0" tIns="0" rIns="0"/>
          <a:lstStyle>
            <a:lvl1pPr>
              <a:defRPr sz="90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200"/>
              </a:spcBef>
              <a:spcAft>
                <a:spcPts val="900"/>
              </a:spcAft>
              <a:buFontTx/>
              <a:buNone/>
              <a:defRPr sz="900">
                <a:solidFill>
                  <a:schemeClr val="tx1"/>
                </a:solidFill>
                <a:latin typeface="+mj-lt"/>
              </a:defRPr>
            </a:lvl2pPr>
            <a:lvl3pPr marL="0" indent="0">
              <a:buFontTx/>
              <a:buNone/>
              <a:defRPr sz="900"/>
            </a:lvl3pPr>
            <a:lvl4pPr marL="142875" indent="-142875">
              <a:spcBef>
                <a:spcPts val="300"/>
              </a:spcBef>
              <a:buFont typeface="Arial" panose="020B0604020202020204" pitchFamily="34" charset="0"/>
              <a:buChar char="•"/>
              <a:defRPr sz="900"/>
            </a:lvl4pPr>
            <a:lvl5pPr marL="342900" indent="-171450">
              <a:spcBef>
                <a:spcPts val="300"/>
              </a:spcBef>
              <a:buClr>
                <a:schemeClr val="accent1"/>
              </a:buClr>
              <a:buFont typeface="Montserrat" panose="00000500000000000000" pitchFamily="2" charset="0"/>
              <a:buChar char="–"/>
              <a:defRPr sz="900" b="0"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8" name="Picture Placeholder 28">
            <a:extLst>
              <a:ext uri="{FF2B5EF4-FFF2-40B4-BE49-F238E27FC236}">
                <a16:creationId xmlns:a16="http://schemas.microsoft.com/office/drawing/2014/main" id="{FBED1965-0076-4960-8250-D17852110FC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8057992" y="4071303"/>
            <a:ext cx="1803600" cy="1562100"/>
          </a:xfrm>
          <a:custGeom>
            <a:avLst/>
            <a:gdLst>
              <a:gd name="connsiteX0" fmla="*/ 0 w 1803600"/>
              <a:gd name="connsiteY0" fmla="*/ 0 h 1562100"/>
              <a:gd name="connsiteX1" fmla="*/ 1803600 w 1803600"/>
              <a:gd name="connsiteY1" fmla="*/ 0 h 1562100"/>
              <a:gd name="connsiteX2" fmla="*/ 1803600 w 1803600"/>
              <a:gd name="connsiteY2" fmla="*/ 1562100 h 1562100"/>
              <a:gd name="connsiteX3" fmla="*/ 0 w 1803600"/>
              <a:gd name="connsiteY3" fmla="*/ 156210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600" h="1562100">
                <a:moveTo>
                  <a:pt x="0" y="0"/>
                </a:moveTo>
                <a:lnTo>
                  <a:pt x="1803600" y="0"/>
                </a:lnTo>
                <a:lnTo>
                  <a:pt x="1803600" y="1562100"/>
                </a:lnTo>
                <a:lnTo>
                  <a:pt x="0" y="1562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6B2BC8DF-76CD-439C-A87A-5264101386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980413" y="5709603"/>
            <a:ext cx="1803600" cy="762000"/>
          </a:xfrm>
          <a:noFill/>
          <a:effectLst/>
        </p:spPr>
        <p:txBody>
          <a:bodyPr lIns="0" tIns="0" rIns="0"/>
          <a:lstStyle>
            <a:lvl1pPr>
              <a:defRPr sz="90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200"/>
              </a:spcBef>
              <a:spcAft>
                <a:spcPts val="900"/>
              </a:spcAft>
              <a:buFontTx/>
              <a:buNone/>
              <a:defRPr sz="900">
                <a:solidFill>
                  <a:schemeClr val="tx1"/>
                </a:solidFill>
                <a:latin typeface="+mj-lt"/>
              </a:defRPr>
            </a:lvl2pPr>
            <a:lvl3pPr marL="0" indent="0">
              <a:buFontTx/>
              <a:buNone/>
              <a:defRPr sz="800"/>
            </a:lvl3pPr>
            <a:lvl4pPr marL="142875" indent="-142875">
              <a:spcBef>
                <a:spcPts val="300"/>
              </a:spcBef>
              <a:buFont typeface="Arial" panose="020B0604020202020204" pitchFamily="34" charset="0"/>
              <a:buChar char="•"/>
              <a:defRPr sz="900"/>
            </a:lvl4pPr>
            <a:lvl5pPr marL="342900" indent="-171450">
              <a:spcBef>
                <a:spcPts val="300"/>
              </a:spcBef>
              <a:buClr>
                <a:schemeClr val="accent1"/>
              </a:buClr>
              <a:buFont typeface="Montserrat" panose="00000500000000000000" pitchFamily="2" charset="0"/>
              <a:buChar char="–"/>
              <a:defRPr sz="900" b="0"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0" name="Picture Placeholder 30">
            <a:extLst>
              <a:ext uri="{FF2B5EF4-FFF2-40B4-BE49-F238E27FC236}">
                <a16:creationId xmlns:a16="http://schemas.microsoft.com/office/drawing/2014/main" id="{33C7892D-15CC-4955-B01B-06EA67A4C0E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9980413" y="4071303"/>
            <a:ext cx="1803600" cy="1562100"/>
          </a:xfrm>
          <a:custGeom>
            <a:avLst/>
            <a:gdLst>
              <a:gd name="connsiteX0" fmla="*/ 0 w 1803600"/>
              <a:gd name="connsiteY0" fmla="*/ 0 h 1562100"/>
              <a:gd name="connsiteX1" fmla="*/ 1803600 w 1803600"/>
              <a:gd name="connsiteY1" fmla="*/ 0 h 1562100"/>
              <a:gd name="connsiteX2" fmla="*/ 1803600 w 1803600"/>
              <a:gd name="connsiteY2" fmla="*/ 1562100 h 1562100"/>
              <a:gd name="connsiteX3" fmla="*/ 0 w 1803600"/>
              <a:gd name="connsiteY3" fmla="*/ 156210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600" h="1562100">
                <a:moveTo>
                  <a:pt x="0" y="0"/>
                </a:moveTo>
                <a:lnTo>
                  <a:pt x="1803600" y="0"/>
                </a:lnTo>
                <a:lnTo>
                  <a:pt x="1803600" y="1562100"/>
                </a:lnTo>
                <a:lnTo>
                  <a:pt x="0" y="1562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355631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x 10"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093C6-7842-484A-B49C-88E56C04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C86F72-9EB2-4FF1-BAA7-0B7DA2D05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37119-D310-407B-95E5-EDEF67AF8EE1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06F78B-5011-44B5-A0D8-5E7C9016C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B5491-7050-4761-8705-29C1F72AB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5EFE-ABA3-4298-A0D0-6B6AD42FF5D3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7642960-278C-4074-9EA8-87A001F493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4600" y="3241040"/>
            <a:ext cx="1803600" cy="762000"/>
          </a:xfrm>
          <a:noFill/>
          <a:effectLst/>
        </p:spPr>
        <p:txBody>
          <a:bodyPr lIns="0" tIns="0" rIns="0"/>
          <a:lstStyle>
            <a:lvl1pPr>
              <a:defRPr sz="90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200"/>
              </a:spcBef>
              <a:spcAft>
                <a:spcPts val="900"/>
              </a:spcAft>
              <a:buFontTx/>
              <a:buNone/>
              <a:defRPr sz="900">
                <a:solidFill>
                  <a:schemeClr val="tx1"/>
                </a:solidFill>
                <a:latin typeface="+mj-lt"/>
              </a:defRPr>
            </a:lvl2pPr>
            <a:lvl3pPr marL="0" indent="0">
              <a:buFontTx/>
              <a:buNone/>
              <a:defRPr sz="900"/>
            </a:lvl3pPr>
            <a:lvl4pPr marL="142875" indent="-142875">
              <a:spcBef>
                <a:spcPts val="300"/>
              </a:spcBef>
              <a:buFont typeface="Arial" panose="020B0604020202020204" pitchFamily="34" charset="0"/>
              <a:buChar char="•"/>
              <a:defRPr sz="900"/>
            </a:lvl4pPr>
            <a:lvl5pPr marL="342900" indent="-171450">
              <a:spcBef>
                <a:spcPts val="300"/>
              </a:spcBef>
              <a:buClr>
                <a:schemeClr val="accent1"/>
              </a:buClr>
              <a:buFont typeface="Montserrat" panose="00000500000000000000" pitchFamily="2" charset="0"/>
              <a:buChar char="–"/>
              <a:defRPr sz="900" b="0"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ADB67F75-3CC3-4318-86FE-4D5B2105B19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44600" y="1602740"/>
            <a:ext cx="1803600" cy="1562100"/>
          </a:xfrm>
          <a:custGeom>
            <a:avLst/>
            <a:gdLst>
              <a:gd name="connsiteX0" fmla="*/ 0 w 1803600"/>
              <a:gd name="connsiteY0" fmla="*/ 0 h 1562100"/>
              <a:gd name="connsiteX1" fmla="*/ 1803600 w 1803600"/>
              <a:gd name="connsiteY1" fmla="*/ 0 h 1562100"/>
              <a:gd name="connsiteX2" fmla="*/ 1803600 w 1803600"/>
              <a:gd name="connsiteY2" fmla="*/ 1562100 h 1562100"/>
              <a:gd name="connsiteX3" fmla="*/ 0 w 1803600"/>
              <a:gd name="connsiteY3" fmla="*/ 156210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600" h="1562100">
                <a:moveTo>
                  <a:pt x="0" y="0"/>
                </a:moveTo>
                <a:lnTo>
                  <a:pt x="1803600" y="0"/>
                </a:lnTo>
                <a:lnTo>
                  <a:pt x="1803600" y="1562100"/>
                </a:lnTo>
                <a:lnTo>
                  <a:pt x="0" y="1562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E0889298-F37A-4484-8E23-44C28CAA79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20998" y="3241040"/>
            <a:ext cx="1803600" cy="762000"/>
          </a:xfrm>
          <a:noFill/>
          <a:effectLst/>
        </p:spPr>
        <p:txBody>
          <a:bodyPr lIns="0" tIns="0" rIns="0"/>
          <a:lstStyle>
            <a:lvl1pPr>
              <a:defRPr sz="90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200"/>
              </a:spcBef>
              <a:spcAft>
                <a:spcPts val="900"/>
              </a:spcAft>
              <a:buFontTx/>
              <a:buNone/>
              <a:defRPr sz="900">
                <a:solidFill>
                  <a:schemeClr val="tx1"/>
                </a:solidFill>
                <a:latin typeface="+mj-lt"/>
              </a:defRPr>
            </a:lvl2pPr>
            <a:lvl3pPr marL="0" indent="0">
              <a:buFontTx/>
              <a:buNone/>
              <a:defRPr sz="900"/>
            </a:lvl3pPr>
            <a:lvl4pPr marL="142875" indent="-142875">
              <a:spcBef>
                <a:spcPts val="300"/>
              </a:spcBef>
              <a:buFont typeface="Arial" panose="020B0604020202020204" pitchFamily="34" charset="0"/>
              <a:buChar char="•"/>
              <a:defRPr sz="900"/>
            </a:lvl4pPr>
            <a:lvl5pPr marL="342900" indent="-171450">
              <a:spcBef>
                <a:spcPts val="300"/>
              </a:spcBef>
              <a:buClr>
                <a:schemeClr val="accent1"/>
              </a:buClr>
              <a:buFont typeface="Montserrat" panose="00000500000000000000" pitchFamily="2" charset="0"/>
              <a:buChar char="–"/>
              <a:defRPr sz="900" b="0"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033EB1FF-B112-41A2-AF59-E8D016A5A20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20998" y="1602740"/>
            <a:ext cx="1803600" cy="1562100"/>
          </a:xfrm>
          <a:custGeom>
            <a:avLst/>
            <a:gdLst>
              <a:gd name="connsiteX0" fmla="*/ 0 w 1803600"/>
              <a:gd name="connsiteY0" fmla="*/ 0 h 1562100"/>
              <a:gd name="connsiteX1" fmla="*/ 1803600 w 1803600"/>
              <a:gd name="connsiteY1" fmla="*/ 0 h 1562100"/>
              <a:gd name="connsiteX2" fmla="*/ 1803600 w 1803600"/>
              <a:gd name="connsiteY2" fmla="*/ 1562100 h 1562100"/>
              <a:gd name="connsiteX3" fmla="*/ 0 w 1803600"/>
              <a:gd name="connsiteY3" fmla="*/ 156210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600" h="1562100">
                <a:moveTo>
                  <a:pt x="0" y="0"/>
                </a:moveTo>
                <a:lnTo>
                  <a:pt x="1803600" y="0"/>
                </a:lnTo>
                <a:lnTo>
                  <a:pt x="1803600" y="1562100"/>
                </a:lnTo>
                <a:lnTo>
                  <a:pt x="0" y="1562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6321AF8-4789-4871-A0EE-189276EECE3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97396" y="3241040"/>
            <a:ext cx="1803600" cy="762000"/>
          </a:xfrm>
          <a:noFill/>
          <a:effectLst/>
        </p:spPr>
        <p:txBody>
          <a:bodyPr lIns="0" tIns="0" rIns="0"/>
          <a:lstStyle>
            <a:lvl1pPr>
              <a:defRPr sz="90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200"/>
              </a:spcBef>
              <a:spcAft>
                <a:spcPts val="900"/>
              </a:spcAft>
              <a:buFontTx/>
              <a:buNone/>
              <a:defRPr sz="900">
                <a:solidFill>
                  <a:schemeClr val="tx1"/>
                </a:solidFill>
                <a:latin typeface="+mj-lt"/>
              </a:defRPr>
            </a:lvl2pPr>
            <a:lvl3pPr marL="0" indent="0">
              <a:buFontTx/>
              <a:buNone/>
              <a:defRPr sz="900"/>
            </a:lvl3pPr>
            <a:lvl4pPr marL="142875" indent="-142875">
              <a:spcBef>
                <a:spcPts val="300"/>
              </a:spcBef>
              <a:buFont typeface="Arial" panose="020B0604020202020204" pitchFamily="34" charset="0"/>
              <a:buChar char="•"/>
              <a:defRPr sz="900"/>
            </a:lvl4pPr>
            <a:lvl5pPr marL="342900" indent="-171450">
              <a:spcBef>
                <a:spcPts val="300"/>
              </a:spcBef>
              <a:buClr>
                <a:schemeClr val="accent1"/>
              </a:buClr>
              <a:buFont typeface="Montserrat" panose="00000500000000000000" pitchFamily="2" charset="0"/>
              <a:buChar char="–"/>
              <a:defRPr sz="900" b="0"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B9DD1816-56DE-4B6D-AC86-46CBEBB5BC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197396" y="1602740"/>
            <a:ext cx="1803600" cy="1562100"/>
          </a:xfrm>
          <a:custGeom>
            <a:avLst/>
            <a:gdLst>
              <a:gd name="connsiteX0" fmla="*/ 0 w 1803600"/>
              <a:gd name="connsiteY0" fmla="*/ 0 h 1562100"/>
              <a:gd name="connsiteX1" fmla="*/ 1803600 w 1803600"/>
              <a:gd name="connsiteY1" fmla="*/ 0 h 1562100"/>
              <a:gd name="connsiteX2" fmla="*/ 1803600 w 1803600"/>
              <a:gd name="connsiteY2" fmla="*/ 1562100 h 1562100"/>
              <a:gd name="connsiteX3" fmla="*/ 0 w 1803600"/>
              <a:gd name="connsiteY3" fmla="*/ 156210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600" h="1562100">
                <a:moveTo>
                  <a:pt x="0" y="0"/>
                </a:moveTo>
                <a:lnTo>
                  <a:pt x="1803600" y="0"/>
                </a:lnTo>
                <a:lnTo>
                  <a:pt x="1803600" y="1562100"/>
                </a:lnTo>
                <a:lnTo>
                  <a:pt x="0" y="1562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9EA54478-EF0C-46CB-8FDE-93E23754E36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73794" y="3241040"/>
            <a:ext cx="1803600" cy="762000"/>
          </a:xfrm>
          <a:noFill/>
          <a:effectLst/>
        </p:spPr>
        <p:txBody>
          <a:bodyPr lIns="0" tIns="0" rIns="0"/>
          <a:lstStyle>
            <a:lvl1pPr>
              <a:defRPr sz="90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200"/>
              </a:spcBef>
              <a:spcAft>
                <a:spcPts val="900"/>
              </a:spcAft>
              <a:buFontTx/>
              <a:buNone/>
              <a:defRPr sz="900">
                <a:solidFill>
                  <a:schemeClr val="tx1"/>
                </a:solidFill>
                <a:latin typeface="+mj-lt"/>
              </a:defRPr>
            </a:lvl2pPr>
            <a:lvl3pPr marL="0" indent="0">
              <a:buFontTx/>
              <a:buNone/>
              <a:defRPr sz="900"/>
            </a:lvl3pPr>
            <a:lvl4pPr marL="142875" indent="-142875">
              <a:spcBef>
                <a:spcPts val="300"/>
              </a:spcBef>
              <a:buFont typeface="Arial" panose="020B0604020202020204" pitchFamily="34" charset="0"/>
              <a:buChar char="•"/>
              <a:defRPr sz="900"/>
            </a:lvl4pPr>
            <a:lvl5pPr marL="342900" indent="-171450">
              <a:spcBef>
                <a:spcPts val="300"/>
              </a:spcBef>
              <a:buClr>
                <a:schemeClr val="accent1"/>
              </a:buClr>
              <a:buFont typeface="Montserrat" panose="00000500000000000000" pitchFamily="2" charset="0"/>
              <a:buChar char="–"/>
              <a:defRPr sz="900" b="0"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B7D7729-F3B8-4665-BD5F-E85189CDBA4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173794" y="1602740"/>
            <a:ext cx="1803600" cy="1562100"/>
          </a:xfrm>
          <a:custGeom>
            <a:avLst/>
            <a:gdLst>
              <a:gd name="connsiteX0" fmla="*/ 0 w 1803600"/>
              <a:gd name="connsiteY0" fmla="*/ 0 h 1562100"/>
              <a:gd name="connsiteX1" fmla="*/ 1803600 w 1803600"/>
              <a:gd name="connsiteY1" fmla="*/ 0 h 1562100"/>
              <a:gd name="connsiteX2" fmla="*/ 1803600 w 1803600"/>
              <a:gd name="connsiteY2" fmla="*/ 1562100 h 1562100"/>
              <a:gd name="connsiteX3" fmla="*/ 0 w 1803600"/>
              <a:gd name="connsiteY3" fmla="*/ 156210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600" h="1562100">
                <a:moveTo>
                  <a:pt x="0" y="0"/>
                </a:moveTo>
                <a:lnTo>
                  <a:pt x="1803600" y="0"/>
                </a:lnTo>
                <a:lnTo>
                  <a:pt x="1803600" y="1562100"/>
                </a:lnTo>
                <a:lnTo>
                  <a:pt x="0" y="1562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73FFBA44-8046-4837-82E2-4AB94F30402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50192" y="3241040"/>
            <a:ext cx="1803600" cy="762000"/>
          </a:xfrm>
          <a:noFill/>
          <a:effectLst/>
        </p:spPr>
        <p:txBody>
          <a:bodyPr lIns="0" tIns="0" rIns="0"/>
          <a:lstStyle>
            <a:lvl1pPr>
              <a:defRPr sz="90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200"/>
              </a:spcBef>
              <a:spcAft>
                <a:spcPts val="900"/>
              </a:spcAft>
              <a:buFontTx/>
              <a:buNone/>
              <a:defRPr sz="900">
                <a:solidFill>
                  <a:schemeClr val="tx1"/>
                </a:solidFill>
                <a:latin typeface="+mj-lt"/>
              </a:defRPr>
            </a:lvl2pPr>
            <a:lvl3pPr marL="0" indent="0">
              <a:buFontTx/>
              <a:buNone/>
              <a:defRPr sz="900"/>
            </a:lvl3pPr>
            <a:lvl4pPr marL="142875" indent="-142875">
              <a:spcBef>
                <a:spcPts val="300"/>
              </a:spcBef>
              <a:buFont typeface="Arial" panose="020B0604020202020204" pitchFamily="34" charset="0"/>
              <a:buChar char="•"/>
              <a:defRPr sz="900"/>
            </a:lvl4pPr>
            <a:lvl5pPr marL="342900" indent="-171450">
              <a:spcBef>
                <a:spcPts val="300"/>
              </a:spcBef>
              <a:buClr>
                <a:schemeClr val="accent1"/>
              </a:buClr>
              <a:buFont typeface="Montserrat" panose="00000500000000000000" pitchFamily="2" charset="0"/>
              <a:buChar char="–"/>
              <a:defRPr sz="900" b="0"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2DECE46-4E56-425D-88E9-FF542342FC8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50192" y="1602740"/>
            <a:ext cx="1803600" cy="1562100"/>
          </a:xfrm>
          <a:custGeom>
            <a:avLst/>
            <a:gdLst>
              <a:gd name="connsiteX0" fmla="*/ 0 w 1803600"/>
              <a:gd name="connsiteY0" fmla="*/ 0 h 1562100"/>
              <a:gd name="connsiteX1" fmla="*/ 1803600 w 1803600"/>
              <a:gd name="connsiteY1" fmla="*/ 0 h 1562100"/>
              <a:gd name="connsiteX2" fmla="*/ 1803600 w 1803600"/>
              <a:gd name="connsiteY2" fmla="*/ 1562100 h 1562100"/>
              <a:gd name="connsiteX3" fmla="*/ 0 w 1803600"/>
              <a:gd name="connsiteY3" fmla="*/ 156210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600" h="1562100">
                <a:moveTo>
                  <a:pt x="0" y="0"/>
                </a:moveTo>
                <a:lnTo>
                  <a:pt x="1803600" y="0"/>
                </a:lnTo>
                <a:lnTo>
                  <a:pt x="1803600" y="1562100"/>
                </a:lnTo>
                <a:lnTo>
                  <a:pt x="0" y="1562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570F267E-7A26-4AA6-B8CB-D044411C10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44600" y="5709603"/>
            <a:ext cx="1803600" cy="762000"/>
          </a:xfrm>
          <a:noFill/>
          <a:effectLst/>
        </p:spPr>
        <p:txBody>
          <a:bodyPr lIns="0" tIns="0" rIns="0"/>
          <a:lstStyle>
            <a:lvl1pPr>
              <a:defRPr sz="90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200"/>
              </a:spcBef>
              <a:spcAft>
                <a:spcPts val="900"/>
              </a:spcAft>
              <a:buFontTx/>
              <a:buNone/>
              <a:defRPr sz="900">
                <a:solidFill>
                  <a:schemeClr val="tx1"/>
                </a:solidFill>
                <a:latin typeface="+mj-lt"/>
              </a:defRPr>
            </a:lvl2pPr>
            <a:lvl3pPr marL="0" indent="0">
              <a:buFontTx/>
              <a:buNone/>
              <a:defRPr sz="900"/>
            </a:lvl3pPr>
            <a:lvl4pPr marL="142875" indent="-142875">
              <a:spcBef>
                <a:spcPts val="300"/>
              </a:spcBef>
              <a:buFont typeface="Arial" panose="020B0604020202020204" pitchFamily="34" charset="0"/>
              <a:buChar char="•"/>
              <a:defRPr sz="900"/>
            </a:lvl4pPr>
            <a:lvl5pPr marL="342900" indent="-171450">
              <a:spcBef>
                <a:spcPts val="300"/>
              </a:spcBef>
              <a:buClr>
                <a:schemeClr val="accent1"/>
              </a:buClr>
              <a:buFont typeface="Montserrat" panose="00000500000000000000" pitchFamily="2" charset="0"/>
              <a:buChar char="–"/>
              <a:defRPr sz="900" b="0"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Picture Placeholder 20">
            <a:extLst>
              <a:ext uri="{FF2B5EF4-FFF2-40B4-BE49-F238E27FC236}">
                <a16:creationId xmlns:a16="http://schemas.microsoft.com/office/drawing/2014/main" id="{A25F1579-1861-47AB-8F6B-419313CCEB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244600" y="4071303"/>
            <a:ext cx="1803600" cy="1562100"/>
          </a:xfrm>
          <a:custGeom>
            <a:avLst/>
            <a:gdLst>
              <a:gd name="connsiteX0" fmla="*/ 0 w 1803600"/>
              <a:gd name="connsiteY0" fmla="*/ 0 h 1562100"/>
              <a:gd name="connsiteX1" fmla="*/ 1803600 w 1803600"/>
              <a:gd name="connsiteY1" fmla="*/ 0 h 1562100"/>
              <a:gd name="connsiteX2" fmla="*/ 1803600 w 1803600"/>
              <a:gd name="connsiteY2" fmla="*/ 1562100 h 1562100"/>
              <a:gd name="connsiteX3" fmla="*/ 0 w 1803600"/>
              <a:gd name="connsiteY3" fmla="*/ 156210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600" h="1562100">
                <a:moveTo>
                  <a:pt x="0" y="0"/>
                </a:moveTo>
                <a:lnTo>
                  <a:pt x="1803600" y="0"/>
                </a:lnTo>
                <a:lnTo>
                  <a:pt x="1803600" y="1562100"/>
                </a:lnTo>
                <a:lnTo>
                  <a:pt x="0" y="1562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54FA864A-2AD0-47F7-9498-7FC56B46895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220998" y="5709603"/>
            <a:ext cx="1803600" cy="762000"/>
          </a:xfrm>
          <a:noFill/>
          <a:effectLst/>
        </p:spPr>
        <p:txBody>
          <a:bodyPr lIns="0" tIns="0" rIns="0"/>
          <a:lstStyle>
            <a:lvl1pPr>
              <a:defRPr sz="90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200"/>
              </a:spcBef>
              <a:spcAft>
                <a:spcPts val="900"/>
              </a:spcAft>
              <a:buFontTx/>
              <a:buNone/>
              <a:defRPr sz="900">
                <a:solidFill>
                  <a:schemeClr val="tx1"/>
                </a:solidFill>
                <a:latin typeface="+mj-lt"/>
              </a:defRPr>
            </a:lvl2pPr>
            <a:lvl3pPr marL="0" indent="0">
              <a:buFontTx/>
              <a:buNone/>
              <a:defRPr sz="900"/>
            </a:lvl3pPr>
            <a:lvl4pPr marL="142875" indent="-142875">
              <a:spcBef>
                <a:spcPts val="300"/>
              </a:spcBef>
              <a:buFont typeface="Arial" panose="020B0604020202020204" pitchFamily="34" charset="0"/>
              <a:buChar char="•"/>
              <a:defRPr sz="900"/>
            </a:lvl4pPr>
            <a:lvl5pPr marL="342900" indent="-171450">
              <a:spcBef>
                <a:spcPts val="300"/>
              </a:spcBef>
              <a:buClr>
                <a:schemeClr val="accent1"/>
              </a:buClr>
              <a:buFont typeface="Montserrat" panose="00000500000000000000" pitchFamily="2" charset="0"/>
              <a:buChar char="–"/>
              <a:defRPr sz="900" b="0"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4" name="Picture Placeholder 22">
            <a:extLst>
              <a:ext uri="{FF2B5EF4-FFF2-40B4-BE49-F238E27FC236}">
                <a16:creationId xmlns:a16="http://schemas.microsoft.com/office/drawing/2014/main" id="{5E800E83-C607-4C58-B525-D628EEF0ABC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20998" y="4071303"/>
            <a:ext cx="1803600" cy="1562100"/>
          </a:xfrm>
          <a:custGeom>
            <a:avLst/>
            <a:gdLst>
              <a:gd name="connsiteX0" fmla="*/ 0 w 1803600"/>
              <a:gd name="connsiteY0" fmla="*/ 0 h 1562100"/>
              <a:gd name="connsiteX1" fmla="*/ 1803600 w 1803600"/>
              <a:gd name="connsiteY1" fmla="*/ 0 h 1562100"/>
              <a:gd name="connsiteX2" fmla="*/ 1803600 w 1803600"/>
              <a:gd name="connsiteY2" fmla="*/ 1562100 h 1562100"/>
              <a:gd name="connsiteX3" fmla="*/ 0 w 1803600"/>
              <a:gd name="connsiteY3" fmla="*/ 156210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600" h="1562100">
                <a:moveTo>
                  <a:pt x="0" y="0"/>
                </a:moveTo>
                <a:lnTo>
                  <a:pt x="1803600" y="0"/>
                </a:lnTo>
                <a:lnTo>
                  <a:pt x="1803600" y="1562100"/>
                </a:lnTo>
                <a:lnTo>
                  <a:pt x="0" y="1562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39ECA6E1-EA0D-4002-912D-6A720BDDC4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7396" y="5709603"/>
            <a:ext cx="1803600" cy="762000"/>
          </a:xfrm>
          <a:noFill/>
          <a:effectLst/>
        </p:spPr>
        <p:txBody>
          <a:bodyPr lIns="0" tIns="0" rIns="0"/>
          <a:lstStyle>
            <a:lvl1pPr>
              <a:defRPr sz="90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200"/>
              </a:spcBef>
              <a:spcAft>
                <a:spcPts val="900"/>
              </a:spcAft>
              <a:buFontTx/>
              <a:buNone/>
              <a:defRPr sz="900">
                <a:solidFill>
                  <a:schemeClr val="tx1"/>
                </a:solidFill>
                <a:latin typeface="+mj-lt"/>
              </a:defRPr>
            </a:lvl2pPr>
            <a:lvl3pPr marL="0" indent="0">
              <a:buFontTx/>
              <a:buNone/>
              <a:defRPr sz="900"/>
            </a:lvl3pPr>
            <a:lvl4pPr marL="142875" indent="-142875">
              <a:spcBef>
                <a:spcPts val="300"/>
              </a:spcBef>
              <a:buFont typeface="Arial" panose="020B0604020202020204" pitchFamily="34" charset="0"/>
              <a:buChar char="•"/>
              <a:defRPr sz="900"/>
            </a:lvl4pPr>
            <a:lvl5pPr marL="342900" indent="-171450">
              <a:spcBef>
                <a:spcPts val="300"/>
              </a:spcBef>
              <a:buClr>
                <a:schemeClr val="accent1"/>
              </a:buClr>
              <a:buFont typeface="Montserrat" panose="00000500000000000000" pitchFamily="2" charset="0"/>
              <a:buChar char="–"/>
              <a:defRPr sz="900" b="0"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6" name="Picture Placeholder 24">
            <a:extLst>
              <a:ext uri="{FF2B5EF4-FFF2-40B4-BE49-F238E27FC236}">
                <a16:creationId xmlns:a16="http://schemas.microsoft.com/office/drawing/2014/main" id="{2E1DF768-5193-47F6-A934-FC2E5EF673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197396" y="4071303"/>
            <a:ext cx="1803600" cy="1562100"/>
          </a:xfrm>
          <a:custGeom>
            <a:avLst/>
            <a:gdLst>
              <a:gd name="connsiteX0" fmla="*/ 0 w 1803600"/>
              <a:gd name="connsiteY0" fmla="*/ 0 h 1562100"/>
              <a:gd name="connsiteX1" fmla="*/ 1803600 w 1803600"/>
              <a:gd name="connsiteY1" fmla="*/ 0 h 1562100"/>
              <a:gd name="connsiteX2" fmla="*/ 1803600 w 1803600"/>
              <a:gd name="connsiteY2" fmla="*/ 1562100 h 1562100"/>
              <a:gd name="connsiteX3" fmla="*/ 0 w 1803600"/>
              <a:gd name="connsiteY3" fmla="*/ 156210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600" h="1562100">
                <a:moveTo>
                  <a:pt x="0" y="0"/>
                </a:moveTo>
                <a:lnTo>
                  <a:pt x="1803600" y="0"/>
                </a:lnTo>
                <a:lnTo>
                  <a:pt x="1803600" y="1562100"/>
                </a:lnTo>
                <a:lnTo>
                  <a:pt x="0" y="1562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2E36C429-E397-4AF1-927A-8A3DE2E51B8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73794" y="5709603"/>
            <a:ext cx="1803600" cy="762000"/>
          </a:xfrm>
          <a:noFill/>
          <a:effectLst/>
        </p:spPr>
        <p:txBody>
          <a:bodyPr lIns="0" tIns="0" rIns="0"/>
          <a:lstStyle>
            <a:lvl1pPr>
              <a:defRPr sz="90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200"/>
              </a:spcBef>
              <a:spcAft>
                <a:spcPts val="900"/>
              </a:spcAft>
              <a:buFontTx/>
              <a:buNone/>
              <a:defRPr sz="900">
                <a:solidFill>
                  <a:schemeClr val="tx1"/>
                </a:solidFill>
                <a:latin typeface="+mj-lt"/>
              </a:defRPr>
            </a:lvl2pPr>
            <a:lvl3pPr marL="0" indent="0">
              <a:buFontTx/>
              <a:buNone/>
              <a:defRPr sz="900"/>
            </a:lvl3pPr>
            <a:lvl4pPr marL="142875" indent="-142875">
              <a:spcBef>
                <a:spcPts val="300"/>
              </a:spcBef>
              <a:buFont typeface="Arial" panose="020B0604020202020204" pitchFamily="34" charset="0"/>
              <a:buChar char="•"/>
              <a:defRPr sz="900"/>
            </a:lvl4pPr>
            <a:lvl5pPr marL="342900" indent="-171450">
              <a:spcBef>
                <a:spcPts val="300"/>
              </a:spcBef>
              <a:buClr>
                <a:schemeClr val="accent1"/>
              </a:buClr>
              <a:buFont typeface="Montserrat" panose="00000500000000000000" pitchFamily="2" charset="0"/>
              <a:buChar char="–"/>
              <a:defRPr sz="900" b="0"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8" name="Picture Placeholder 26">
            <a:extLst>
              <a:ext uri="{FF2B5EF4-FFF2-40B4-BE49-F238E27FC236}">
                <a16:creationId xmlns:a16="http://schemas.microsoft.com/office/drawing/2014/main" id="{5AB360EF-7614-4EE6-8C77-B37A2B356AC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173794" y="4071303"/>
            <a:ext cx="1803600" cy="1562100"/>
          </a:xfrm>
          <a:custGeom>
            <a:avLst/>
            <a:gdLst>
              <a:gd name="connsiteX0" fmla="*/ 0 w 1803600"/>
              <a:gd name="connsiteY0" fmla="*/ 0 h 1562100"/>
              <a:gd name="connsiteX1" fmla="*/ 1803600 w 1803600"/>
              <a:gd name="connsiteY1" fmla="*/ 0 h 1562100"/>
              <a:gd name="connsiteX2" fmla="*/ 1803600 w 1803600"/>
              <a:gd name="connsiteY2" fmla="*/ 1562100 h 1562100"/>
              <a:gd name="connsiteX3" fmla="*/ 0 w 1803600"/>
              <a:gd name="connsiteY3" fmla="*/ 156210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600" h="1562100">
                <a:moveTo>
                  <a:pt x="0" y="0"/>
                </a:moveTo>
                <a:lnTo>
                  <a:pt x="1803600" y="0"/>
                </a:lnTo>
                <a:lnTo>
                  <a:pt x="1803600" y="1562100"/>
                </a:lnTo>
                <a:lnTo>
                  <a:pt x="0" y="1562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23D786B1-86FC-4259-A5EA-FF52820B38B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150192" y="5709603"/>
            <a:ext cx="1803600" cy="762000"/>
          </a:xfrm>
          <a:noFill/>
          <a:effectLst/>
        </p:spPr>
        <p:txBody>
          <a:bodyPr lIns="0" tIns="0" rIns="0"/>
          <a:lstStyle>
            <a:lvl1pPr>
              <a:defRPr sz="90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200"/>
              </a:spcBef>
              <a:spcAft>
                <a:spcPts val="900"/>
              </a:spcAft>
              <a:buFontTx/>
              <a:buNone/>
              <a:defRPr sz="900">
                <a:solidFill>
                  <a:schemeClr val="tx1"/>
                </a:solidFill>
                <a:latin typeface="+mj-lt"/>
              </a:defRPr>
            </a:lvl2pPr>
            <a:lvl3pPr marL="0" indent="0">
              <a:buFontTx/>
              <a:buNone/>
              <a:defRPr sz="900"/>
            </a:lvl3pPr>
            <a:lvl4pPr marL="142875" indent="-142875">
              <a:spcBef>
                <a:spcPts val="300"/>
              </a:spcBef>
              <a:buFont typeface="Arial" panose="020B0604020202020204" pitchFamily="34" charset="0"/>
              <a:buChar char="•"/>
              <a:defRPr sz="900"/>
            </a:lvl4pPr>
            <a:lvl5pPr marL="342900" indent="-171450">
              <a:spcBef>
                <a:spcPts val="300"/>
              </a:spcBef>
              <a:buClr>
                <a:schemeClr val="accent1"/>
              </a:buClr>
              <a:buFont typeface="Montserrat" panose="00000500000000000000" pitchFamily="2" charset="0"/>
              <a:buChar char="–"/>
              <a:defRPr sz="900" b="0"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0" name="Picture Placeholder 28">
            <a:extLst>
              <a:ext uri="{FF2B5EF4-FFF2-40B4-BE49-F238E27FC236}">
                <a16:creationId xmlns:a16="http://schemas.microsoft.com/office/drawing/2014/main" id="{FA4916C3-3FAC-4B0A-8C2B-3E4140F9AC5B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150192" y="4071303"/>
            <a:ext cx="1803600" cy="1562100"/>
          </a:xfrm>
          <a:custGeom>
            <a:avLst/>
            <a:gdLst>
              <a:gd name="connsiteX0" fmla="*/ 0 w 1803600"/>
              <a:gd name="connsiteY0" fmla="*/ 0 h 1562100"/>
              <a:gd name="connsiteX1" fmla="*/ 1803600 w 1803600"/>
              <a:gd name="connsiteY1" fmla="*/ 0 h 1562100"/>
              <a:gd name="connsiteX2" fmla="*/ 1803600 w 1803600"/>
              <a:gd name="connsiteY2" fmla="*/ 1562100 h 1562100"/>
              <a:gd name="connsiteX3" fmla="*/ 0 w 1803600"/>
              <a:gd name="connsiteY3" fmla="*/ 156210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600" h="1562100">
                <a:moveTo>
                  <a:pt x="0" y="0"/>
                </a:moveTo>
                <a:lnTo>
                  <a:pt x="1803600" y="0"/>
                </a:lnTo>
                <a:lnTo>
                  <a:pt x="1803600" y="1562100"/>
                </a:lnTo>
                <a:lnTo>
                  <a:pt x="0" y="1562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260484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x 8"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093C6-7842-484A-B49C-88E56C04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C86F72-9EB2-4FF1-BAA7-0B7DA2D05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37119-D310-407B-95E5-EDEF67AF8EE1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06F78B-5011-44B5-A0D8-5E7C9016C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B5491-7050-4761-8705-29C1F72AB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5EFE-ABA3-4298-A0D0-6B6AD42FF5D3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7642960-278C-4074-9EA8-87A001F493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05000" y="3241040"/>
            <a:ext cx="1803600" cy="762000"/>
          </a:xfrm>
          <a:noFill/>
          <a:effectLst/>
        </p:spPr>
        <p:txBody>
          <a:bodyPr lIns="0" tIns="0" rIns="0"/>
          <a:lstStyle>
            <a:lvl1pPr>
              <a:defRPr sz="90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200"/>
              </a:spcBef>
              <a:spcAft>
                <a:spcPts val="900"/>
              </a:spcAft>
              <a:buFontTx/>
              <a:buNone/>
              <a:defRPr sz="900">
                <a:solidFill>
                  <a:schemeClr val="tx1"/>
                </a:solidFill>
                <a:latin typeface="+mj-lt"/>
              </a:defRPr>
            </a:lvl2pPr>
            <a:lvl3pPr marL="0" indent="0">
              <a:buFontTx/>
              <a:buNone/>
              <a:defRPr sz="900"/>
            </a:lvl3pPr>
            <a:lvl4pPr marL="142875" indent="-142875">
              <a:spcBef>
                <a:spcPts val="300"/>
              </a:spcBef>
              <a:buFont typeface="Arial" panose="020B0604020202020204" pitchFamily="34" charset="0"/>
              <a:buChar char="•"/>
              <a:defRPr sz="900"/>
            </a:lvl4pPr>
            <a:lvl5pPr marL="342900" indent="-171450">
              <a:spcBef>
                <a:spcPts val="300"/>
              </a:spcBef>
              <a:buClr>
                <a:schemeClr val="accent1"/>
              </a:buClr>
              <a:buFont typeface="Montserrat" panose="00000500000000000000" pitchFamily="2" charset="0"/>
              <a:buChar char="–"/>
              <a:defRPr sz="900" b="0"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ADB67F75-3CC3-4318-86FE-4D5B2105B19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905000" y="1602740"/>
            <a:ext cx="1803600" cy="1562100"/>
          </a:xfrm>
          <a:custGeom>
            <a:avLst/>
            <a:gdLst>
              <a:gd name="connsiteX0" fmla="*/ 0 w 1803600"/>
              <a:gd name="connsiteY0" fmla="*/ 0 h 1562100"/>
              <a:gd name="connsiteX1" fmla="*/ 1803600 w 1803600"/>
              <a:gd name="connsiteY1" fmla="*/ 0 h 1562100"/>
              <a:gd name="connsiteX2" fmla="*/ 1803600 w 1803600"/>
              <a:gd name="connsiteY2" fmla="*/ 1562100 h 1562100"/>
              <a:gd name="connsiteX3" fmla="*/ 0 w 1803600"/>
              <a:gd name="connsiteY3" fmla="*/ 156210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600" h="1562100">
                <a:moveTo>
                  <a:pt x="0" y="0"/>
                </a:moveTo>
                <a:lnTo>
                  <a:pt x="1803600" y="0"/>
                </a:lnTo>
                <a:lnTo>
                  <a:pt x="1803600" y="1562100"/>
                </a:lnTo>
                <a:lnTo>
                  <a:pt x="0" y="1562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E0889298-F37A-4484-8E23-44C28CAA79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05765" y="3241040"/>
            <a:ext cx="1803600" cy="762000"/>
          </a:xfrm>
          <a:noFill/>
          <a:effectLst/>
        </p:spPr>
        <p:txBody>
          <a:bodyPr lIns="0" tIns="0" rIns="0"/>
          <a:lstStyle>
            <a:lvl1pPr>
              <a:defRPr sz="90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200"/>
              </a:spcBef>
              <a:spcAft>
                <a:spcPts val="900"/>
              </a:spcAft>
              <a:buFontTx/>
              <a:buNone/>
              <a:defRPr sz="900">
                <a:solidFill>
                  <a:schemeClr val="tx1"/>
                </a:solidFill>
                <a:latin typeface="+mj-lt"/>
              </a:defRPr>
            </a:lvl2pPr>
            <a:lvl3pPr marL="0" indent="0">
              <a:buFontTx/>
              <a:buNone/>
              <a:defRPr sz="900"/>
            </a:lvl3pPr>
            <a:lvl4pPr marL="142875" indent="-142875">
              <a:spcBef>
                <a:spcPts val="300"/>
              </a:spcBef>
              <a:buFont typeface="Arial" panose="020B0604020202020204" pitchFamily="34" charset="0"/>
              <a:buChar char="•"/>
              <a:defRPr sz="900"/>
            </a:lvl4pPr>
            <a:lvl5pPr marL="342900" indent="-171450">
              <a:spcBef>
                <a:spcPts val="300"/>
              </a:spcBef>
              <a:buClr>
                <a:schemeClr val="accent1"/>
              </a:buClr>
              <a:buFont typeface="Montserrat" panose="00000500000000000000" pitchFamily="2" charset="0"/>
              <a:buChar char="–"/>
              <a:defRPr sz="900" b="0"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033EB1FF-B112-41A2-AF59-E8D016A5A20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105765" y="1602740"/>
            <a:ext cx="1803600" cy="1562100"/>
          </a:xfrm>
          <a:custGeom>
            <a:avLst/>
            <a:gdLst>
              <a:gd name="connsiteX0" fmla="*/ 0 w 1803600"/>
              <a:gd name="connsiteY0" fmla="*/ 0 h 1562100"/>
              <a:gd name="connsiteX1" fmla="*/ 1803600 w 1803600"/>
              <a:gd name="connsiteY1" fmla="*/ 0 h 1562100"/>
              <a:gd name="connsiteX2" fmla="*/ 1803600 w 1803600"/>
              <a:gd name="connsiteY2" fmla="*/ 1562100 h 1562100"/>
              <a:gd name="connsiteX3" fmla="*/ 0 w 1803600"/>
              <a:gd name="connsiteY3" fmla="*/ 156210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600" h="1562100">
                <a:moveTo>
                  <a:pt x="0" y="0"/>
                </a:moveTo>
                <a:lnTo>
                  <a:pt x="1803600" y="0"/>
                </a:lnTo>
                <a:lnTo>
                  <a:pt x="1803600" y="1562100"/>
                </a:lnTo>
                <a:lnTo>
                  <a:pt x="0" y="1562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6321AF8-4789-4871-A0EE-189276EECE3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6530" y="3241040"/>
            <a:ext cx="1803600" cy="762000"/>
          </a:xfrm>
          <a:noFill/>
          <a:effectLst/>
        </p:spPr>
        <p:txBody>
          <a:bodyPr lIns="0" tIns="0" rIns="0"/>
          <a:lstStyle>
            <a:lvl1pPr>
              <a:defRPr sz="90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200"/>
              </a:spcBef>
              <a:spcAft>
                <a:spcPts val="900"/>
              </a:spcAft>
              <a:buFontTx/>
              <a:buNone/>
              <a:defRPr sz="900">
                <a:solidFill>
                  <a:schemeClr val="tx1"/>
                </a:solidFill>
                <a:latin typeface="+mj-lt"/>
              </a:defRPr>
            </a:lvl2pPr>
            <a:lvl3pPr marL="0" indent="0">
              <a:buFontTx/>
              <a:buNone/>
              <a:defRPr sz="900"/>
            </a:lvl3pPr>
            <a:lvl4pPr marL="142875" indent="-142875">
              <a:spcBef>
                <a:spcPts val="300"/>
              </a:spcBef>
              <a:buFont typeface="Arial" panose="020B0604020202020204" pitchFamily="34" charset="0"/>
              <a:buChar char="•"/>
              <a:defRPr sz="900"/>
            </a:lvl4pPr>
            <a:lvl5pPr marL="342900" indent="-171450">
              <a:spcBef>
                <a:spcPts val="300"/>
              </a:spcBef>
              <a:buClr>
                <a:schemeClr val="accent1"/>
              </a:buClr>
              <a:buFont typeface="Montserrat" panose="00000500000000000000" pitchFamily="2" charset="0"/>
              <a:buChar char="–"/>
              <a:defRPr sz="900" b="0"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B9DD1816-56DE-4B6D-AC86-46CBEBB5BC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306530" y="1602740"/>
            <a:ext cx="1803600" cy="1562100"/>
          </a:xfrm>
          <a:custGeom>
            <a:avLst/>
            <a:gdLst>
              <a:gd name="connsiteX0" fmla="*/ 0 w 1803600"/>
              <a:gd name="connsiteY0" fmla="*/ 0 h 1562100"/>
              <a:gd name="connsiteX1" fmla="*/ 1803600 w 1803600"/>
              <a:gd name="connsiteY1" fmla="*/ 0 h 1562100"/>
              <a:gd name="connsiteX2" fmla="*/ 1803600 w 1803600"/>
              <a:gd name="connsiteY2" fmla="*/ 1562100 h 1562100"/>
              <a:gd name="connsiteX3" fmla="*/ 0 w 1803600"/>
              <a:gd name="connsiteY3" fmla="*/ 156210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600" h="1562100">
                <a:moveTo>
                  <a:pt x="0" y="0"/>
                </a:moveTo>
                <a:lnTo>
                  <a:pt x="1803600" y="0"/>
                </a:lnTo>
                <a:lnTo>
                  <a:pt x="1803600" y="1562100"/>
                </a:lnTo>
                <a:lnTo>
                  <a:pt x="0" y="1562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9EA54478-EF0C-46CB-8FDE-93E23754E36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07294" y="3241040"/>
            <a:ext cx="1803600" cy="762000"/>
          </a:xfrm>
          <a:noFill/>
          <a:effectLst/>
        </p:spPr>
        <p:txBody>
          <a:bodyPr lIns="0" tIns="0" rIns="0"/>
          <a:lstStyle>
            <a:lvl1pPr>
              <a:defRPr sz="90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200"/>
              </a:spcBef>
              <a:spcAft>
                <a:spcPts val="900"/>
              </a:spcAft>
              <a:buFontTx/>
              <a:buNone/>
              <a:defRPr sz="900">
                <a:solidFill>
                  <a:schemeClr val="tx1"/>
                </a:solidFill>
                <a:latin typeface="+mj-lt"/>
              </a:defRPr>
            </a:lvl2pPr>
            <a:lvl3pPr marL="0" indent="0">
              <a:buFontTx/>
              <a:buNone/>
              <a:defRPr sz="900"/>
            </a:lvl3pPr>
            <a:lvl4pPr marL="142875" indent="-142875">
              <a:spcBef>
                <a:spcPts val="300"/>
              </a:spcBef>
              <a:buFont typeface="Arial" panose="020B0604020202020204" pitchFamily="34" charset="0"/>
              <a:buChar char="•"/>
              <a:defRPr sz="900"/>
            </a:lvl4pPr>
            <a:lvl5pPr marL="342900" indent="-171450">
              <a:spcBef>
                <a:spcPts val="300"/>
              </a:spcBef>
              <a:buClr>
                <a:schemeClr val="accent1"/>
              </a:buClr>
              <a:buFont typeface="Montserrat" panose="00000500000000000000" pitchFamily="2" charset="0"/>
              <a:buChar char="–"/>
              <a:defRPr sz="900" b="0"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B7D7729-F3B8-4665-BD5F-E85189CDBA4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07294" y="1602740"/>
            <a:ext cx="1803600" cy="1562100"/>
          </a:xfrm>
          <a:custGeom>
            <a:avLst/>
            <a:gdLst>
              <a:gd name="connsiteX0" fmla="*/ 0 w 1803600"/>
              <a:gd name="connsiteY0" fmla="*/ 0 h 1562100"/>
              <a:gd name="connsiteX1" fmla="*/ 1803600 w 1803600"/>
              <a:gd name="connsiteY1" fmla="*/ 0 h 1562100"/>
              <a:gd name="connsiteX2" fmla="*/ 1803600 w 1803600"/>
              <a:gd name="connsiteY2" fmla="*/ 1562100 h 1562100"/>
              <a:gd name="connsiteX3" fmla="*/ 0 w 1803600"/>
              <a:gd name="connsiteY3" fmla="*/ 156210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600" h="1562100">
                <a:moveTo>
                  <a:pt x="0" y="0"/>
                </a:moveTo>
                <a:lnTo>
                  <a:pt x="1803600" y="0"/>
                </a:lnTo>
                <a:lnTo>
                  <a:pt x="1803600" y="1562100"/>
                </a:lnTo>
                <a:lnTo>
                  <a:pt x="0" y="1562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98A993F-95FD-4076-9089-534AEAA1CC7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905000" y="5709603"/>
            <a:ext cx="1803600" cy="762000"/>
          </a:xfrm>
          <a:noFill/>
          <a:effectLst/>
        </p:spPr>
        <p:txBody>
          <a:bodyPr lIns="0" tIns="0" rIns="0"/>
          <a:lstStyle>
            <a:lvl1pPr>
              <a:defRPr sz="90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200"/>
              </a:spcBef>
              <a:spcAft>
                <a:spcPts val="900"/>
              </a:spcAft>
              <a:buFontTx/>
              <a:buNone/>
              <a:defRPr sz="900">
                <a:solidFill>
                  <a:schemeClr val="tx1"/>
                </a:solidFill>
                <a:latin typeface="+mj-lt"/>
              </a:defRPr>
            </a:lvl2pPr>
            <a:lvl3pPr marL="0" indent="0">
              <a:buFontTx/>
              <a:buNone/>
              <a:defRPr sz="900"/>
            </a:lvl3pPr>
            <a:lvl4pPr marL="142875" indent="-142875">
              <a:spcBef>
                <a:spcPts val="300"/>
              </a:spcBef>
              <a:buFont typeface="Arial" panose="020B0604020202020204" pitchFamily="34" charset="0"/>
              <a:buChar char="•"/>
              <a:defRPr sz="900"/>
            </a:lvl4pPr>
            <a:lvl5pPr marL="342900" indent="-171450">
              <a:spcBef>
                <a:spcPts val="300"/>
              </a:spcBef>
              <a:buClr>
                <a:schemeClr val="accent1"/>
              </a:buClr>
              <a:buFont typeface="Montserrat" panose="00000500000000000000" pitchFamily="2" charset="0"/>
              <a:buChar char="–"/>
              <a:defRPr sz="900" b="0"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1E7A9C05-8604-49C1-866D-906E55E6DE1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05000" y="4071303"/>
            <a:ext cx="1803600" cy="1562100"/>
          </a:xfrm>
          <a:custGeom>
            <a:avLst/>
            <a:gdLst>
              <a:gd name="connsiteX0" fmla="*/ 0 w 1803600"/>
              <a:gd name="connsiteY0" fmla="*/ 0 h 1562100"/>
              <a:gd name="connsiteX1" fmla="*/ 1803600 w 1803600"/>
              <a:gd name="connsiteY1" fmla="*/ 0 h 1562100"/>
              <a:gd name="connsiteX2" fmla="*/ 1803600 w 1803600"/>
              <a:gd name="connsiteY2" fmla="*/ 1562100 h 1562100"/>
              <a:gd name="connsiteX3" fmla="*/ 0 w 1803600"/>
              <a:gd name="connsiteY3" fmla="*/ 156210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600" h="1562100">
                <a:moveTo>
                  <a:pt x="0" y="0"/>
                </a:moveTo>
                <a:lnTo>
                  <a:pt x="1803600" y="0"/>
                </a:lnTo>
                <a:lnTo>
                  <a:pt x="1803600" y="1562100"/>
                </a:lnTo>
                <a:lnTo>
                  <a:pt x="0" y="1562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72AF42D5-5D03-4901-A165-892C04B5BD3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05765" y="5709603"/>
            <a:ext cx="1803600" cy="762000"/>
          </a:xfrm>
          <a:noFill/>
          <a:effectLst/>
        </p:spPr>
        <p:txBody>
          <a:bodyPr lIns="0" tIns="0" rIns="0"/>
          <a:lstStyle>
            <a:lvl1pPr>
              <a:defRPr sz="90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200"/>
              </a:spcBef>
              <a:spcAft>
                <a:spcPts val="900"/>
              </a:spcAft>
              <a:buFontTx/>
              <a:buNone/>
              <a:defRPr sz="900">
                <a:solidFill>
                  <a:schemeClr val="tx1"/>
                </a:solidFill>
                <a:latin typeface="+mj-lt"/>
              </a:defRPr>
            </a:lvl2pPr>
            <a:lvl3pPr marL="0" indent="0">
              <a:buFontTx/>
              <a:buNone/>
              <a:defRPr sz="900"/>
            </a:lvl3pPr>
            <a:lvl4pPr marL="142875" indent="-142875">
              <a:spcBef>
                <a:spcPts val="300"/>
              </a:spcBef>
              <a:buFont typeface="Arial" panose="020B0604020202020204" pitchFamily="34" charset="0"/>
              <a:buChar char="•"/>
              <a:defRPr sz="900"/>
            </a:lvl4pPr>
            <a:lvl5pPr marL="342900" indent="-171450">
              <a:spcBef>
                <a:spcPts val="300"/>
              </a:spcBef>
              <a:buClr>
                <a:schemeClr val="accent1"/>
              </a:buClr>
              <a:buFont typeface="Montserrat" panose="00000500000000000000" pitchFamily="2" charset="0"/>
              <a:buChar char="–"/>
              <a:defRPr sz="900" b="0"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4" name="Picture Placeholder 22">
            <a:extLst>
              <a:ext uri="{FF2B5EF4-FFF2-40B4-BE49-F238E27FC236}">
                <a16:creationId xmlns:a16="http://schemas.microsoft.com/office/drawing/2014/main" id="{978F88E7-873D-4CF3-98DE-3BC9C7B4CD0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105765" y="4071303"/>
            <a:ext cx="1803600" cy="1562100"/>
          </a:xfrm>
          <a:custGeom>
            <a:avLst/>
            <a:gdLst>
              <a:gd name="connsiteX0" fmla="*/ 0 w 1803600"/>
              <a:gd name="connsiteY0" fmla="*/ 0 h 1562100"/>
              <a:gd name="connsiteX1" fmla="*/ 1803600 w 1803600"/>
              <a:gd name="connsiteY1" fmla="*/ 0 h 1562100"/>
              <a:gd name="connsiteX2" fmla="*/ 1803600 w 1803600"/>
              <a:gd name="connsiteY2" fmla="*/ 1562100 h 1562100"/>
              <a:gd name="connsiteX3" fmla="*/ 0 w 1803600"/>
              <a:gd name="connsiteY3" fmla="*/ 156210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600" h="1562100">
                <a:moveTo>
                  <a:pt x="0" y="0"/>
                </a:moveTo>
                <a:lnTo>
                  <a:pt x="1803600" y="0"/>
                </a:lnTo>
                <a:lnTo>
                  <a:pt x="1803600" y="1562100"/>
                </a:lnTo>
                <a:lnTo>
                  <a:pt x="0" y="1562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2F5BD993-D105-4D5D-B178-DDC8D243A11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306530" y="5709603"/>
            <a:ext cx="1803600" cy="762000"/>
          </a:xfrm>
          <a:noFill/>
          <a:effectLst/>
        </p:spPr>
        <p:txBody>
          <a:bodyPr lIns="0" tIns="0" rIns="0"/>
          <a:lstStyle>
            <a:lvl1pPr>
              <a:defRPr sz="90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200"/>
              </a:spcBef>
              <a:spcAft>
                <a:spcPts val="900"/>
              </a:spcAft>
              <a:buFontTx/>
              <a:buNone/>
              <a:defRPr sz="900">
                <a:solidFill>
                  <a:schemeClr val="tx1"/>
                </a:solidFill>
                <a:latin typeface="+mj-lt"/>
              </a:defRPr>
            </a:lvl2pPr>
            <a:lvl3pPr marL="0" indent="0">
              <a:buFontTx/>
              <a:buNone/>
              <a:defRPr sz="900"/>
            </a:lvl3pPr>
            <a:lvl4pPr marL="142875" indent="-142875">
              <a:spcBef>
                <a:spcPts val="300"/>
              </a:spcBef>
              <a:buFont typeface="Arial" panose="020B0604020202020204" pitchFamily="34" charset="0"/>
              <a:buChar char="•"/>
              <a:defRPr sz="900"/>
            </a:lvl4pPr>
            <a:lvl5pPr marL="342900" indent="-171450">
              <a:spcBef>
                <a:spcPts val="300"/>
              </a:spcBef>
              <a:buClr>
                <a:schemeClr val="accent1"/>
              </a:buClr>
              <a:buFont typeface="Montserrat" panose="00000500000000000000" pitchFamily="2" charset="0"/>
              <a:buChar char="–"/>
              <a:defRPr sz="900" b="0"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6" name="Picture Placeholder 24">
            <a:extLst>
              <a:ext uri="{FF2B5EF4-FFF2-40B4-BE49-F238E27FC236}">
                <a16:creationId xmlns:a16="http://schemas.microsoft.com/office/drawing/2014/main" id="{5C0D4D55-1143-49D6-A316-A1C18F8501D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306530" y="4071303"/>
            <a:ext cx="1803600" cy="1562100"/>
          </a:xfrm>
          <a:custGeom>
            <a:avLst/>
            <a:gdLst>
              <a:gd name="connsiteX0" fmla="*/ 0 w 1803600"/>
              <a:gd name="connsiteY0" fmla="*/ 0 h 1562100"/>
              <a:gd name="connsiteX1" fmla="*/ 1803600 w 1803600"/>
              <a:gd name="connsiteY1" fmla="*/ 0 h 1562100"/>
              <a:gd name="connsiteX2" fmla="*/ 1803600 w 1803600"/>
              <a:gd name="connsiteY2" fmla="*/ 1562100 h 1562100"/>
              <a:gd name="connsiteX3" fmla="*/ 0 w 1803600"/>
              <a:gd name="connsiteY3" fmla="*/ 156210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600" h="1562100">
                <a:moveTo>
                  <a:pt x="0" y="0"/>
                </a:moveTo>
                <a:lnTo>
                  <a:pt x="1803600" y="0"/>
                </a:lnTo>
                <a:lnTo>
                  <a:pt x="1803600" y="1562100"/>
                </a:lnTo>
                <a:lnTo>
                  <a:pt x="0" y="1562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3ADA133-1F9E-4921-9A17-E435AFF6C51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507294" y="5709603"/>
            <a:ext cx="1803600" cy="762000"/>
          </a:xfrm>
          <a:noFill/>
          <a:effectLst/>
        </p:spPr>
        <p:txBody>
          <a:bodyPr lIns="0" tIns="0" rIns="0"/>
          <a:lstStyle>
            <a:lvl1pPr>
              <a:defRPr sz="90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200"/>
              </a:spcBef>
              <a:spcAft>
                <a:spcPts val="900"/>
              </a:spcAft>
              <a:buFontTx/>
              <a:buNone/>
              <a:defRPr sz="900">
                <a:solidFill>
                  <a:schemeClr val="tx1"/>
                </a:solidFill>
                <a:latin typeface="+mj-lt"/>
              </a:defRPr>
            </a:lvl2pPr>
            <a:lvl3pPr marL="0" indent="0">
              <a:buFontTx/>
              <a:buNone/>
              <a:defRPr sz="900"/>
            </a:lvl3pPr>
            <a:lvl4pPr marL="142875" indent="-142875">
              <a:spcBef>
                <a:spcPts val="300"/>
              </a:spcBef>
              <a:buFont typeface="Arial" panose="020B0604020202020204" pitchFamily="34" charset="0"/>
              <a:buChar char="•"/>
              <a:defRPr sz="900"/>
            </a:lvl4pPr>
            <a:lvl5pPr marL="342900" indent="-171450">
              <a:spcBef>
                <a:spcPts val="300"/>
              </a:spcBef>
              <a:buClr>
                <a:schemeClr val="accent1"/>
              </a:buClr>
              <a:buFont typeface="Montserrat" panose="00000500000000000000" pitchFamily="2" charset="0"/>
              <a:buChar char="–"/>
              <a:defRPr sz="900" b="0"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8" name="Picture Placeholder 26">
            <a:extLst>
              <a:ext uri="{FF2B5EF4-FFF2-40B4-BE49-F238E27FC236}">
                <a16:creationId xmlns:a16="http://schemas.microsoft.com/office/drawing/2014/main" id="{31CCA0C4-D571-4607-8EE8-82F8CE27B65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507294" y="4071303"/>
            <a:ext cx="1803600" cy="1562100"/>
          </a:xfrm>
          <a:custGeom>
            <a:avLst/>
            <a:gdLst>
              <a:gd name="connsiteX0" fmla="*/ 0 w 1803600"/>
              <a:gd name="connsiteY0" fmla="*/ 0 h 1562100"/>
              <a:gd name="connsiteX1" fmla="*/ 1803600 w 1803600"/>
              <a:gd name="connsiteY1" fmla="*/ 0 h 1562100"/>
              <a:gd name="connsiteX2" fmla="*/ 1803600 w 1803600"/>
              <a:gd name="connsiteY2" fmla="*/ 1562100 h 1562100"/>
              <a:gd name="connsiteX3" fmla="*/ 0 w 1803600"/>
              <a:gd name="connsiteY3" fmla="*/ 156210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600" h="1562100">
                <a:moveTo>
                  <a:pt x="0" y="0"/>
                </a:moveTo>
                <a:lnTo>
                  <a:pt x="1803600" y="0"/>
                </a:lnTo>
                <a:lnTo>
                  <a:pt x="1803600" y="1562100"/>
                </a:lnTo>
                <a:lnTo>
                  <a:pt x="0" y="1562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4191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Opt.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31E3-128B-45FB-8346-408B09C4D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EE072-7C3D-4A60-AC79-0EA324F7C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878F-3A42-41C0-A391-4A4305B6D8C0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AA255-7F50-4036-819C-B140EDDCD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3BCAF0-2145-48D1-90A2-07565EF5A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20598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x 6"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093C6-7842-484A-B49C-88E56C04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C86F72-9EB2-4FF1-BAA7-0B7DA2D05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37119-D310-407B-95E5-EDEF67AF8EE1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06F78B-5011-44B5-A0D8-5E7C9016C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B5491-7050-4761-8705-29C1F72AB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5EFE-ABA3-4298-A0D0-6B6AD42FF5D3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7642960-278C-4074-9EA8-87A001F493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06700" y="3241040"/>
            <a:ext cx="1803600" cy="762000"/>
          </a:xfrm>
          <a:noFill/>
          <a:effectLst/>
        </p:spPr>
        <p:txBody>
          <a:bodyPr lIns="0" tIns="0" rIns="0"/>
          <a:lstStyle>
            <a:lvl1pPr>
              <a:defRPr sz="90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200"/>
              </a:spcBef>
              <a:spcAft>
                <a:spcPts val="900"/>
              </a:spcAft>
              <a:buFontTx/>
              <a:buNone/>
              <a:defRPr sz="900">
                <a:solidFill>
                  <a:schemeClr val="tx1"/>
                </a:solidFill>
                <a:latin typeface="+mj-lt"/>
              </a:defRPr>
            </a:lvl2pPr>
            <a:lvl3pPr marL="0" indent="0">
              <a:buFontTx/>
              <a:buNone/>
              <a:defRPr sz="900"/>
            </a:lvl3pPr>
            <a:lvl4pPr marL="142875" indent="-142875">
              <a:spcBef>
                <a:spcPts val="300"/>
              </a:spcBef>
              <a:buFont typeface="Arial" panose="020B0604020202020204" pitchFamily="34" charset="0"/>
              <a:buChar char="•"/>
              <a:defRPr sz="900"/>
            </a:lvl4pPr>
            <a:lvl5pPr marL="342900" indent="-171450">
              <a:spcBef>
                <a:spcPts val="300"/>
              </a:spcBef>
              <a:buClr>
                <a:schemeClr val="accent1"/>
              </a:buClr>
              <a:buFont typeface="Montserrat" panose="00000500000000000000" pitchFamily="2" charset="0"/>
              <a:buChar char="–"/>
              <a:defRPr sz="900" b="0"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ADB67F75-3CC3-4318-86FE-4D5B2105B19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06700" y="1602740"/>
            <a:ext cx="1803600" cy="1562100"/>
          </a:xfrm>
          <a:custGeom>
            <a:avLst/>
            <a:gdLst>
              <a:gd name="connsiteX0" fmla="*/ 0 w 1803600"/>
              <a:gd name="connsiteY0" fmla="*/ 0 h 1562100"/>
              <a:gd name="connsiteX1" fmla="*/ 1803600 w 1803600"/>
              <a:gd name="connsiteY1" fmla="*/ 0 h 1562100"/>
              <a:gd name="connsiteX2" fmla="*/ 1803600 w 1803600"/>
              <a:gd name="connsiteY2" fmla="*/ 1562100 h 1562100"/>
              <a:gd name="connsiteX3" fmla="*/ 0 w 1803600"/>
              <a:gd name="connsiteY3" fmla="*/ 156210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600" h="1562100">
                <a:moveTo>
                  <a:pt x="0" y="0"/>
                </a:moveTo>
                <a:lnTo>
                  <a:pt x="1803600" y="0"/>
                </a:lnTo>
                <a:lnTo>
                  <a:pt x="1803600" y="1562100"/>
                </a:lnTo>
                <a:lnTo>
                  <a:pt x="0" y="1562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E0889298-F37A-4484-8E23-44C28CAA79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97965" y="3241040"/>
            <a:ext cx="1803600" cy="762000"/>
          </a:xfrm>
          <a:noFill/>
          <a:effectLst/>
        </p:spPr>
        <p:txBody>
          <a:bodyPr lIns="0" tIns="0" rIns="0"/>
          <a:lstStyle>
            <a:lvl1pPr>
              <a:defRPr sz="90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200"/>
              </a:spcBef>
              <a:spcAft>
                <a:spcPts val="900"/>
              </a:spcAft>
              <a:buFontTx/>
              <a:buNone/>
              <a:defRPr sz="900">
                <a:solidFill>
                  <a:schemeClr val="tx1"/>
                </a:solidFill>
                <a:latin typeface="+mj-lt"/>
              </a:defRPr>
            </a:lvl2pPr>
            <a:lvl3pPr marL="0" indent="0">
              <a:buFontTx/>
              <a:buNone/>
              <a:defRPr sz="900"/>
            </a:lvl3pPr>
            <a:lvl4pPr marL="142875" indent="-142875">
              <a:spcBef>
                <a:spcPts val="300"/>
              </a:spcBef>
              <a:buFont typeface="Arial" panose="020B0604020202020204" pitchFamily="34" charset="0"/>
              <a:buChar char="•"/>
              <a:defRPr sz="900"/>
            </a:lvl4pPr>
            <a:lvl5pPr marL="342900" indent="-171450">
              <a:spcBef>
                <a:spcPts val="300"/>
              </a:spcBef>
              <a:buClr>
                <a:schemeClr val="accent1"/>
              </a:buClr>
              <a:buFont typeface="Montserrat" panose="00000500000000000000" pitchFamily="2" charset="0"/>
              <a:buChar char="–"/>
              <a:defRPr sz="900" b="0"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033EB1FF-B112-41A2-AF59-E8D016A5A20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97965" y="1602740"/>
            <a:ext cx="1803600" cy="1562100"/>
          </a:xfrm>
          <a:custGeom>
            <a:avLst/>
            <a:gdLst>
              <a:gd name="connsiteX0" fmla="*/ 0 w 1803600"/>
              <a:gd name="connsiteY0" fmla="*/ 0 h 1562100"/>
              <a:gd name="connsiteX1" fmla="*/ 1803600 w 1803600"/>
              <a:gd name="connsiteY1" fmla="*/ 0 h 1562100"/>
              <a:gd name="connsiteX2" fmla="*/ 1803600 w 1803600"/>
              <a:gd name="connsiteY2" fmla="*/ 1562100 h 1562100"/>
              <a:gd name="connsiteX3" fmla="*/ 0 w 1803600"/>
              <a:gd name="connsiteY3" fmla="*/ 156210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600" h="1562100">
                <a:moveTo>
                  <a:pt x="0" y="0"/>
                </a:moveTo>
                <a:lnTo>
                  <a:pt x="1803600" y="0"/>
                </a:lnTo>
                <a:lnTo>
                  <a:pt x="1803600" y="1562100"/>
                </a:lnTo>
                <a:lnTo>
                  <a:pt x="0" y="1562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6321AF8-4789-4871-A0EE-189276EECE3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89230" y="3241040"/>
            <a:ext cx="1803600" cy="762000"/>
          </a:xfrm>
          <a:noFill/>
          <a:effectLst/>
        </p:spPr>
        <p:txBody>
          <a:bodyPr lIns="0" tIns="0" rIns="0"/>
          <a:lstStyle>
            <a:lvl1pPr>
              <a:defRPr sz="90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200"/>
              </a:spcBef>
              <a:spcAft>
                <a:spcPts val="900"/>
              </a:spcAft>
              <a:buFontTx/>
              <a:buNone/>
              <a:defRPr sz="900">
                <a:solidFill>
                  <a:schemeClr val="tx1"/>
                </a:solidFill>
                <a:latin typeface="+mj-lt"/>
              </a:defRPr>
            </a:lvl2pPr>
            <a:lvl3pPr marL="0" indent="0">
              <a:buFontTx/>
              <a:buNone/>
              <a:defRPr sz="900"/>
            </a:lvl3pPr>
            <a:lvl4pPr marL="142875" indent="-142875">
              <a:spcBef>
                <a:spcPts val="300"/>
              </a:spcBef>
              <a:buFont typeface="Arial" panose="020B0604020202020204" pitchFamily="34" charset="0"/>
              <a:buChar char="•"/>
              <a:defRPr sz="900"/>
            </a:lvl4pPr>
            <a:lvl5pPr marL="342900" indent="-171450">
              <a:spcBef>
                <a:spcPts val="300"/>
              </a:spcBef>
              <a:buClr>
                <a:schemeClr val="accent1"/>
              </a:buClr>
              <a:buFont typeface="Montserrat" panose="00000500000000000000" pitchFamily="2" charset="0"/>
              <a:buChar char="–"/>
              <a:defRPr sz="900" b="0"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B9DD1816-56DE-4B6D-AC86-46CBEBB5BC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589230" y="1602740"/>
            <a:ext cx="1803600" cy="1562100"/>
          </a:xfrm>
          <a:custGeom>
            <a:avLst/>
            <a:gdLst>
              <a:gd name="connsiteX0" fmla="*/ 0 w 1803600"/>
              <a:gd name="connsiteY0" fmla="*/ 0 h 1562100"/>
              <a:gd name="connsiteX1" fmla="*/ 1803600 w 1803600"/>
              <a:gd name="connsiteY1" fmla="*/ 0 h 1562100"/>
              <a:gd name="connsiteX2" fmla="*/ 1803600 w 1803600"/>
              <a:gd name="connsiteY2" fmla="*/ 1562100 h 1562100"/>
              <a:gd name="connsiteX3" fmla="*/ 0 w 1803600"/>
              <a:gd name="connsiteY3" fmla="*/ 156210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600" h="1562100">
                <a:moveTo>
                  <a:pt x="0" y="0"/>
                </a:moveTo>
                <a:lnTo>
                  <a:pt x="1803600" y="0"/>
                </a:lnTo>
                <a:lnTo>
                  <a:pt x="1803600" y="1562100"/>
                </a:lnTo>
                <a:lnTo>
                  <a:pt x="0" y="1562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D1AE10A4-CD22-42E9-807B-7AF8E21ABB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06700" y="5709603"/>
            <a:ext cx="1803600" cy="762000"/>
          </a:xfrm>
          <a:noFill/>
          <a:effectLst/>
        </p:spPr>
        <p:txBody>
          <a:bodyPr lIns="0" tIns="0" rIns="0"/>
          <a:lstStyle>
            <a:lvl1pPr>
              <a:defRPr sz="90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200"/>
              </a:spcBef>
              <a:spcAft>
                <a:spcPts val="900"/>
              </a:spcAft>
              <a:buFontTx/>
              <a:buNone/>
              <a:defRPr sz="900">
                <a:solidFill>
                  <a:schemeClr val="tx1"/>
                </a:solidFill>
                <a:latin typeface="+mj-lt"/>
              </a:defRPr>
            </a:lvl2pPr>
            <a:lvl3pPr marL="0" indent="0">
              <a:buFontTx/>
              <a:buNone/>
              <a:defRPr sz="900"/>
            </a:lvl3pPr>
            <a:lvl4pPr marL="142875" indent="-142875">
              <a:spcBef>
                <a:spcPts val="300"/>
              </a:spcBef>
              <a:buFont typeface="Arial" panose="020B0604020202020204" pitchFamily="34" charset="0"/>
              <a:buChar char="•"/>
              <a:defRPr sz="900"/>
            </a:lvl4pPr>
            <a:lvl5pPr marL="342900" indent="-171450">
              <a:spcBef>
                <a:spcPts val="300"/>
              </a:spcBef>
              <a:buClr>
                <a:schemeClr val="accent1"/>
              </a:buClr>
              <a:buFont typeface="Montserrat" panose="00000500000000000000" pitchFamily="2" charset="0"/>
              <a:buChar char="–"/>
              <a:defRPr sz="900" b="0"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F45BB7EC-A87D-4F5B-B934-046C8BC09F6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806700" y="4071303"/>
            <a:ext cx="1803600" cy="1562100"/>
          </a:xfrm>
          <a:custGeom>
            <a:avLst/>
            <a:gdLst>
              <a:gd name="connsiteX0" fmla="*/ 0 w 1803600"/>
              <a:gd name="connsiteY0" fmla="*/ 0 h 1562100"/>
              <a:gd name="connsiteX1" fmla="*/ 1803600 w 1803600"/>
              <a:gd name="connsiteY1" fmla="*/ 0 h 1562100"/>
              <a:gd name="connsiteX2" fmla="*/ 1803600 w 1803600"/>
              <a:gd name="connsiteY2" fmla="*/ 1562100 h 1562100"/>
              <a:gd name="connsiteX3" fmla="*/ 0 w 1803600"/>
              <a:gd name="connsiteY3" fmla="*/ 156210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600" h="1562100">
                <a:moveTo>
                  <a:pt x="0" y="0"/>
                </a:moveTo>
                <a:lnTo>
                  <a:pt x="1803600" y="0"/>
                </a:lnTo>
                <a:lnTo>
                  <a:pt x="1803600" y="1562100"/>
                </a:lnTo>
                <a:lnTo>
                  <a:pt x="0" y="1562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2A76A259-46F2-429B-A1E7-2428DA0D955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97965" y="5709603"/>
            <a:ext cx="1803600" cy="762000"/>
          </a:xfrm>
          <a:noFill/>
          <a:effectLst/>
        </p:spPr>
        <p:txBody>
          <a:bodyPr lIns="0" tIns="0" rIns="0"/>
          <a:lstStyle>
            <a:lvl1pPr>
              <a:defRPr sz="90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200"/>
              </a:spcBef>
              <a:spcAft>
                <a:spcPts val="900"/>
              </a:spcAft>
              <a:buFontTx/>
              <a:buNone/>
              <a:defRPr sz="900">
                <a:solidFill>
                  <a:schemeClr val="tx1"/>
                </a:solidFill>
                <a:latin typeface="+mj-lt"/>
              </a:defRPr>
            </a:lvl2pPr>
            <a:lvl3pPr marL="0" indent="0">
              <a:buFontTx/>
              <a:buNone/>
              <a:defRPr sz="900"/>
            </a:lvl3pPr>
            <a:lvl4pPr marL="142875" indent="-142875">
              <a:spcBef>
                <a:spcPts val="300"/>
              </a:spcBef>
              <a:buFont typeface="Arial" panose="020B0604020202020204" pitchFamily="34" charset="0"/>
              <a:buChar char="•"/>
              <a:defRPr sz="900"/>
            </a:lvl4pPr>
            <a:lvl5pPr marL="342900" indent="-171450">
              <a:spcBef>
                <a:spcPts val="300"/>
              </a:spcBef>
              <a:buClr>
                <a:schemeClr val="accent1"/>
              </a:buClr>
              <a:buFont typeface="Montserrat" panose="00000500000000000000" pitchFamily="2" charset="0"/>
              <a:buChar char="–"/>
              <a:defRPr sz="900" b="0"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0" name="Picture Placeholder 22">
            <a:extLst>
              <a:ext uri="{FF2B5EF4-FFF2-40B4-BE49-F238E27FC236}">
                <a16:creationId xmlns:a16="http://schemas.microsoft.com/office/drawing/2014/main" id="{031EEF18-1D38-4BB5-B767-CFF2492EA34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97965" y="4071303"/>
            <a:ext cx="1803600" cy="1562100"/>
          </a:xfrm>
          <a:custGeom>
            <a:avLst/>
            <a:gdLst>
              <a:gd name="connsiteX0" fmla="*/ 0 w 1803600"/>
              <a:gd name="connsiteY0" fmla="*/ 0 h 1562100"/>
              <a:gd name="connsiteX1" fmla="*/ 1803600 w 1803600"/>
              <a:gd name="connsiteY1" fmla="*/ 0 h 1562100"/>
              <a:gd name="connsiteX2" fmla="*/ 1803600 w 1803600"/>
              <a:gd name="connsiteY2" fmla="*/ 1562100 h 1562100"/>
              <a:gd name="connsiteX3" fmla="*/ 0 w 1803600"/>
              <a:gd name="connsiteY3" fmla="*/ 156210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600" h="1562100">
                <a:moveTo>
                  <a:pt x="0" y="0"/>
                </a:moveTo>
                <a:lnTo>
                  <a:pt x="1803600" y="0"/>
                </a:lnTo>
                <a:lnTo>
                  <a:pt x="1803600" y="1562100"/>
                </a:lnTo>
                <a:lnTo>
                  <a:pt x="0" y="1562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B3CA5C8B-29EB-4ABB-986D-A4DF84574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89230" y="5709603"/>
            <a:ext cx="1803600" cy="762000"/>
          </a:xfrm>
          <a:noFill/>
          <a:effectLst/>
        </p:spPr>
        <p:txBody>
          <a:bodyPr lIns="0" tIns="0" rIns="0"/>
          <a:lstStyle>
            <a:lvl1pPr>
              <a:defRPr sz="90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200"/>
              </a:spcBef>
              <a:spcAft>
                <a:spcPts val="900"/>
              </a:spcAft>
              <a:buFontTx/>
              <a:buNone/>
              <a:defRPr sz="900">
                <a:solidFill>
                  <a:schemeClr val="tx1"/>
                </a:solidFill>
                <a:latin typeface="+mj-lt"/>
              </a:defRPr>
            </a:lvl2pPr>
            <a:lvl3pPr marL="0" indent="0">
              <a:buFontTx/>
              <a:buNone/>
              <a:defRPr sz="900"/>
            </a:lvl3pPr>
            <a:lvl4pPr marL="142875" indent="-142875">
              <a:spcBef>
                <a:spcPts val="300"/>
              </a:spcBef>
              <a:buFont typeface="Arial" panose="020B0604020202020204" pitchFamily="34" charset="0"/>
              <a:buChar char="•"/>
              <a:defRPr sz="900"/>
            </a:lvl4pPr>
            <a:lvl5pPr marL="342900" indent="-171450">
              <a:spcBef>
                <a:spcPts val="300"/>
              </a:spcBef>
              <a:buClr>
                <a:schemeClr val="accent1"/>
              </a:buClr>
              <a:buFont typeface="Montserrat" panose="00000500000000000000" pitchFamily="2" charset="0"/>
              <a:buChar char="–"/>
              <a:defRPr sz="900" b="0"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Picture Placeholder 24">
            <a:extLst>
              <a:ext uri="{FF2B5EF4-FFF2-40B4-BE49-F238E27FC236}">
                <a16:creationId xmlns:a16="http://schemas.microsoft.com/office/drawing/2014/main" id="{7700D9CF-430E-492A-8F1D-CD68F84E3B3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589230" y="4071303"/>
            <a:ext cx="1803600" cy="1562100"/>
          </a:xfrm>
          <a:custGeom>
            <a:avLst/>
            <a:gdLst>
              <a:gd name="connsiteX0" fmla="*/ 0 w 1803600"/>
              <a:gd name="connsiteY0" fmla="*/ 0 h 1562100"/>
              <a:gd name="connsiteX1" fmla="*/ 1803600 w 1803600"/>
              <a:gd name="connsiteY1" fmla="*/ 0 h 1562100"/>
              <a:gd name="connsiteX2" fmla="*/ 1803600 w 1803600"/>
              <a:gd name="connsiteY2" fmla="*/ 1562100 h 1562100"/>
              <a:gd name="connsiteX3" fmla="*/ 0 w 1803600"/>
              <a:gd name="connsiteY3" fmla="*/ 156210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600" h="1562100">
                <a:moveTo>
                  <a:pt x="0" y="0"/>
                </a:moveTo>
                <a:lnTo>
                  <a:pt x="1803600" y="0"/>
                </a:lnTo>
                <a:lnTo>
                  <a:pt x="1803600" y="1562100"/>
                </a:lnTo>
                <a:lnTo>
                  <a:pt x="0" y="1562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508134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5 Opt.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31E3-128B-45FB-8346-408B09C4D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EE072-7C3D-4A60-AC79-0EA324F7C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878F-3A42-41C0-A391-4A4305B6D8C0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AA255-7F50-4036-819C-B140EDDCD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3BCAF0-2145-48D1-90A2-07565EF5A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4851776-7FCF-49CB-80B5-6A338BEEF3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1310005"/>
            <a:ext cx="11506200" cy="549275"/>
          </a:xfrm>
        </p:spPr>
        <p:txBody>
          <a:bodyPr/>
          <a:lstStyle>
            <a:lvl1pPr>
              <a:defRPr sz="140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5037892A-1E43-4D24-884F-B3F34F670D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848" y="1985735"/>
            <a:ext cx="2203200" cy="4140746"/>
          </a:xfrm>
          <a:solidFill>
            <a:schemeClr val="bg1"/>
          </a:solidFill>
          <a:effectLst>
            <a:outerShdw blurRad="142875" dist="19050" dir="5400000" algn="ctr" rotWithShape="0">
              <a:schemeClr val="tx1">
                <a:alpha val="15000"/>
              </a:schemeClr>
            </a:outerShdw>
          </a:effectLst>
        </p:spPr>
        <p:txBody>
          <a:bodyPr lIns="144000" tIns="1800000" rIns="144000"/>
          <a:lstStyle>
            <a:lvl1pPr>
              <a:spcBef>
                <a:spcPts val="1800"/>
              </a:spcBef>
              <a:spcAft>
                <a:spcPts val="600"/>
              </a:spcAft>
              <a:defRPr sz="2800">
                <a:solidFill>
                  <a:schemeClr val="tx2"/>
                </a:solidFill>
                <a:latin typeface="+mj-lt"/>
              </a:defRPr>
            </a:lvl1pPr>
            <a:lvl2pPr marL="0" indent="0">
              <a:buFontTx/>
              <a:buNone/>
              <a:defRPr>
                <a:latin typeface="+mj-lt"/>
              </a:defRPr>
            </a:lvl2pPr>
            <a:lvl3pPr marL="0" indent="0">
              <a:buFontTx/>
              <a:buNone/>
              <a:defRPr sz="1000"/>
            </a:lvl3pPr>
            <a:lvl4pPr marL="130175" indent="-130175">
              <a:buFont typeface="Arial" panose="020B0604020202020204" pitchFamily="34" charset="0"/>
              <a:buChar char="•"/>
              <a:defRPr sz="1000"/>
            </a:lvl4pPr>
            <a:lvl5pPr marL="327025" indent="-185738">
              <a:spcBef>
                <a:spcPts val="600"/>
              </a:spcBef>
              <a:buFont typeface="FreightText Pro Book" panose="02000603060000020004" pitchFamily="50" charset="0"/>
              <a:buChar char="–"/>
              <a:defRPr sz="1000"/>
            </a:lvl5pPr>
          </a:lstStyle>
          <a:p>
            <a:pPr lvl="0"/>
            <a:r>
              <a:rPr lang="en-US" dirty="0"/>
              <a:t>No: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41D8210-A389-493C-BF72-EAF4F844665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848" y="1985735"/>
            <a:ext cx="2203200" cy="1626145"/>
          </a:xfrm>
          <a:custGeom>
            <a:avLst/>
            <a:gdLst>
              <a:gd name="connsiteX0" fmla="*/ 0 w 2203200"/>
              <a:gd name="connsiteY0" fmla="*/ 0 h 4567465"/>
              <a:gd name="connsiteX1" fmla="*/ 2203200 w 2203200"/>
              <a:gd name="connsiteY1" fmla="*/ 0 h 4567465"/>
              <a:gd name="connsiteX2" fmla="*/ 2203200 w 2203200"/>
              <a:gd name="connsiteY2" fmla="*/ 4567465 h 4567465"/>
              <a:gd name="connsiteX3" fmla="*/ 0 w 2203200"/>
              <a:gd name="connsiteY3" fmla="*/ 4567465 h 4567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3200" h="4567465">
                <a:moveTo>
                  <a:pt x="0" y="0"/>
                </a:moveTo>
                <a:lnTo>
                  <a:pt x="2203200" y="0"/>
                </a:lnTo>
                <a:lnTo>
                  <a:pt x="2203200" y="4567465"/>
                </a:lnTo>
                <a:lnTo>
                  <a:pt x="0" y="45674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737542DB-504E-4940-B598-B0EFB8EA76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68877" y="1985735"/>
            <a:ext cx="2203200" cy="4140746"/>
          </a:xfrm>
          <a:solidFill>
            <a:schemeClr val="bg1"/>
          </a:solidFill>
          <a:effectLst>
            <a:outerShdw blurRad="142875" dist="19050" dir="5400000" algn="ctr" rotWithShape="0">
              <a:schemeClr val="tx1">
                <a:alpha val="15000"/>
              </a:schemeClr>
            </a:outerShdw>
          </a:effectLst>
        </p:spPr>
        <p:txBody>
          <a:bodyPr lIns="144000" tIns="1800000" rIns="144000"/>
          <a:lstStyle>
            <a:lvl1pPr>
              <a:spcBef>
                <a:spcPts val="1800"/>
              </a:spcBef>
              <a:spcAft>
                <a:spcPts val="600"/>
              </a:spcAft>
              <a:defRPr sz="2800">
                <a:solidFill>
                  <a:schemeClr val="tx2"/>
                </a:solidFill>
                <a:latin typeface="+mj-lt"/>
              </a:defRPr>
            </a:lvl1pPr>
            <a:lvl2pPr marL="0" indent="0">
              <a:buFontTx/>
              <a:buNone/>
              <a:defRPr>
                <a:latin typeface="+mj-lt"/>
              </a:defRPr>
            </a:lvl2pPr>
            <a:lvl3pPr marL="0" indent="0">
              <a:buFontTx/>
              <a:buNone/>
              <a:defRPr sz="1000"/>
            </a:lvl3pPr>
            <a:lvl4pPr marL="130175" indent="-130175">
              <a:buFont typeface="Arial" panose="020B0604020202020204" pitchFamily="34" charset="0"/>
              <a:buChar char="•"/>
              <a:defRPr sz="1000"/>
            </a:lvl4pPr>
            <a:lvl5pPr marL="327025" indent="-185738">
              <a:spcBef>
                <a:spcPts val="600"/>
              </a:spcBef>
              <a:buFont typeface="FreightText Pro Book" panose="02000603060000020004" pitchFamily="50" charset="0"/>
              <a:buChar char="–"/>
              <a:defRPr sz="1000"/>
            </a:lvl5pPr>
          </a:lstStyle>
          <a:p>
            <a:pPr lvl="0"/>
            <a:r>
              <a:rPr lang="en-US" dirty="0"/>
              <a:t>No: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A3E8128-DA9B-4726-A0AF-06FC77B7CF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668877" y="1985735"/>
            <a:ext cx="2203200" cy="1626145"/>
          </a:xfrm>
          <a:custGeom>
            <a:avLst/>
            <a:gdLst>
              <a:gd name="connsiteX0" fmla="*/ 0 w 2203200"/>
              <a:gd name="connsiteY0" fmla="*/ 0 h 4567465"/>
              <a:gd name="connsiteX1" fmla="*/ 2203200 w 2203200"/>
              <a:gd name="connsiteY1" fmla="*/ 0 h 4567465"/>
              <a:gd name="connsiteX2" fmla="*/ 2203200 w 2203200"/>
              <a:gd name="connsiteY2" fmla="*/ 4567465 h 4567465"/>
              <a:gd name="connsiteX3" fmla="*/ 0 w 2203200"/>
              <a:gd name="connsiteY3" fmla="*/ 4567465 h 4567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3200" h="4567465">
                <a:moveTo>
                  <a:pt x="0" y="0"/>
                </a:moveTo>
                <a:lnTo>
                  <a:pt x="2203200" y="0"/>
                </a:lnTo>
                <a:lnTo>
                  <a:pt x="2203200" y="4567465"/>
                </a:lnTo>
                <a:lnTo>
                  <a:pt x="0" y="45674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5DF6C65-79A9-47CD-A109-541FA0043FC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91906" y="1985735"/>
            <a:ext cx="2203200" cy="4140746"/>
          </a:xfrm>
          <a:solidFill>
            <a:schemeClr val="bg1"/>
          </a:solidFill>
          <a:effectLst>
            <a:outerShdw blurRad="142875" dist="19050" dir="5400000" algn="ctr" rotWithShape="0">
              <a:schemeClr val="tx1">
                <a:alpha val="15000"/>
              </a:schemeClr>
            </a:outerShdw>
          </a:effectLst>
        </p:spPr>
        <p:txBody>
          <a:bodyPr lIns="144000" tIns="1800000" rIns="144000"/>
          <a:lstStyle>
            <a:lvl1pPr>
              <a:spcBef>
                <a:spcPts val="1800"/>
              </a:spcBef>
              <a:spcAft>
                <a:spcPts val="600"/>
              </a:spcAft>
              <a:defRPr sz="2800">
                <a:solidFill>
                  <a:schemeClr val="tx2"/>
                </a:solidFill>
                <a:latin typeface="+mj-lt"/>
              </a:defRPr>
            </a:lvl1pPr>
            <a:lvl2pPr marL="0" indent="0">
              <a:buFontTx/>
              <a:buNone/>
              <a:defRPr>
                <a:latin typeface="+mj-lt"/>
              </a:defRPr>
            </a:lvl2pPr>
            <a:lvl3pPr marL="0" indent="0">
              <a:buFontTx/>
              <a:buNone/>
              <a:defRPr sz="1000"/>
            </a:lvl3pPr>
            <a:lvl4pPr marL="130175" indent="-130175">
              <a:buFont typeface="Arial" panose="020B0604020202020204" pitchFamily="34" charset="0"/>
              <a:buChar char="•"/>
              <a:defRPr sz="1000"/>
            </a:lvl4pPr>
            <a:lvl5pPr marL="327025" indent="-185738">
              <a:spcBef>
                <a:spcPts val="600"/>
              </a:spcBef>
              <a:buFont typeface="FreightText Pro Book" panose="02000603060000020004" pitchFamily="50" charset="0"/>
              <a:buChar char="–"/>
              <a:defRPr sz="1000"/>
            </a:lvl5pPr>
          </a:lstStyle>
          <a:p>
            <a:pPr lvl="0"/>
            <a:r>
              <a:rPr lang="en-US" dirty="0"/>
              <a:t>No: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7D73CD21-247D-47BB-B96C-AE8BAB866C2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91906" y="1985735"/>
            <a:ext cx="2203200" cy="1626145"/>
          </a:xfrm>
          <a:custGeom>
            <a:avLst/>
            <a:gdLst>
              <a:gd name="connsiteX0" fmla="*/ 0 w 2203200"/>
              <a:gd name="connsiteY0" fmla="*/ 0 h 4567465"/>
              <a:gd name="connsiteX1" fmla="*/ 2203200 w 2203200"/>
              <a:gd name="connsiteY1" fmla="*/ 0 h 4567465"/>
              <a:gd name="connsiteX2" fmla="*/ 2203200 w 2203200"/>
              <a:gd name="connsiteY2" fmla="*/ 4567465 h 4567465"/>
              <a:gd name="connsiteX3" fmla="*/ 0 w 2203200"/>
              <a:gd name="connsiteY3" fmla="*/ 4567465 h 4567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3200" h="4567465">
                <a:moveTo>
                  <a:pt x="0" y="0"/>
                </a:moveTo>
                <a:lnTo>
                  <a:pt x="2203200" y="0"/>
                </a:lnTo>
                <a:lnTo>
                  <a:pt x="2203200" y="4567465"/>
                </a:lnTo>
                <a:lnTo>
                  <a:pt x="0" y="45674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7B4AA9B8-C9C0-4F0F-8767-D31B67DF5EF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14935" y="1985735"/>
            <a:ext cx="2203200" cy="4140746"/>
          </a:xfrm>
          <a:solidFill>
            <a:schemeClr val="bg1"/>
          </a:solidFill>
          <a:effectLst>
            <a:outerShdw blurRad="142875" dist="19050" dir="5400000" algn="ctr" rotWithShape="0">
              <a:schemeClr val="tx1">
                <a:alpha val="15000"/>
              </a:schemeClr>
            </a:outerShdw>
          </a:effectLst>
        </p:spPr>
        <p:txBody>
          <a:bodyPr lIns="144000" tIns="1800000" rIns="144000"/>
          <a:lstStyle>
            <a:lvl1pPr>
              <a:spcBef>
                <a:spcPts val="1800"/>
              </a:spcBef>
              <a:spcAft>
                <a:spcPts val="600"/>
              </a:spcAft>
              <a:defRPr sz="2800">
                <a:solidFill>
                  <a:schemeClr val="tx2"/>
                </a:solidFill>
                <a:latin typeface="+mj-lt"/>
              </a:defRPr>
            </a:lvl1pPr>
            <a:lvl2pPr marL="0" indent="0">
              <a:buFontTx/>
              <a:buNone/>
              <a:defRPr>
                <a:latin typeface="+mj-lt"/>
              </a:defRPr>
            </a:lvl2pPr>
            <a:lvl3pPr marL="0" indent="0">
              <a:buFontTx/>
              <a:buNone/>
              <a:defRPr sz="1000"/>
            </a:lvl3pPr>
            <a:lvl4pPr marL="130175" indent="-130175">
              <a:buFont typeface="Arial" panose="020B0604020202020204" pitchFamily="34" charset="0"/>
              <a:buChar char="•"/>
              <a:defRPr sz="1000"/>
            </a:lvl4pPr>
            <a:lvl5pPr marL="327025" indent="-185738">
              <a:spcBef>
                <a:spcPts val="600"/>
              </a:spcBef>
              <a:buFont typeface="FreightText Pro Book" panose="02000603060000020004" pitchFamily="50" charset="0"/>
              <a:buChar char="–"/>
              <a:defRPr sz="1000"/>
            </a:lvl5pPr>
          </a:lstStyle>
          <a:p>
            <a:pPr lvl="0"/>
            <a:r>
              <a:rPr lang="en-US" dirty="0"/>
              <a:t>No: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BE7828C2-85B6-4444-8C07-6C9B31357F8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314935" y="1985735"/>
            <a:ext cx="2203200" cy="1626145"/>
          </a:xfrm>
          <a:custGeom>
            <a:avLst/>
            <a:gdLst>
              <a:gd name="connsiteX0" fmla="*/ 0 w 2203200"/>
              <a:gd name="connsiteY0" fmla="*/ 0 h 4567465"/>
              <a:gd name="connsiteX1" fmla="*/ 2203200 w 2203200"/>
              <a:gd name="connsiteY1" fmla="*/ 0 h 4567465"/>
              <a:gd name="connsiteX2" fmla="*/ 2203200 w 2203200"/>
              <a:gd name="connsiteY2" fmla="*/ 4567465 h 4567465"/>
              <a:gd name="connsiteX3" fmla="*/ 0 w 2203200"/>
              <a:gd name="connsiteY3" fmla="*/ 4567465 h 4567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3200" h="4567465">
                <a:moveTo>
                  <a:pt x="0" y="0"/>
                </a:moveTo>
                <a:lnTo>
                  <a:pt x="2203200" y="0"/>
                </a:lnTo>
                <a:lnTo>
                  <a:pt x="2203200" y="4567465"/>
                </a:lnTo>
                <a:lnTo>
                  <a:pt x="0" y="45674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7385733-EC6C-4C3A-B5EC-AB506F5E219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37963" y="1985735"/>
            <a:ext cx="2203200" cy="4140746"/>
          </a:xfrm>
          <a:solidFill>
            <a:schemeClr val="bg1"/>
          </a:solidFill>
          <a:effectLst>
            <a:outerShdw blurRad="142875" dist="19050" dir="5400000" algn="ctr" rotWithShape="0">
              <a:schemeClr val="tx1">
                <a:alpha val="15000"/>
              </a:schemeClr>
            </a:outerShdw>
          </a:effectLst>
        </p:spPr>
        <p:txBody>
          <a:bodyPr lIns="144000" tIns="1800000" rIns="144000"/>
          <a:lstStyle>
            <a:lvl1pPr>
              <a:spcBef>
                <a:spcPts val="1800"/>
              </a:spcBef>
              <a:spcAft>
                <a:spcPts val="600"/>
              </a:spcAft>
              <a:defRPr sz="2800">
                <a:solidFill>
                  <a:schemeClr val="tx2"/>
                </a:solidFill>
                <a:latin typeface="+mj-lt"/>
              </a:defRPr>
            </a:lvl1pPr>
            <a:lvl2pPr marL="0" indent="0">
              <a:buFontTx/>
              <a:buNone/>
              <a:defRPr>
                <a:latin typeface="+mj-lt"/>
              </a:defRPr>
            </a:lvl2pPr>
            <a:lvl3pPr marL="0" indent="0">
              <a:buFontTx/>
              <a:buNone/>
              <a:defRPr sz="1000"/>
            </a:lvl3pPr>
            <a:lvl4pPr marL="130175" indent="-130175">
              <a:buFont typeface="Arial" panose="020B0604020202020204" pitchFamily="34" charset="0"/>
              <a:buChar char="•"/>
              <a:defRPr sz="1000"/>
            </a:lvl4pPr>
            <a:lvl5pPr marL="327025" indent="-185738">
              <a:spcBef>
                <a:spcPts val="600"/>
              </a:spcBef>
              <a:buFont typeface="FreightText Pro Book" panose="02000603060000020004" pitchFamily="50" charset="0"/>
              <a:buChar char="–"/>
              <a:defRPr sz="1000"/>
            </a:lvl5pPr>
          </a:lstStyle>
          <a:p>
            <a:pPr lvl="0"/>
            <a:r>
              <a:rPr lang="en-US" dirty="0"/>
              <a:t>No: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A86AC47-4B2D-49C4-96F1-F4977E0F707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637963" y="1985735"/>
            <a:ext cx="2203200" cy="1626145"/>
          </a:xfrm>
          <a:custGeom>
            <a:avLst/>
            <a:gdLst>
              <a:gd name="connsiteX0" fmla="*/ 0 w 2203200"/>
              <a:gd name="connsiteY0" fmla="*/ 0 h 4567465"/>
              <a:gd name="connsiteX1" fmla="*/ 2203200 w 2203200"/>
              <a:gd name="connsiteY1" fmla="*/ 0 h 4567465"/>
              <a:gd name="connsiteX2" fmla="*/ 2203200 w 2203200"/>
              <a:gd name="connsiteY2" fmla="*/ 4567465 h 4567465"/>
              <a:gd name="connsiteX3" fmla="*/ 0 w 2203200"/>
              <a:gd name="connsiteY3" fmla="*/ 4567465 h 4567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3200" h="4567465">
                <a:moveTo>
                  <a:pt x="0" y="0"/>
                </a:moveTo>
                <a:lnTo>
                  <a:pt x="2203200" y="0"/>
                </a:lnTo>
                <a:lnTo>
                  <a:pt x="2203200" y="4567465"/>
                </a:lnTo>
                <a:lnTo>
                  <a:pt x="0" y="45674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245832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5 Opt.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31E3-128B-45FB-8346-408B09C4D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EE072-7C3D-4A60-AC79-0EA324F7C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878F-3A42-41C0-A391-4A4305B6D8C0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AA255-7F50-4036-819C-B140EDDCD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3BCAF0-2145-48D1-90A2-07565EF5A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4851776-7FCF-49CB-80B5-6A338BEEF3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1310005"/>
            <a:ext cx="11506200" cy="549275"/>
          </a:xfrm>
        </p:spPr>
        <p:txBody>
          <a:bodyPr/>
          <a:lstStyle>
            <a:lvl1pPr>
              <a:defRPr sz="140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5037892A-1E43-4D24-884F-B3F34F670D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848" y="1985735"/>
            <a:ext cx="2203200" cy="4140746"/>
          </a:xfrm>
          <a:solidFill>
            <a:schemeClr val="accent3"/>
          </a:solidFill>
          <a:effectLst>
            <a:outerShdw blurRad="142875" dist="19050" dir="5400000" algn="ctr" rotWithShape="0">
              <a:schemeClr val="tx1">
                <a:alpha val="15000"/>
              </a:schemeClr>
            </a:outerShdw>
          </a:effectLst>
        </p:spPr>
        <p:txBody>
          <a:bodyPr lIns="144000" tIns="1800000" rIns="144000"/>
          <a:lstStyle>
            <a:lvl1pPr>
              <a:spcBef>
                <a:spcPts val="1800"/>
              </a:spcBef>
              <a:spcAft>
                <a:spcPts val="600"/>
              </a:spcAft>
              <a:defRPr sz="2800">
                <a:solidFill>
                  <a:schemeClr val="tx2"/>
                </a:solidFill>
                <a:latin typeface="+mj-lt"/>
              </a:defRPr>
            </a:lvl1pPr>
            <a:lvl2pPr marL="0" indent="0">
              <a:buFontTx/>
              <a:buNone/>
              <a:defRPr>
                <a:latin typeface="+mj-lt"/>
              </a:defRPr>
            </a:lvl2pPr>
            <a:lvl3pPr marL="0" indent="0">
              <a:buFontTx/>
              <a:buNone/>
              <a:defRPr sz="1000"/>
            </a:lvl3pPr>
            <a:lvl4pPr marL="130175" indent="-130175">
              <a:buFont typeface="Arial" panose="020B0604020202020204" pitchFamily="34" charset="0"/>
              <a:buChar char="•"/>
              <a:defRPr sz="1000"/>
            </a:lvl4pPr>
            <a:lvl5pPr marL="327025" indent="-185738">
              <a:spcBef>
                <a:spcPts val="600"/>
              </a:spcBef>
              <a:buFont typeface="FreightText Pro Book" panose="02000603060000020004" pitchFamily="50" charset="0"/>
              <a:buChar char="–"/>
              <a:defRPr sz="1000"/>
            </a:lvl5pPr>
          </a:lstStyle>
          <a:p>
            <a:pPr lvl="0"/>
            <a:r>
              <a:rPr lang="en-US" dirty="0"/>
              <a:t>No: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41D8210-A389-493C-BF72-EAF4F844665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848" y="1985735"/>
            <a:ext cx="2203200" cy="1626145"/>
          </a:xfrm>
          <a:custGeom>
            <a:avLst/>
            <a:gdLst>
              <a:gd name="connsiteX0" fmla="*/ 0 w 2203200"/>
              <a:gd name="connsiteY0" fmla="*/ 0 h 4567465"/>
              <a:gd name="connsiteX1" fmla="*/ 2203200 w 2203200"/>
              <a:gd name="connsiteY1" fmla="*/ 0 h 4567465"/>
              <a:gd name="connsiteX2" fmla="*/ 2203200 w 2203200"/>
              <a:gd name="connsiteY2" fmla="*/ 4567465 h 4567465"/>
              <a:gd name="connsiteX3" fmla="*/ 0 w 2203200"/>
              <a:gd name="connsiteY3" fmla="*/ 4567465 h 4567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3200" h="4567465">
                <a:moveTo>
                  <a:pt x="0" y="0"/>
                </a:moveTo>
                <a:lnTo>
                  <a:pt x="2203200" y="0"/>
                </a:lnTo>
                <a:lnTo>
                  <a:pt x="2203200" y="4567465"/>
                </a:lnTo>
                <a:lnTo>
                  <a:pt x="0" y="45674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737542DB-504E-4940-B598-B0EFB8EA76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68877" y="1985735"/>
            <a:ext cx="2203200" cy="4140746"/>
          </a:xfrm>
          <a:solidFill>
            <a:schemeClr val="accent3"/>
          </a:solidFill>
          <a:effectLst>
            <a:outerShdw blurRad="142875" dist="19050" dir="5400000" algn="ctr" rotWithShape="0">
              <a:schemeClr val="tx1">
                <a:alpha val="15000"/>
              </a:schemeClr>
            </a:outerShdw>
          </a:effectLst>
        </p:spPr>
        <p:txBody>
          <a:bodyPr lIns="144000" tIns="1800000" rIns="144000"/>
          <a:lstStyle>
            <a:lvl1pPr>
              <a:spcBef>
                <a:spcPts val="1800"/>
              </a:spcBef>
              <a:spcAft>
                <a:spcPts val="600"/>
              </a:spcAft>
              <a:defRPr sz="2800">
                <a:solidFill>
                  <a:schemeClr val="tx2"/>
                </a:solidFill>
                <a:latin typeface="+mj-lt"/>
              </a:defRPr>
            </a:lvl1pPr>
            <a:lvl2pPr marL="0" indent="0">
              <a:buFontTx/>
              <a:buNone/>
              <a:defRPr>
                <a:latin typeface="+mj-lt"/>
              </a:defRPr>
            </a:lvl2pPr>
            <a:lvl3pPr marL="0" indent="0">
              <a:buFontTx/>
              <a:buNone/>
              <a:defRPr sz="1000"/>
            </a:lvl3pPr>
            <a:lvl4pPr marL="130175" indent="-130175">
              <a:buFont typeface="Arial" panose="020B0604020202020204" pitchFamily="34" charset="0"/>
              <a:buChar char="•"/>
              <a:defRPr sz="1000"/>
            </a:lvl4pPr>
            <a:lvl5pPr marL="327025" indent="-185738">
              <a:spcBef>
                <a:spcPts val="600"/>
              </a:spcBef>
              <a:buFont typeface="FreightText Pro Book" panose="02000603060000020004" pitchFamily="50" charset="0"/>
              <a:buChar char="–"/>
              <a:defRPr sz="1000"/>
            </a:lvl5pPr>
          </a:lstStyle>
          <a:p>
            <a:pPr lvl="0"/>
            <a:r>
              <a:rPr lang="en-US" dirty="0"/>
              <a:t>No: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A3E8128-DA9B-4726-A0AF-06FC77B7CF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668877" y="1985735"/>
            <a:ext cx="2203200" cy="1626145"/>
          </a:xfrm>
          <a:custGeom>
            <a:avLst/>
            <a:gdLst>
              <a:gd name="connsiteX0" fmla="*/ 0 w 2203200"/>
              <a:gd name="connsiteY0" fmla="*/ 0 h 4567465"/>
              <a:gd name="connsiteX1" fmla="*/ 2203200 w 2203200"/>
              <a:gd name="connsiteY1" fmla="*/ 0 h 4567465"/>
              <a:gd name="connsiteX2" fmla="*/ 2203200 w 2203200"/>
              <a:gd name="connsiteY2" fmla="*/ 4567465 h 4567465"/>
              <a:gd name="connsiteX3" fmla="*/ 0 w 2203200"/>
              <a:gd name="connsiteY3" fmla="*/ 4567465 h 4567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3200" h="4567465">
                <a:moveTo>
                  <a:pt x="0" y="0"/>
                </a:moveTo>
                <a:lnTo>
                  <a:pt x="2203200" y="0"/>
                </a:lnTo>
                <a:lnTo>
                  <a:pt x="2203200" y="4567465"/>
                </a:lnTo>
                <a:lnTo>
                  <a:pt x="0" y="45674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5DF6C65-79A9-47CD-A109-541FA0043FC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91906" y="1985735"/>
            <a:ext cx="2203200" cy="4140746"/>
          </a:xfrm>
          <a:solidFill>
            <a:schemeClr val="accent3"/>
          </a:solidFill>
          <a:effectLst>
            <a:outerShdw blurRad="142875" dist="19050" dir="5400000" algn="ctr" rotWithShape="0">
              <a:schemeClr val="tx1">
                <a:alpha val="15000"/>
              </a:schemeClr>
            </a:outerShdw>
          </a:effectLst>
        </p:spPr>
        <p:txBody>
          <a:bodyPr lIns="144000" tIns="1800000" rIns="144000"/>
          <a:lstStyle>
            <a:lvl1pPr>
              <a:spcBef>
                <a:spcPts val="1800"/>
              </a:spcBef>
              <a:spcAft>
                <a:spcPts val="600"/>
              </a:spcAft>
              <a:defRPr sz="2800">
                <a:solidFill>
                  <a:schemeClr val="tx2"/>
                </a:solidFill>
                <a:latin typeface="+mj-lt"/>
              </a:defRPr>
            </a:lvl1pPr>
            <a:lvl2pPr marL="0" indent="0">
              <a:buFontTx/>
              <a:buNone/>
              <a:defRPr>
                <a:latin typeface="+mj-lt"/>
              </a:defRPr>
            </a:lvl2pPr>
            <a:lvl3pPr marL="0" indent="0">
              <a:buFontTx/>
              <a:buNone/>
              <a:defRPr sz="1000"/>
            </a:lvl3pPr>
            <a:lvl4pPr marL="130175" indent="-130175">
              <a:buFont typeface="Arial" panose="020B0604020202020204" pitchFamily="34" charset="0"/>
              <a:buChar char="•"/>
              <a:defRPr sz="1000"/>
            </a:lvl4pPr>
            <a:lvl5pPr marL="327025" indent="-185738">
              <a:spcBef>
                <a:spcPts val="600"/>
              </a:spcBef>
              <a:buFont typeface="FreightText Pro Book" panose="02000603060000020004" pitchFamily="50" charset="0"/>
              <a:buChar char="–"/>
              <a:defRPr sz="1000"/>
            </a:lvl5pPr>
          </a:lstStyle>
          <a:p>
            <a:pPr lvl="0"/>
            <a:r>
              <a:rPr lang="en-US" dirty="0"/>
              <a:t>No: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7D73CD21-247D-47BB-B96C-AE8BAB866C2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91906" y="1985735"/>
            <a:ext cx="2203200" cy="1626145"/>
          </a:xfrm>
          <a:custGeom>
            <a:avLst/>
            <a:gdLst>
              <a:gd name="connsiteX0" fmla="*/ 0 w 2203200"/>
              <a:gd name="connsiteY0" fmla="*/ 0 h 4567465"/>
              <a:gd name="connsiteX1" fmla="*/ 2203200 w 2203200"/>
              <a:gd name="connsiteY1" fmla="*/ 0 h 4567465"/>
              <a:gd name="connsiteX2" fmla="*/ 2203200 w 2203200"/>
              <a:gd name="connsiteY2" fmla="*/ 4567465 h 4567465"/>
              <a:gd name="connsiteX3" fmla="*/ 0 w 2203200"/>
              <a:gd name="connsiteY3" fmla="*/ 4567465 h 4567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3200" h="4567465">
                <a:moveTo>
                  <a:pt x="0" y="0"/>
                </a:moveTo>
                <a:lnTo>
                  <a:pt x="2203200" y="0"/>
                </a:lnTo>
                <a:lnTo>
                  <a:pt x="2203200" y="4567465"/>
                </a:lnTo>
                <a:lnTo>
                  <a:pt x="0" y="45674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7B4AA9B8-C9C0-4F0F-8767-D31B67DF5EF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14935" y="1985735"/>
            <a:ext cx="2203200" cy="4140746"/>
          </a:xfrm>
          <a:solidFill>
            <a:schemeClr val="accent3"/>
          </a:solidFill>
          <a:effectLst>
            <a:outerShdw blurRad="142875" dist="19050" dir="5400000" algn="ctr" rotWithShape="0">
              <a:schemeClr val="tx1">
                <a:alpha val="15000"/>
              </a:schemeClr>
            </a:outerShdw>
          </a:effectLst>
        </p:spPr>
        <p:txBody>
          <a:bodyPr lIns="144000" tIns="1800000" rIns="144000"/>
          <a:lstStyle>
            <a:lvl1pPr>
              <a:spcBef>
                <a:spcPts val="1800"/>
              </a:spcBef>
              <a:spcAft>
                <a:spcPts val="600"/>
              </a:spcAft>
              <a:defRPr sz="2800">
                <a:solidFill>
                  <a:schemeClr val="tx2"/>
                </a:solidFill>
                <a:latin typeface="+mj-lt"/>
              </a:defRPr>
            </a:lvl1pPr>
            <a:lvl2pPr marL="0" indent="0">
              <a:buFontTx/>
              <a:buNone/>
              <a:defRPr>
                <a:latin typeface="+mj-lt"/>
              </a:defRPr>
            </a:lvl2pPr>
            <a:lvl3pPr marL="0" indent="0">
              <a:buFontTx/>
              <a:buNone/>
              <a:defRPr sz="1000"/>
            </a:lvl3pPr>
            <a:lvl4pPr marL="130175" indent="-130175">
              <a:buFont typeface="Arial" panose="020B0604020202020204" pitchFamily="34" charset="0"/>
              <a:buChar char="•"/>
              <a:defRPr sz="1000"/>
            </a:lvl4pPr>
            <a:lvl5pPr marL="327025" indent="-185738">
              <a:spcBef>
                <a:spcPts val="600"/>
              </a:spcBef>
              <a:buFont typeface="FreightText Pro Book" panose="02000603060000020004" pitchFamily="50" charset="0"/>
              <a:buChar char="–"/>
              <a:defRPr sz="1000"/>
            </a:lvl5pPr>
          </a:lstStyle>
          <a:p>
            <a:pPr lvl="0"/>
            <a:r>
              <a:rPr lang="en-US" dirty="0"/>
              <a:t>No: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BE7828C2-85B6-4444-8C07-6C9B31357F8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314935" y="1985735"/>
            <a:ext cx="2203200" cy="1626145"/>
          </a:xfrm>
          <a:custGeom>
            <a:avLst/>
            <a:gdLst>
              <a:gd name="connsiteX0" fmla="*/ 0 w 2203200"/>
              <a:gd name="connsiteY0" fmla="*/ 0 h 4567465"/>
              <a:gd name="connsiteX1" fmla="*/ 2203200 w 2203200"/>
              <a:gd name="connsiteY1" fmla="*/ 0 h 4567465"/>
              <a:gd name="connsiteX2" fmla="*/ 2203200 w 2203200"/>
              <a:gd name="connsiteY2" fmla="*/ 4567465 h 4567465"/>
              <a:gd name="connsiteX3" fmla="*/ 0 w 2203200"/>
              <a:gd name="connsiteY3" fmla="*/ 4567465 h 4567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3200" h="4567465">
                <a:moveTo>
                  <a:pt x="0" y="0"/>
                </a:moveTo>
                <a:lnTo>
                  <a:pt x="2203200" y="0"/>
                </a:lnTo>
                <a:lnTo>
                  <a:pt x="2203200" y="4567465"/>
                </a:lnTo>
                <a:lnTo>
                  <a:pt x="0" y="45674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7385733-EC6C-4C3A-B5EC-AB506F5E219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37963" y="1985735"/>
            <a:ext cx="2203200" cy="4140746"/>
          </a:xfrm>
          <a:solidFill>
            <a:schemeClr val="accent3"/>
          </a:solidFill>
          <a:effectLst>
            <a:outerShdw blurRad="142875" dist="19050" dir="5400000" algn="ctr" rotWithShape="0">
              <a:schemeClr val="tx1">
                <a:alpha val="15000"/>
              </a:schemeClr>
            </a:outerShdw>
          </a:effectLst>
        </p:spPr>
        <p:txBody>
          <a:bodyPr lIns="144000" tIns="1800000" rIns="144000"/>
          <a:lstStyle>
            <a:lvl1pPr>
              <a:spcBef>
                <a:spcPts val="1800"/>
              </a:spcBef>
              <a:spcAft>
                <a:spcPts val="600"/>
              </a:spcAft>
              <a:defRPr sz="2800">
                <a:solidFill>
                  <a:schemeClr val="tx2"/>
                </a:solidFill>
                <a:latin typeface="+mj-lt"/>
              </a:defRPr>
            </a:lvl1pPr>
            <a:lvl2pPr marL="0" indent="0">
              <a:buFontTx/>
              <a:buNone/>
              <a:defRPr>
                <a:latin typeface="+mj-lt"/>
              </a:defRPr>
            </a:lvl2pPr>
            <a:lvl3pPr marL="0" indent="0">
              <a:buFontTx/>
              <a:buNone/>
              <a:defRPr sz="1000"/>
            </a:lvl3pPr>
            <a:lvl4pPr marL="130175" indent="-130175">
              <a:buFont typeface="Arial" panose="020B0604020202020204" pitchFamily="34" charset="0"/>
              <a:buChar char="•"/>
              <a:defRPr sz="1000"/>
            </a:lvl4pPr>
            <a:lvl5pPr marL="327025" indent="-185738">
              <a:spcBef>
                <a:spcPts val="600"/>
              </a:spcBef>
              <a:buFont typeface="FreightText Pro Book" panose="02000603060000020004" pitchFamily="50" charset="0"/>
              <a:buChar char="–"/>
              <a:defRPr sz="1000"/>
            </a:lvl5pPr>
          </a:lstStyle>
          <a:p>
            <a:pPr lvl="0"/>
            <a:r>
              <a:rPr lang="en-US" dirty="0"/>
              <a:t>No: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A86AC47-4B2D-49C4-96F1-F4977E0F707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637963" y="1985735"/>
            <a:ext cx="2203200" cy="1626145"/>
          </a:xfrm>
          <a:custGeom>
            <a:avLst/>
            <a:gdLst>
              <a:gd name="connsiteX0" fmla="*/ 0 w 2203200"/>
              <a:gd name="connsiteY0" fmla="*/ 0 h 4567465"/>
              <a:gd name="connsiteX1" fmla="*/ 2203200 w 2203200"/>
              <a:gd name="connsiteY1" fmla="*/ 0 h 4567465"/>
              <a:gd name="connsiteX2" fmla="*/ 2203200 w 2203200"/>
              <a:gd name="connsiteY2" fmla="*/ 4567465 h 4567465"/>
              <a:gd name="connsiteX3" fmla="*/ 0 w 2203200"/>
              <a:gd name="connsiteY3" fmla="*/ 4567465 h 4567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3200" h="4567465">
                <a:moveTo>
                  <a:pt x="0" y="0"/>
                </a:moveTo>
                <a:lnTo>
                  <a:pt x="2203200" y="0"/>
                </a:lnTo>
                <a:lnTo>
                  <a:pt x="2203200" y="4567465"/>
                </a:lnTo>
                <a:lnTo>
                  <a:pt x="0" y="45674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58044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4 Opt.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31E3-128B-45FB-8346-408B09C4D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EE072-7C3D-4A60-AC79-0EA324F7C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878F-3A42-41C0-A391-4A4305B6D8C0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AA255-7F50-4036-819C-B140EDDCD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3BCAF0-2145-48D1-90A2-07565EF5A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4851776-7FCF-49CB-80B5-6A338BEEF3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1310005"/>
            <a:ext cx="11506200" cy="549275"/>
          </a:xfrm>
        </p:spPr>
        <p:txBody>
          <a:bodyPr/>
          <a:lstStyle>
            <a:lvl1pPr>
              <a:defRPr sz="140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5037892A-1E43-4D24-884F-B3F34F670D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848" y="1985735"/>
            <a:ext cx="2736000" cy="4140746"/>
          </a:xfrm>
          <a:solidFill>
            <a:schemeClr val="bg1"/>
          </a:solidFill>
          <a:effectLst>
            <a:outerShdw blurRad="142875" dist="19050" dir="5400000" algn="ctr" rotWithShape="0">
              <a:schemeClr val="tx1">
                <a:alpha val="15000"/>
              </a:schemeClr>
            </a:outerShdw>
          </a:effectLst>
        </p:spPr>
        <p:txBody>
          <a:bodyPr lIns="144000" tIns="1800000" rIns="144000"/>
          <a:lstStyle>
            <a:lvl1pPr>
              <a:spcBef>
                <a:spcPts val="1800"/>
              </a:spcBef>
              <a:spcAft>
                <a:spcPts val="600"/>
              </a:spcAft>
              <a:defRPr sz="2800">
                <a:solidFill>
                  <a:schemeClr val="tx2"/>
                </a:solidFill>
                <a:latin typeface="+mj-lt"/>
              </a:defRPr>
            </a:lvl1pPr>
            <a:lvl2pPr marL="0" indent="0">
              <a:buFontTx/>
              <a:buNone/>
              <a:defRPr>
                <a:latin typeface="+mj-lt"/>
              </a:defRPr>
            </a:lvl2pPr>
            <a:lvl3pPr marL="0" indent="0">
              <a:buFontTx/>
              <a:buNone/>
              <a:defRPr sz="1000"/>
            </a:lvl3pPr>
            <a:lvl4pPr marL="130175" indent="-130175">
              <a:buFont typeface="Arial" panose="020B0604020202020204" pitchFamily="34" charset="0"/>
              <a:buChar char="•"/>
              <a:defRPr sz="1000"/>
            </a:lvl4pPr>
            <a:lvl5pPr marL="327025" indent="-185738">
              <a:spcBef>
                <a:spcPts val="600"/>
              </a:spcBef>
              <a:buFont typeface="FreightText Pro Book" panose="02000603060000020004" pitchFamily="50" charset="0"/>
              <a:buChar char="–"/>
              <a:defRPr sz="1000"/>
            </a:lvl5pPr>
          </a:lstStyle>
          <a:p>
            <a:pPr lvl="0"/>
            <a:r>
              <a:rPr lang="en-US" dirty="0"/>
              <a:t>No: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41D8210-A389-493C-BF72-EAF4F844665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848" y="1985735"/>
            <a:ext cx="2736000" cy="1626145"/>
          </a:xfrm>
          <a:custGeom>
            <a:avLst/>
            <a:gdLst>
              <a:gd name="connsiteX0" fmla="*/ 0 w 2203200"/>
              <a:gd name="connsiteY0" fmla="*/ 0 h 4567465"/>
              <a:gd name="connsiteX1" fmla="*/ 2203200 w 2203200"/>
              <a:gd name="connsiteY1" fmla="*/ 0 h 4567465"/>
              <a:gd name="connsiteX2" fmla="*/ 2203200 w 2203200"/>
              <a:gd name="connsiteY2" fmla="*/ 4567465 h 4567465"/>
              <a:gd name="connsiteX3" fmla="*/ 0 w 2203200"/>
              <a:gd name="connsiteY3" fmla="*/ 4567465 h 4567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3200" h="4567465">
                <a:moveTo>
                  <a:pt x="0" y="0"/>
                </a:moveTo>
                <a:lnTo>
                  <a:pt x="2203200" y="0"/>
                </a:lnTo>
                <a:lnTo>
                  <a:pt x="2203200" y="4567465"/>
                </a:lnTo>
                <a:lnTo>
                  <a:pt x="0" y="45674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737542DB-504E-4940-B598-B0EFB8EA76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65620" y="1985735"/>
            <a:ext cx="2736000" cy="4140746"/>
          </a:xfrm>
          <a:solidFill>
            <a:schemeClr val="bg1"/>
          </a:solidFill>
          <a:effectLst>
            <a:outerShdw blurRad="142875" dist="19050" dir="5400000" algn="ctr" rotWithShape="0">
              <a:schemeClr val="tx1">
                <a:alpha val="15000"/>
              </a:schemeClr>
            </a:outerShdw>
          </a:effectLst>
        </p:spPr>
        <p:txBody>
          <a:bodyPr lIns="144000" tIns="1800000" rIns="144000"/>
          <a:lstStyle>
            <a:lvl1pPr>
              <a:spcBef>
                <a:spcPts val="1800"/>
              </a:spcBef>
              <a:spcAft>
                <a:spcPts val="600"/>
              </a:spcAft>
              <a:defRPr sz="2800">
                <a:solidFill>
                  <a:schemeClr val="tx2"/>
                </a:solidFill>
                <a:latin typeface="+mj-lt"/>
              </a:defRPr>
            </a:lvl1pPr>
            <a:lvl2pPr marL="0" indent="0">
              <a:buFontTx/>
              <a:buNone/>
              <a:defRPr>
                <a:latin typeface="+mj-lt"/>
              </a:defRPr>
            </a:lvl2pPr>
            <a:lvl3pPr marL="0" indent="0">
              <a:buFontTx/>
              <a:buNone/>
              <a:defRPr sz="1000"/>
            </a:lvl3pPr>
            <a:lvl4pPr marL="130175" indent="-130175">
              <a:buFont typeface="Arial" panose="020B0604020202020204" pitchFamily="34" charset="0"/>
              <a:buChar char="•"/>
              <a:defRPr sz="1000"/>
            </a:lvl4pPr>
            <a:lvl5pPr marL="327025" indent="-185738">
              <a:spcBef>
                <a:spcPts val="600"/>
              </a:spcBef>
              <a:buFont typeface="FreightText Pro Book" panose="02000603060000020004" pitchFamily="50" charset="0"/>
              <a:buChar char="–"/>
              <a:defRPr sz="1000"/>
            </a:lvl5pPr>
          </a:lstStyle>
          <a:p>
            <a:pPr lvl="0"/>
            <a:r>
              <a:rPr lang="en-US" dirty="0"/>
              <a:t>No: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A3E8128-DA9B-4726-A0AF-06FC77B7CF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265620" y="1985735"/>
            <a:ext cx="2736000" cy="1626145"/>
          </a:xfrm>
          <a:custGeom>
            <a:avLst/>
            <a:gdLst>
              <a:gd name="connsiteX0" fmla="*/ 0 w 2203200"/>
              <a:gd name="connsiteY0" fmla="*/ 0 h 4567465"/>
              <a:gd name="connsiteX1" fmla="*/ 2203200 w 2203200"/>
              <a:gd name="connsiteY1" fmla="*/ 0 h 4567465"/>
              <a:gd name="connsiteX2" fmla="*/ 2203200 w 2203200"/>
              <a:gd name="connsiteY2" fmla="*/ 4567465 h 4567465"/>
              <a:gd name="connsiteX3" fmla="*/ 0 w 2203200"/>
              <a:gd name="connsiteY3" fmla="*/ 4567465 h 4567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3200" h="4567465">
                <a:moveTo>
                  <a:pt x="0" y="0"/>
                </a:moveTo>
                <a:lnTo>
                  <a:pt x="2203200" y="0"/>
                </a:lnTo>
                <a:lnTo>
                  <a:pt x="2203200" y="4567465"/>
                </a:lnTo>
                <a:lnTo>
                  <a:pt x="0" y="45674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5DF6C65-79A9-47CD-A109-541FA0043FC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85392" y="1985735"/>
            <a:ext cx="2736000" cy="4140746"/>
          </a:xfrm>
          <a:solidFill>
            <a:schemeClr val="bg1"/>
          </a:solidFill>
          <a:effectLst>
            <a:outerShdw blurRad="142875" dist="19050" dir="5400000" algn="ctr" rotWithShape="0">
              <a:schemeClr val="tx1">
                <a:alpha val="15000"/>
              </a:schemeClr>
            </a:outerShdw>
          </a:effectLst>
        </p:spPr>
        <p:txBody>
          <a:bodyPr lIns="144000" tIns="1800000" rIns="144000"/>
          <a:lstStyle>
            <a:lvl1pPr>
              <a:spcBef>
                <a:spcPts val="1800"/>
              </a:spcBef>
              <a:spcAft>
                <a:spcPts val="600"/>
              </a:spcAft>
              <a:defRPr sz="2800">
                <a:solidFill>
                  <a:schemeClr val="tx2"/>
                </a:solidFill>
                <a:latin typeface="+mj-lt"/>
              </a:defRPr>
            </a:lvl1pPr>
            <a:lvl2pPr marL="0" indent="0">
              <a:buFontTx/>
              <a:buNone/>
              <a:defRPr>
                <a:latin typeface="+mj-lt"/>
              </a:defRPr>
            </a:lvl2pPr>
            <a:lvl3pPr marL="0" indent="0">
              <a:buFontTx/>
              <a:buNone/>
              <a:defRPr sz="1000"/>
            </a:lvl3pPr>
            <a:lvl4pPr marL="130175" indent="-130175">
              <a:buFont typeface="Arial" panose="020B0604020202020204" pitchFamily="34" charset="0"/>
              <a:buChar char="•"/>
              <a:defRPr sz="1000"/>
            </a:lvl4pPr>
            <a:lvl5pPr marL="327025" indent="-185738">
              <a:spcBef>
                <a:spcPts val="600"/>
              </a:spcBef>
              <a:buFont typeface="FreightText Pro Book" panose="02000603060000020004" pitchFamily="50" charset="0"/>
              <a:buChar char="–"/>
              <a:defRPr sz="1000"/>
            </a:lvl5pPr>
          </a:lstStyle>
          <a:p>
            <a:pPr lvl="0"/>
            <a:r>
              <a:rPr lang="en-US" dirty="0"/>
              <a:t>No: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7D73CD21-247D-47BB-B96C-AE8BAB866C2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392" y="1985735"/>
            <a:ext cx="2736000" cy="1626145"/>
          </a:xfrm>
          <a:custGeom>
            <a:avLst/>
            <a:gdLst>
              <a:gd name="connsiteX0" fmla="*/ 0 w 2203200"/>
              <a:gd name="connsiteY0" fmla="*/ 0 h 4567465"/>
              <a:gd name="connsiteX1" fmla="*/ 2203200 w 2203200"/>
              <a:gd name="connsiteY1" fmla="*/ 0 h 4567465"/>
              <a:gd name="connsiteX2" fmla="*/ 2203200 w 2203200"/>
              <a:gd name="connsiteY2" fmla="*/ 4567465 h 4567465"/>
              <a:gd name="connsiteX3" fmla="*/ 0 w 2203200"/>
              <a:gd name="connsiteY3" fmla="*/ 4567465 h 4567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3200" h="4567465">
                <a:moveTo>
                  <a:pt x="0" y="0"/>
                </a:moveTo>
                <a:lnTo>
                  <a:pt x="2203200" y="0"/>
                </a:lnTo>
                <a:lnTo>
                  <a:pt x="2203200" y="4567465"/>
                </a:lnTo>
                <a:lnTo>
                  <a:pt x="0" y="45674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7B4AA9B8-C9C0-4F0F-8767-D31B67DF5EF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05163" y="1985735"/>
            <a:ext cx="2736000" cy="4140746"/>
          </a:xfrm>
          <a:solidFill>
            <a:schemeClr val="bg1"/>
          </a:solidFill>
          <a:effectLst>
            <a:outerShdw blurRad="142875" dist="19050" dir="5400000" algn="ctr" rotWithShape="0">
              <a:schemeClr val="tx1">
                <a:alpha val="15000"/>
              </a:schemeClr>
            </a:outerShdw>
          </a:effectLst>
        </p:spPr>
        <p:txBody>
          <a:bodyPr lIns="144000" tIns="1800000" rIns="144000"/>
          <a:lstStyle>
            <a:lvl1pPr>
              <a:spcBef>
                <a:spcPts val="1800"/>
              </a:spcBef>
              <a:spcAft>
                <a:spcPts val="600"/>
              </a:spcAft>
              <a:defRPr sz="2800">
                <a:solidFill>
                  <a:schemeClr val="tx2"/>
                </a:solidFill>
                <a:latin typeface="+mj-lt"/>
              </a:defRPr>
            </a:lvl1pPr>
            <a:lvl2pPr marL="0" indent="0">
              <a:buFontTx/>
              <a:buNone/>
              <a:defRPr>
                <a:latin typeface="+mj-lt"/>
              </a:defRPr>
            </a:lvl2pPr>
            <a:lvl3pPr marL="0" indent="0">
              <a:buFontTx/>
              <a:buNone/>
              <a:defRPr sz="1000"/>
            </a:lvl3pPr>
            <a:lvl4pPr marL="130175" indent="-130175">
              <a:buFont typeface="Arial" panose="020B0604020202020204" pitchFamily="34" charset="0"/>
              <a:buChar char="•"/>
              <a:defRPr sz="1000"/>
            </a:lvl4pPr>
            <a:lvl5pPr marL="327025" indent="-185738">
              <a:spcBef>
                <a:spcPts val="600"/>
              </a:spcBef>
              <a:buFont typeface="FreightText Pro Book" panose="02000603060000020004" pitchFamily="50" charset="0"/>
              <a:buChar char="–"/>
              <a:defRPr sz="1000"/>
            </a:lvl5pPr>
          </a:lstStyle>
          <a:p>
            <a:pPr lvl="0"/>
            <a:r>
              <a:rPr lang="en-US" dirty="0"/>
              <a:t>No: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BE7828C2-85B6-4444-8C07-6C9B31357F8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05163" y="1985735"/>
            <a:ext cx="2736000" cy="1626145"/>
          </a:xfrm>
          <a:custGeom>
            <a:avLst/>
            <a:gdLst>
              <a:gd name="connsiteX0" fmla="*/ 0 w 2203200"/>
              <a:gd name="connsiteY0" fmla="*/ 0 h 4567465"/>
              <a:gd name="connsiteX1" fmla="*/ 2203200 w 2203200"/>
              <a:gd name="connsiteY1" fmla="*/ 0 h 4567465"/>
              <a:gd name="connsiteX2" fmla="*/ 2203200 w 2203200"/>
              <a:gd name="connsiteY2" fmla="*/ 4567465 h 4567465"/>
              <a:gd name="connsiteX3" fmla="*/ 0 w 2203200"/>
              <a:gd name="connsiteY3" fmla="*/ 4567465 h 4567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3200" h="4567465">
                <a:moveTo>
                  <a:pt x="0" y="0"/>
                </a:moveTo>
                <a:lnTo>
                  <a:pt x="2203200" y="0"/>
                </a:lnTo>
                <a:lnTo>
                  <a:pt x="2203200" y="4567465"/>
                </a:lnTo>
                <a:lnTo>
                  <a:pt x="0" y="45674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481552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4 Opt.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31E3-128B-45FB-8346-408B09C4D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EE072-7C3D-4A60-AC79-0EA324F7C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878F-3A42-41C0-A391-4A4305B6D8C0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AA255-7F50-4036-819C-B140EDDCD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3BCAF0-2145-48D1-90A2-07565EF5A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4851776-7FCF-49CB-80B5-6A338BEEF3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1310005"/>
            <a:ext cx="11506200" cy="549275"/>
          </a:xfrm>
        </p:spPr>
        <p:txBody>
          <a:bodyPr/>
          <a:lstStyle>
            <a:lvl1pPr>
              <a:defRPr sz="140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5037892A-1E43-4D24-884F-B3F34F670D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848" y="1985735"/>
            <a:ext cx="2736000" cy="4140746"/>
          </a:xfrm>
          <a:solidFill>
            <a:schemeClr val="accent3"/>
          </a:solidFill>
          <a:effectLst>
            <a:outerShdw blurRad="142875" dist="19050" dir="5400000" algn="ctr" rotWithShape="0">
              <a:schemeClr val="tx1">
                <a:alpha val="15000"/>
              </a:schemeClr>
            </a:outerShdw>
          </a:effectLst>
        </p:spPr>
        <p:txBody>
          <a:bodyPr lIns="144000" tIns="1800000" rIns="144000"/>
          <a:lstStyle>
            <a:lvl1pPr>
              <a:spcBef>
                <a:spcPts val="1800"/>
              </a:spcBef>
              <a:spcAft>
                <a:spcPts val="600"/>
              </a:spcAft>
              <a:defRPr sz="2800">
                <a:solidFill>
                  <a:schemeClr val="tx2"/>
                </a:solidFill>
                <a:latin typeface="+mj-lt"/>
              </a:defRPr>
            </a:lvl1pPr>
            <a:lvl2pPr marL="0" indent="0">
              <a:buFontTx/>
              <a:buNone/>
              <a:defRPr>
                <a:latin typeface="+mj-lt"/>
              </a:defRPr>
            </a:lvl2pPr>
            <a:lvl3pPr marL="0" indent="0">
              <a:buFontTx/>
              <a:buNone/>
              <a:defRPr sz="1000"/>
            </a:lvl3pPr>
            <a:lvl4pPr marL="130175" indent="-130175">
              <a:buFont typeface="Arial" panose="020B0604020202020204" pitchFamily="34" charset="0"/>
              <a:buChar char="•"/>
              <a:defRPr sz="1000"/>
            </a:lvl4pPr>
            <a:lvl5pPr marL="327025" indent="-185738">
              <a:spcBef>
                <a:spcPts val="600"/>
              </a:spcBef>
              <a:buFont typeface="FreightText Pro Book" panose="02000603060000020004" pitchFamily="50" charset="0"/>
              <a:buChar char="–"/>
              <a:defRPr sz="1000"/>
            </a:lvl5pPr>
          </a:lstStyle>
          <a:p>
            <a:pPr lvl="0"/>
            <a:r>
              <a:rPr lang="en-US" dirty="0"/>
              <a:t>No: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41D8210-A389-493C-BF72-EAF4F844665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848" y="1985735"/>
            <a:ext cx="2736000" cy="1626145"/>
          </a:xfrm>
          <a:custGeom>
            <a:avLst/>
            <a:gdLst>
              <a:gd name="connsiteX0" fmla="*/ 0 w 2203200"/>
              <a:gd name="connsiteY0" fmla="*/ 0 h 4567465"/>
              <a:gd name="connsiteX1" fmla="*/ 2203200 w 2203200"/>
              <a:gd name="connsiteY1" fmla="*/ 0 h 4567465"/>
              <a:gd name="connsiteX2" fmla="*/ 2203200 w 2203200"/>
              <a:gd name="connsiteY2" fmla="*/ 4567465 h 4567465"/>
              <a:gd name="connsiteX3" fmla="*/ 0 w 2203200"/>
              <a:gd name="connsiteY3" fmla="*/ 4567465 h 4567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3200" h="4567465">
                <a:moveTo>
                  <a:pt x="0" y="0"/>
                </a:moveTo>
                <a:lnTo>
                  <a:pt x="2203200" y="0"/>
                </a:lnTo>
                <a:lnTo>
                  <a:pt x="2203200" y="4567465"/>
                </a:lnTo>
                <a:lnTo>
                  <a:pt x="0" y="45674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737542DB-504E-4940-B598-B0EFB8EA76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65620" y="1985735"/>
            <a:ext cx="2736000" cy="4140746"/>
          </a:xfrm>
          <a:solidFill>
            <a:schemeClr val="accent3"/>
          </a:solidFill>
          <a:effectLst>
            <a:outerShdw blurRad="142875" dist="19050" dir="5400000" algn="ctr" rotWithShape="0">
              <a:schemeClr val="tx1">
                <a:alpha val="15000"/>
              </a:schemeClr>
            </a:outerShdw>
          </a:effectLst>
        </p:spPr>
        <p:txBody>
          <a:bodyPr lIns="144000" tIns="1800000" rIns="144000"/>
          <a:lstStyle>
            <a:lvl1pPr>
              <a:spcBef>
                <a:spcPts val="1800"/>
              </a:spcBef>
              <a:spcAft>
                <a:spcPts val="600"/>
              </a:spcAft>
              <a:defRPr sz="2800">
                <a:solidFill>
                  <a:schemeClr val="tx2"/>
                </a:solidFill>
                <a:latin typeface="+mj-lt"/>
              </a:defRPr>
            </a:lvl1pPr>
            <a:lvl2pPr marL="0" indent="0">
              <a:buFontTx/>
              <a:buNone/>
              <a:defRPr>
                <a:latin typeface="+mj-lt"/>
              </a:defRPr>
            </a:lvl2pPr>
            <a:lvl3pPr marL="0" indent="0">
              <a:buFontTx/>
              <a:buNone/>
              <a:defRPr sz="1000"/>
            </a:lvl3pPr>
            <a:lvl4pPr marL="130175" indent="-130175">
              <a:buFont typeface="Arial" panose="020B0604020202020204" pitchFamily="34" charset="0"/>
              <a:buChar char="•"/>
              <a:defRPr sz="1000"/>
            </a:lvl4pPr>
            <a:lvl5pPr marL="327025" indent="-185738">
              <a:spcBef>
                <a:spcPts val="600"/>
              </a:spcBef>
              <a:buFont typeface="FreightText Pro Book" panose="02000603060000020004" pitchFamily="50" charset="0"/>
              <a:buChar char="–"/>
              <a:defRPr sz="1000"/>
            </a:lvl5pPr>
          </a:lstStyle>
          <a:p>
            <a:pPr lvl="0"/>
            <a:r>
              <a:rPr lang="en-US" dirty="0"/>
              <a:t>No: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A3E8128-DA9B-4726-A0AF-06FC77B7CF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265620" y="1985735"/>
            <a:ext cx="2736000" cy="1626145"/>
          </a:xfrm>
          <a:custGeom>
            <a:avLst/>
            <a:gdLst>
              <a:gd name="connsiteX0" fmla="*/ 0 w 2203200"/>
              <a:gd name="connsiteY0" fmla="*/ 0 h 4567465"/>
              <a:gd name="connsiteX1" fmla="*/ 2203200 w 2203200"/>
              <a:gd name="connsiteY1" fmla="*/ 0 h 4567465"/>
              <a:gd name="connsiteX2" fmla="*/ 2203200 w 2203200"/>
              <a:gd name="connsiteY2" fmla="*/ 4567465 h 4567465"/>
              <a:gd name="connsiteX3" fmla="*/ 0 w 2203200"/>
              <a:gd name="connsiteY3" fmla="*/ 4567465 h 4567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3200" h="4567465">
                <a:moveTo>
                  <a:pt x="0" y="0"/>
                </a:moveTo>
                <a:lnTo>
                  <a:pt x="2203200" y="0"/>
                </a:lnTo>
                <a:lnTo>
                  <a:pt x="2203200" y="4567465"/>
                </a:lnTo>
                <a:lnTo>
                  <a:pt x="0" y="45674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5DF6C65-79A9-47CD-A109-541FA0043FC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85392" y="1985735"/>
            <a:ext cx="2736000" cy="4140746"/>
          </a:xfrm>
          <a:solidFill>
            <a:schemeClr val="accent3"/>
          </a:solidFill>
          <a:effectLst>
            <a:outerShdw blurRad="142875" dist="19050" dir="5400000" algn="ctr" rotWithShape="0">
              <a:schemeClr val="tx1">
                <a:alpha val="15000"/>
              </a:schemeClr>
            </a:outerShdw>
          </a:effectLst>
        </p:spPr>
        <p:txBody>
          <a:bodyPr lIns="144000" tIns="1800000" rIns="144000"/>
          <a:lstStyle>
            <a:lvl1pPr>
              <a:spcBef>
                <a:spcPts val="1800"/>
              </a:spcBef>
              <a:spcAft>
                <a:spcPts val="600"/>
              </a:spcAft>
              <a:defRPr sz="2800">
                <a:solidFill>
                  <a:schemeClr val="tx2"/>
                </a:solidFill>
                <a:latin typeface="+mj-lt"/>
              </a:defRPr>
            </a:lvl1pPr>
            <a:lvl2pPr marL="0" indent="0">
              <a:buFontTx/>
              <a:buNone/>
              <a:defRPr>
                <a:latin typeface="+mj-lt"/>
              </a:defRPr>
            </a:lvl2pPr>
            <a:lvl3pPr marL="0" indent="0">
              <a:buFontTx/>
              <a:buNone/>
              <a:defRPr sz="1000"/>
            </a:lvl3pPr>
            <a:lvl4pPr marL="130175" indent="-130175">
              <a:buFont typeface="Arial" panose="020B0604020202020204" pitchFamily="34" charset="0"/>
              <a:buChar char="•"/>
              <a:defRPr sz="1000"/>
            </a:lvl4pPr>
            <a:lvl5pPr marL="327025" indent="-185738">
              <a:spcBef>
                <a:spcPts val="600"/>
              </a:spcBef>
              <a:buFont typeface="FreightText Pro Book" panose="02000603060000020004" pitchFamily="50" charset="0"/>
              <a:buChar char="–"/>
              <a:defRPr sz="1000"/>
            </a:lvl5pPr>
          </a:lstStyle>
          <a:p>
            <a:pPr lvl="0"/>
            <a:r>
              <a:rPr lang="en-US" dirty="0"/>
              <a:t>No: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7D73CD21-247D-47BB-B96C-AE8BAB866C2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392" y="1985735"/>
            <a:ext cx="2736000" cy="1626145"/>
          </a:xfrm>
          <a:custGeom>
            <a:avLst/>
            <a:gdLst>
              <a:gd name="connsiteX0" fmla="*/ 0 w 2203200"/>
              <a:gd name="connsiteY0" fmla="*/ 0 h 4567465"/>
              <a:gd name="connsiteX1" fmla="*/ 2203200 w 2203200"/>
              <a:gd name="connsiteY1" fmla="*/ 0 h 4567465"/>
              <a:gd name="connsiteX2" fmla="*/ 2203200 w 2203200"/>
              <a:gd name="connsiteY2" fmla="*/ 4567465 h 4567465"/>
              <a:gd name="connsiteX3" fmla="*/ 0 w 2203200"/>
              <a:gd name="connsiteY3" fmla="*/ 4567465 h 4567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3200" h="4567465">
                <a:moveTo>
                  <a:pt x="0" y="0"/>
                </a:moveTo>
                <a:lnTo>
                  <a:pt x="2203200" y="0"/>
                </a:lnTo>
                <a:lnTo>
                  <a:pt x="2203200" y="4567465"/>
                </a:lnTo>
                <a:lnTo>
                  <a:pt x="0" y="45674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7B4AA9B8-C9C0-4F0F-8767-D31B67DF5EF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05163" y="1985735"/>
            <a:ext cx="2736000" cy="4140746"/>
          </a:xfrm>
          <a:solidFill>
            <a:schemeClr val="accent3"/>
          </a:solidFill>
          <a:effectLst>
            <a:outerShdw blurRad="142875" dist="19050" dir="5400000" algn="ctr" rotWithShape="0">
              <a:schemeClr val="tx1">
                <a:alpha val="15000"/>
              </a:schemeClr>
            </a:outerShdw>
          </a:effectLst>
        </p:spPr>
        <p:txBody>
          <a:bodyPr lIns="144000" tIns="1800000" rIns="144000"/>
          <a:lstStyle>
            <a:lvl1pPr>
              <a:spcBef>
                <a:spcPts val="1800"/>
              </a:spcBef>
              <a:spcAft>
                <a:spcPts val="600"/>
              </a:spcAft>
              <a:defRPr sz="2800">
                <a:solidFill>
                  <a:schemeClr val="tx2"/>
                </a:solidFill>
                <a:latin typeface="+mj-lt"/>
              </a:defRPr>
            </a:lvl1pPr>
            <a:lvl2pPr marL="0" indent="0">
              <a:buFontTx/>
              <a:buNone/>
              <a:defRPr>
                <a:latin typeface="+mj-lt"/>
              </a:defRPr>
            </a:lvl2pPr>
            <a:lvl3pPr marL="0" indent="0">
              <a:buFontTx/>
              <a:buNone/>
              <a:defRPr sz="1000"/>
            </a:lvl3pPr>
            <a:lvl4pPr marL="130175" indent="-130175">
              <a:buFont typeface="Arial" panose="020B0604020202020204" pitchFamily="34" charset="0"/>
              <a:buChar char="•"/>
              <a:defRPr sz="1000"/>
            </a:lvl4pPr>
            <a:lvl5pPr marL="327025" indent="-185738">
              <a:spcBef>
                <a:spcPts val="600"/>
              </a:spcBef>
              <a:buFont typeface="FreightText Pro Book" panose="02000603060000020004" pitchFamily="50" charset="0"/>
              <a:buChar char="–"/>
              <a:defRPr sz="1000"/>
            </a:lvl5pPr>
          </a:lstStyle>
          <a:p>
            <a:pPr lvl="0"/>
            <a:r>
              <a:rPr lang="en-US" dirty="0"/>
              <a:t>No: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BE7828C2-85B6-4444-8C07-6C9B31357F8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05163" y="1985735"/>
            <a:ext cx="2736000" cy="1626145"/>
          </a:xfrm>
          <a:custGeom>
            <a:avLst/>
            <a:gdLst>
              <a:gd name="connsiteX0" fmla="*/ 0 w 2203200"/>
              <a:gd name="connsiteY0" fmla="*/ 0 h 4567465"/>
              <a:gd name="connsiteX1" fmla="*/ 2203200 w 2203200"/>
              <a:gd name="connsiteY1" fmla="*/ 0 h 4567465"/>
              <a:gd name="connsiteX2" fmla="*/ 2203200 w 2203200"/>
              <a:gd name="connsiteY2" fmla="*/ 4567465 h 4567465"/>
              <a:gd name="connsiteX3" fmla="*/ 0 w 2203200"/>
              <a:gd name="connsiteY3" fmla="*/ 4567465 h 4567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3200" h="4567465">
                <a:moveTo>
                  <a:pt x="0" y="0"/>
                </a:moveTo>
                <a:lnTo>
                  <a:pt x="2203200" y="0"/>
                </a:lnTo>
                <a:lnTo>
                  <a:pt x="2203200" y="4567465"/>
                </a:lnTo>
                <a:lnTo>
                  <a:pt x="0" y="45674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871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3 Opt.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31E3-128B-45FB-8346-408B09C4D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EE072-7C3D-4A60-AC79-0EA324F7C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878F-3A42-41C0-A391-4A4305B6D8C0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AA255-7F50-4036-819C-B140EDDCD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3BCAF0-2145-48D1-90A2-07565EF5A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4851776-7FCF-49CB-80B5-6A338BEEF3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1310005"/>
            <a:ext cx="11506200" cy="549275"/>
          </a:xfrm>
        </p:spPr>
        <p:txBody>
          <a:bodyPr/>
          <a:lstStyle>
            <a:lvl1pPr>
              <a:defRPr sz="140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5037892A-1E43-4D24-884F-B3F34F670D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848" y="1985735"/>
            <a:ext cx="3567600" cy="4140746"/>
          </a:xfrm>
          <a:solidFill>
            <a:schemeClr val="bg1"/>
          </a:solidFill>
          <a:effectLst>
            <a:outerShdw blurRad="142875" dist="19050" dir="5400000" algn="ctr" rotWithShape="0">
              <a:schemeClr val="tx1">
                <a:alpha val="15000"/>
              </a:schemeClr>
            </a:outerShdw>
          </a:effectLst>
        </p:spPr>
        <p:txBody>
          <a:bodyPr lIns="144000" tIns="2232000" rIns="144000"/>
          <a:lstStyle>
            <a:lvl1pPr>
              <a:spcBef>
                <a:spcPts val="1800"/>
              </a:spcBef>
              <a:spcAft>
                <a:spcPts val="600"/>
              </a:spcAft>
              <a:defRPr sz="2800">
                <a:solidFill>
                  <a:schemeClr val="tx2"/>
                </a:solidFill>
                <a:latin typeface="+mj-lt"/>
              </a:defRPr>
            </a:lvl1pPr>
            <a:lvl2pPr marL="0" indent="0">
              <a:buFontTx/>
              <a:buNone/>
              <a:defRPr>
                <a:latin typeface="+mj-lt"/>
              </a:defRPr>
            </a:lvl2pPr>
            <a:lvl3pPr marL="0" indent="0">
              <a:buFontTx/>
              <a:buNone/>
              <a:defRPr sz="1000"/>
            </a:lvl3pPr>
            <a:lvl4pPr marL="130175" indent="-130175">
              <a:buFont typeface="Arial" panose="020B0604020202020204" pitchFamily="34" charset="0"/>
              <a:buChar char="•"/>
              <a:defRPr sz="1000"/>
            </a:lvl4pPr>
            <a:lvl5pPr marL="327025" indent="-185738">
              <a:spcBef>
                <a:spcPts val="600"/>
              </a:spcBef>
              <a:buFont typeface="FreightText Pro Book" panose="02000603060000020004" pitchFamily="50" charset="0"/>
              <a:buChar char="–"/>
              <a:defRPr sz="1000"/>
            </a:lvl5pPr>
          </a:lstStyle>
          <a:p>
            <a:pPr lvl="0"/>
            <a:r>
              <a:rPr lang="en-US" dirty="0"/>
              <a:t>No: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41D8210-A389-493C-BF72-EAF4F844665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848" y="1985734"/>
            <a:ext cx="3567600" cy="2052000"/>
          </a:xfrm>
          <a:custGeom>
            <a:avLst/>
            <a:gdLst>
              <a:gd name="connsiteX0" fmla="*/ 0 w 2203200"/>
              <a:gd name="connsiteY0" fmla="*/ 0 h 4567465"/>
              <a:gd name="connsiteX1" fmla="*/ 2203200 w 2203200"/>
              <a:gd name="connsiteY1" fmla="*/ 0 h 4567465"/>
              <a:gd name="connsiteX2" fmla="*/ 2203200 w 2203200"/>
              <a:gd name="connsiteY2" fmla="*/ 4567465 h 4567465"/>
              <a:gd name="connsiteX3" fmla="*/ 0 w 2203200"/>
              <a:gd name="connsiteY3" fmla="*/ 4567465 h 4567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3200" h="4567465">
                <a:moveTo>
                  <a:pt x="0" y="0"/>
                </a:moveTo>
                <a:lnTo>
                  <a:pt x="2203200" y="0"/>
                </a:lnTo>
                <a:lnTo>
                  <a:pt x="2203200" y="4567465"/>
                </a:lnTo>
                <a:lnTo>
                  <a:pt x="0" y="45674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737542DB-504E-4940-B598-B0EFB8EA76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09706" y="1985735"/>
            <a:ext cx="3567600" cy="4140746"/>
          </a:xfrm>
          <a:solidFill>
            <a:schemeClr val="bg1"/>
          </a:solidFill>
          <a:effectLst>
            <a:outerShdw blurRad="142875" dist="19050" dir="5400000" algn="ctr" rotWithShape="0">
              <a:schemeClr val="tx1">
                <a:alpha val="15000"/>
              </a:schemeClr>
            </a:outerShdw>
          </a:effectLst>
        </p:spPr>
        <p:txBody>
          <a:bodyPr lIns="144000" tIns="2232000" rIns="144000"/>
          <a:lstStyle>
            <a:lvl1pPr>
              <a:spcBef>
                <a:spcPts val="1800"/>
              </a:spcBef>
              <a:spcAft>
                <a:spcPts val="600"/>
              </a:spcAft>
              <a:defRPr sz="2800">
                <a:solidFill>
                  <a:schemeClr val="tx2"/>
                </a:solidFill>
                <a:latin typeface="+mj-lt"/>
              </a:defRPr>
            </a:lvl1pPr>
            <a:lvl2pPr marL="0" indent="0">
              <a:buFontTx/>
              <a:buNone/>
              <a:defRPr>
                <a:latin typeface="+mj-lt"/>
              </a:defRPr>
            </a:lvl2pPr>
            <a:lvl3pPr marL="0" indent="0">
              <a:buFontTx/>
              <a:buNone/>
              <a:defRPr sz="1000"/>
            </a:lvl3pPr>
            <a:lvl4pPr marL="130175" indent="-130175">
              <a:buFont typeface="Arial" panose="020B0604020202020204" pitchFamily="34" charset="0"/>
              <a:buChar char="•"/>
              <a:defRPr sz="1000"/>
            </a:lvl4pPr>
            <a:lvl5pPr marL="327025" indent="-185738">
              <a:spcBef>
                <a:spcPts val="600"/>
              </a:spcBef>
              <a:buFont typeface="FreightText Pro Book" panose="02000603060000020004" pitchFamily="50" charset="0"/>
              <a:buChar char="–"/>
              <a:defRPr sz="1000"/>
            </a:lvl5pPr>
          </a:lstStyle>
          <a:p>
            <a:pPr lvl="0"/>
            <a:r>
              <a:rPr lang="en-US" dirty="0"/>
              <a:t>No: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A3E8128-DA9B-4726-A0AF-06FC77B7CF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309706" y="1985734"/>
            <a:ext cx="3567600" cy="2052000"/>
          </a:xfrm>
          <a:custGeom>
            <a:avLst/>
            <a:gdLst>
              <a:gd name="connsiteX0" fmla="*/ 0 w 2203200"/>
              <a:gd name="connsiteY0" fmla="*/ 0 h 4567465"/>
              <a:gd name="connsiteX1" fmla="*/ 2203200 w 2203200"/>
              <a:gd name="connsiteY1" fmla="*/ 0 h 4567465"/>
              <a:gd name="connsiteX2" fmla="*/ 2203200 w 2203200"/>
              <a:gd name="connsiteY2" fmla="*/ 4567465 h 4567465"/>
              <a:gd name="connsiteX3" fmla="*/ 0 w 2203200"/>
              <a:gd name="connsiteY3" fmla="*/ 4567465 h 4567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3200" h="4567465">
                <a:moveTo>
                  <a:pt x="0" y="0"/>
                </a:moveTo>
                <a:lnTo>
                  <a:pt x="2203200" y="0"/>
                </a:lnTo>
                <a:lnTo>
                  <a:pt x="2203200" y="4567465"/>
                </a:lnTo>
                <a:lnTo>
                  <a:pt x="0" y="45674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5DF6C65-79A9-47CD-A109-541FA0043FC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3563" y="1985735"/>
            <a:ext cx="3567600" cy="4140746"/>
          </a:xfrm>
          <a:solidFill>
            <a:schemeClr val="bg1"/>
          </a:solidFill>
          <a:effectLst>
            <a:outerShdw blurRad="142875" dist="19050" dir="5400000" algn="ctr" rotWithShape="0">
              <a:schemeClr val="tx1">
                <a:alpha val="15000"/>
              </a:schemeClr>
            </a:outerShdw>
          </a:effectLst>
        </p:spPr>
        <p:txBody>
          <a:bodyPr lIns="144000" tIns="2232000" rIns="144000"/>
          <a:lstStyle>
            <a:lvl1pPr>
              <a:spcBef>
                <a:spcPts val="1800"/>
              </a:spcBef>
              <a:spcAft>
                <a:spcPts val="600"/>
              </a:spcAft>
              <a:defRPr sz="2800">
                <a:solidFill>
                  <a:schemeClr val="tx2"/>
                </a:solidFill>
                <a:latin typeface="+mj-lt"/>
              </a:defRPr>
            </a:lvl1pPr>
            <a:lvl2pPr marL="0" indent="0">
              <a:buFontTx/>
              <a:buNone/>
              <a:defRPr>
                <a:latin typeface="+mj-lt"/>
              </a:defRPr>
            </a:lvl2pPr>
            <a:lvl3pPr marL="0" indent="0">
              <a:buFontTx/>
              <a:buNone/>
              <a:defRPr sz="1000"/>
            </a:lvl3pPr>
            <a:lvl4pPr marL="130175" indent="-130175">
              <a:buFont typeface="Arial" panose="020B0604020202020204" pitchFamily="34" charset="0"/>
              <a:buChar char="•"/>
              <a:defRPr sz="1000"/>
            </a:lvl4pPr>
            <a:lvl5pPr marL="327025" indent="-185738">
              <a:spcBef>
                <a:spcPts val="600"/>
              </a:spcBef>
              <a:buFont typeface="FreightText Pro Book" panose="02000603060000020004" pitchFamily="50" charset="0"/>
              <a:buChar char="–"/>
              <a:defRPr sz="1000"/>
            </a:lvl5pPr>
          </a:lstStyle>
          <a:p>
            <a:pPr lvl="0"/>
            <a:r>
              <a:rPr lang="en-US" dirty="0"/>
              <a:t>No: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7D73CD21-247D-47BB-B96C-AE8BAB866C2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73563" y="1985734"/>
            <a:ext cx="3567600" cy="2052000"/>
          </a:xfrm>
          <a:custGeom>
            <a:avLst/>
            <a:gdLst>
              <a:gd name="connsiteX0" fmla="*/ 0 w 2203200"/>
              <a:gd name="connsiteY0" fmla="*/ 0 h 4567465"/>
              <a:gd name="connsiteX1" fmla="*/ 2203200 w 2203200"/>
              <a:gd name="connsiteY1" fmla="*/ 0 h 4567465"/>
              <a:gd name="connsiteX2" fmla="*/ 2203200 w 2203200"/>
              <a:gd name="connsiteY2" fmla="*/ 4567465 h 4567465"/>
              <a:gd name="connsiteX3" fmla="*/ 0 w 2203200"/>
              <a:gd name="connsiteY3" fmla="*/ 4567465 h 4567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3200" h="4567465">
                <a:moveTo>
                  <a:pt x="0" y="0"/>
                </a:moveTo>
                <a:lnTo>
                  <a:pt x="2203200" y="0"/>
                </a:lnTo>
                <a:lnTo>
                  <a:pt x="2203200" y="4567465"/>
                </a:lnTo>
                <a:lnTo>
                  <a:pt x="0" y="45674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463751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3 Opt.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31E3-128B-45FB-8346-408B09C4D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EE072-7C3D-4A60-AC79-0EA324F7C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878F-3A42-41C0-A391-4A4305B6D8C0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AA255-7F50-4036-819C-B140EDDCD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3BCAF0-2145-48D1-90A2-07565EF5A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4851776-7FCF-49CB-80B5-6A338BEEF3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1310005"/>
            <a:ext cx="11506200" cy="549275"/>
          </a:xfrm>
        </p:spPr>
        <p:txBody>
          <a:bodyPr/>
          <a:lstStyle>
            <a:lvl1pPr>
              <a:defRPr sz="140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5037892A-1E43-4D24-884F-B3F34F670D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848" y="1985735"/>
            <a:ext cx="3567600" cy="4140746"/>
          </a:xfrm>
          <a:solidFill>
            <a:schemeClr val="accent3"/>
          </a:solidFill>
          <a:effectLst>
            <a:outerShdw blurRad="142875" dist="19050" dir="5400000" algn="ctr" rotWithShape="0">
              <a:schemeClr val="tx1">
                <a:alpha val="15000"/>
              </a:schemeClr>
            </a:outerShdw>
          </a:effectLst>
        </p:spPr>
        <p:txBody>
          <a:bodyPr lIns="144000" tIns="2232000" rIns="144000"/>
          <a:lstStyle>
            <a:lvl1pPr>
              <a:spcBef>
                <a:spcPts val="1800"/>
              </a:spcBef>
              <a:spcAft>
                <a:spcPts val="600"/>
              </a:spcAft>
              <a:defRPr sz="2800">
                <a:solidFill>
                  <a:schemeClr val="tx2"/>
                </a:solidFill>
                <a:latin typeface="+mj-lt"/>
              </a:defRPr>
            </a:lvl1pPr>
            <a:lvl2pPr marL="0" indent="0">
              <a:buFontTx/>
              <a:buNone/>
              <a:defRPr>
                <a:latin typeface="+mj-lt"/>
              </a:defRPr>
            </a:lvl2pPr>
            <a:lvl3pPr marL="0" indent="0">
              <a:buFontTx/>
              <a:buNone/>
              <a:defRPr sz="1000"/>
            </a:lvl3pPr>
            <a:lvl4pPr marL="130175" indent="-130175">
              <a:buFont typeface="Arial" panose="020B0604020202020204" pitchFamily="34" charset="0"/>
              <a:buChar char="•"/>
              <a:defRPr sz="1000"/>
            </a:lvl4pPr>
            <a:lvl5pPr marL="327025" indent="-185738">
              <a:spcBef>
                <a:spcPts val="600"/>
              </a:spcBef>
              <a:buFont typeface="FreightText Pro Book" panose="02000603060000020004" pitchFamily="50" charset="0"/>
              <a:buChar char="–"/>
              <a:defRPr sz="1000"/>
            </a:lvl5pPr>
          </a:lstStyle>
          <a:p>
            <a:pPr lvl="0"/>
            <a:r>
              <a:rPr lang="en-US" dirty="0"/>
              <a:t>No: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41D8210-A389-493C-BF72-EAF4F844665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848" y="1985734"/>
            <a:ext cx="3567600" cy="2052000"/>
          </a:xfrm>
          <a:custGeom>
            <a:avLst/>
            <a:gdLst>
              <a:gd name="connsiteX0" fmla="*/ 0 w 2203200"/>
              <a:gd name="connsiteY0" fmla="*/ 0 h 4567465"/>
              <a:gd name="connsiteX1" fmla="*/ 2203200 w 2203200"/>
              <a:gd name="connsiteY1" fmla="*/ 0 h 4567465"/>
              <a:gd name="connsiteX2" fmla="*/ 2203200 w 2203200"/>
              <a:gd name="connsiteY2" fmla="*/ 4567465 h 4567465"/>
              <a:gd name="connsiteX3" fmla="*/ 0 w 2203200"/>
              <a:gd name="connsiteY3" fmla="*/ 4567465 h 4567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3200" h="4567465">
                <a:moveTo>
                  <a:pt x="0" y="0"/>
                </a:moveTo>
                <a:lnTo>
                  <a:pt x="2203200" y="0"/>
                </a:lnTo>
                <a:lnTo>
                  <a:pt x="2203200" y="4567465"/>
                </a:lnTo>
                <a:lnTo>
                  <a:pt x="0" y="45674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737542DB-504E-4940-B598-B0EFB8EA76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09706" y="1985735"/>
            <a:ext cx="3567600" cy="4140746"/>
          </a:xfrm>
          <a:solidFill>
            <a:schemeClr val="accent3"/>
          </a:solidFill>
          <a:effectLst>
            <a:outerShdw blurRad="142875" dist="19050" dir="5400000" algn="ctr" rotWithShape="0">
              <a:schemeClr val="tx1">
                <a:alpha val="15000"/>
              </a:schemeClr>
            </a:outerShdw>
          </a:effectLst>
        </p:spPr>
        <p:txBody>
          <a:bodyPr lIns="144000" tIns="2232000" rIns="144000"/>
          <a:lstStyle>
            <a:lvl1pPr>
              <a:spcBef>
                <a:spcPts val="1800"/>
              </a:spcBef>
              <a:spcAft>
                <a:spcPts val="600"/>
              </a:spcAft>
              <a:defRPr sz="2800">
                <a:solidFill>
                  <a:schemeClr val="tx2"/>
                </a:solidFill>
                <a:latin typeface="+mj-lt"/>
              </a:defRPr>
            </a:lvl1pPr>
            <a:lvl2pPr marL="0" indent="0">
              <a:buFontTx/>
              <a:buNone/>
              <a:defRPr>
                <a:latin typeface="+mj-lt"/>
              </a:defRPr>
            </a:lvl2pPr>
            <a:lvl3pPr marL="0" indent="0">
              <a:buFontTx/>
              <a:buNone/>
              <a:defRPr sz="1000"/>
            </a:lvl3pPr>
            <a:lvl4pPr marL="130175" indent="-130175">
              <a:buFont typeface="Arial" panose="020B0604020202020204" pitchFamily="34" charset="0"/>
              <a:buChar char="•"/>
              <a:defRPr sz="1000"/>
            </a:lvl4pPr>
            <a:lvl5pPr marL="327025" indent="-185738">
              <a:spcBef>
                <a:spcPts val="600"/>
              </a:spcBef>
              <a:buFont typeface="FreightText Pro Book" panose="02000603060000020004" pitchFamily="50" charset="0"/>
              <a:buChar char="–"/>
              <a:defRPr sz="1000"/>
            </a:lvl5pPr>
          </a:lstStyle>
          <a:p>
            <a:pPr lvl="0"/>
            <a:r>
              <a:rPr lang="en-US" dirty="0"/>
              <a:t>No: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A3E8128-DA9B-4726-A0AF-06FC77B7CF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309706" y="1985734"/>
            <a:ext cx="3567600" cy="2052000"/>
          </a:xfrm>
          <a:custGeom>
            <a:avLst/>
            <a:gdLst>
              <a:gd name="connsiteX0" fmla="*/ 0 w 2203200"/>
              <a:gd name="connsiteY0" fmla="*/ 0 h 4567465"/>
              <a:gd name="connsiteX1" fmla="*/ 2203200 w 2203200"/>
              <a:gd name="connsiteY1" fmla="*/ 0 h 4567465"/>
              <a:gd name="connsiteX2" fmla="*/ 2203200 w 2203200"/>
              <a:gd name="connsiteY2" fmla="*/ 4567465 h 4567465"/>
              <a:gd name="connsiteX3" fmla="*/ 0 w 2203200"/>
              <a:gd name="connsiteY3" fmla="*/ 4567465 h 4567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3200" h="4567465">
                <a:moveTo>
                  <a:pt x="0" y="0"/>
                </a:moveTo>
                <a:lnTo>
                  <a:pt x="2203200" y="0"/>
                </a:lnTo>
                <a:lnTo>
                  <a:pt x="2203200" y="4567465"/>
                </a:lnTo>
                <a:lnTo>
                  <a:pt x="0" y="45674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5DF6C65-79A9-47CD-A109-541FA0043FC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3563" y="1985735"/>
            <a:ext cx="3567600" cy="4140746"/>
          </a:xfrm>
          <a:solidFill>
            <a:schemeClr val="accent3"/>
          </a:solidFill>
          <a:effectLst>
            <a:outerShdw blurRad="142875" dist="19050" dir="5400000" algn="ctr" rotWithShape="0">
              <a:schemeClr val="tx1">
                <a:alpha val="15000"/>
              </a:schemeClr>
            </a:outerShdw>
          </a:effectLst>
        </p:spPr>
        <p:txBody>
          <a:bodyPr lIns="144000" tIns="2232000" rIns="144000"/>
          <a:lstStyle>
            <a:lvl1pPr>
              <a:spcBef>
                <a:spcPts val="1800"/>
              </a:spcBef>
              <a:spcAft>
                <a:spcPts val="600"/>
              </a:spcAft>
              <a:defRPr sz="2800">
                <a:solidFill>
                  <a:schemeClr val="tx2"/>
                </a:solidFill>
                <a:latin typeface="+mj-lt"/>
              </a:defRPr>
            </a:lvl1pPr>
            <a:lvl2pPr marL="0" indent="0">
              <a:buFontTx/>
              <a:buNone/>
              <a:defRPr>
                <a:latin typeface="+mj-lt"/>
              </a:defRPr>
            </a:lvl2pPr>
            <a:lvl3pPr marL="0" indent="0">
              <a:buFontTx/>
              <a:buNone/>
              <a:defRPr sz="1000"/>
            </a:lvl3pPr>
            <a:lvl4pPr marL="130175" indent="-130175">
              <a:buFont typeface="Arial" panose="020B0604020202020204" pitchFamily="34" charset="0"/>
              <a:buChar char="•"/>
              <a:defRPr sz="1000"/>
            </a:lvl4pPr>
            <a:lvl5pPr marL="327025" indent="-185738">
              <a:spcBef>
                <a:spcPts val="600"/>
              </a:spcBef>
              <a:buFont typeface="FreightText Pro Book" panose="02000603060000020004" pitchFamily="50" charset="0"/>
              <a:buChar char="–"/>
              <a:defRPr sz="1000"/>
            </a:lvl5pPr>
          </a:lstStyle>
          <a:p>
            <a:pPr lvl="0"/>
            <a:r>
              <a:rPr lang="en-US" dirty="0"/>
              <a:t>No: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7D73CD21-247D-47BB-B96C-AE8BAB866C2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73563" y="1985734"/>
            <a:ext cx="3567600" cy="2052000"/>
          </a:xfrm>
          <a:custGeom>
            <a:avLst/>
            <a:gdLst>
              <a:gd name="connsiteX0" fmla="*/ 0 w 2203200"/>
              <a:gd name="connsiteY0" fmla="*/ 0 h 4567465"/>
              <a:gd name="connsiteX1" fmla="*/ 2203200 w 2203200"/>
              <a:gd name="connsiteY1" fmla="*/ 0 h 4567465"/>
              <a:gd name="connsiteX2" fmla="*/ 2203200 w 2203200"/>
              <a:gd name="connsiteY2" fmla="*/ 4567465 h 4567465"/>
              <a:gd name="connsiteX3" fmla="*/ 0 w 2203200"/>
              <a:gd name="connsiteY3" fmla="*/ 4567465 h 4567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3200" h="4567465">
                <a:moveTo>
                  <a:pt x="0" y="0"/>
                </a:moveTo>
                <a:lnTo>
                  <a:pt x="2203200" y="0"/>
                </a:lnTo>
                <a:lnTo>
                  <a:pt x="2203200" y="4567465"/>
                </a:lnTo>
                <a:lnTo>
                  <a:pt x="0" y="45674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2961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 Opt.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31E3-128B-45FB-8346-408B09C4D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EE072-7C3D-4A60-AC79-0EA324F7C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878F-3A42-41C0-A391-4A4305B6D8C0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AA255-7F50-4036-819C-B140EDDCD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3BCAF0-2145-48D1-90A2-07565EF5A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4851776-7FCF-49CB-80B5-6A338BEEF3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1310005"/>
            <a:ext cx="11506200" cy="549275"/>
          </a:xfrm>
        </p:spPr>
        <p:txBody>
          <a:bodyPr/>
          <a:lstStyle>
            <a:lvl1pPr>
              <a:defRPr sz="140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5037892A-1E43-4D24-884F-B3F34F670D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848" y="1985735"/>
            <a:ext cx="5432400" cy="4140746"/>
          </a:xfrm>
          <a:solidFill>
            <a:schemeClr val="bg1"/>
          </a:solidFill>
          <a:effectLst>
            <a:outerShdw blurRad="142875" dist="19050" dir="5400000" algn="ctr" rotWithShape="0">
              <a:schemeClr val="tx1">
                <a:alpha val="15000"/>
              </a:schemeClr>
            </a:outerShdw>
          </a:effectLst>
        </p:spPr>
        <p:txBody>
          <a:bodyPr lIns="2952000" tIns="288000" rIns="144000"/>
          <a:lstStyle>
            <a:lvl1pPr>
              <a:spcBef>
                <a:spcPts val="1800"/>
              </a:spcBef>
              <a:spcAft>
                <a:spcPts val="600"/>
              </a:spcAft>
              <a:defRPr sz="2800">
                <a:solidFill>
                  <a:schemeClr val="tx2"/>
                </a:solidFill>
                <a:latin typeface="+mj-lt"/>
              </a:defRPr>
            </a:lvl1pPr>
            <a:lvl2pPr marL="0" indent="0">
              <a:buFontTx/>
              <a:buNone/>
              <a:defRPr>
                <a:latin typeface="+mj-lt"/>
              </a:defRPr>
            </a:lvl2pPr>
            <a:lvl3pPr marL="0" indent="0">
              <a:buFontTx/>
              <a:buNone/>
              <a:defRPr sz="1000"/>
            </a:lvl3pPr>
            <a:lvl4pPr marL="130175" indent="-130175">
              <a:buFont typeface="Arial" panose="020B0604020202020204" pitchFamily="34" charset="0"/>
              <a:buChar char="•"/>
              <a:defRPr sz="1000"/>
            </a:lvl4pPr>
            <a:lvl5pPr marL="327025" indent="-185738">
              <a:spcBef>
                <a:spcPts val="600"/>
              </a:spcBef>
              <a:buFont typeface="FreightText Pro Book" panose="02000603060000020004" pitchFamily="50" charset="0"/>
              <a:buChar char="–"/>
              <a:defRPr sz="1000"/>
            </a:lvl5pPr>
          </a:lstStyle>
          <a:p>
            <a:pPr lvl="0"/>
            <a:r>
              <a:rPr lang="en-US" dirty="0"/>
              <a:t>No: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41D8210-A389-493C-BF72-EAF4F844665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848" y="1985734"/>
            <a:ext cx="2717392" cy="4140746"/>
          </a:xfrm>
          <a:custGeom>
            <a:avLst/>
            <a:gdLst>
              <a:gd name="connsiteX0" fmla="*/ 0 w 2203200"/>
              <a:gd name="connsiteY0" fmla="*/ 0 h 4567465"/>
              <a:gd name="connsiteX1" fmla="*/ 2203200 w 2203200"/>
              <a:gd name="connsiteY1" fmla="*/ 0 h 4567465"/>
              <a:gd name="connsiteX2" fmla="*/ 2203200 w 2203200"/>
              <a:gd name="connsiteY2" fmla="*/ 4567465 h 4567465"/>
              <a:gd name="connsiteX3" fmla="*/ 0 w 2203200"/>
              <a:gd name="connsiteY3" fmla="*/ 4567465 h 4567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3200" h="4567465">
                <a:moveTo>
                  <a:pt x="0" y="0"/>
                </a:moveTo>
                <a:lnTo>
                  <a:pt x="2203200" y="0"/>
                </a:lnTo>
                <a:lnTo>
                  <a:pt x="2203200" y="4567465"/>
                </a:lnTo>
                <a:lnTo>
                  <a:pt x="0" y="45674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737542DB-504E-4940-B598-B0EFB8EA76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8763" y="1985735"/>
            <a:ext cx="5432400" cy="4140746"/>
          </a:xfrm>
          <a:solidFill>
            <a:schemeClr val="bg1"/>
          </a:solidFill>
          <a:effectLst>
            <a:outerShdw blurRad="142875" dist="19050" dir="5400000" algn="ctr" rotWithShape="0">
              <a:schemeClr val="tx1">
                <a:alpha val="15000"/>
              </a:schemeClr>
            </a:outerShdw>
          </a:effectLst>
        </p:spPr>
        <p:txBody>
          <a:bodyPr lIns="2952000" tIns="288000" rIns="144000"/>
          <a:lstStyle>
            <a:lvl1pPr>
              <a:spcBef>
                <a:spcPts val="1800"/>
              </a:spcBef>
              <a:spcAft>
                <a:spcPts val="600"/>
              </a:spcAft>
              <a:defRPr sz="2800">
                <a:solidFill>
                  <a:schemeClr val="tx2"/>
                </a:solidFill>
                <a:latin typeface="+mj-lt"/>
              </a:defRPr>
            </a:lvl1pPr>
            <a:lvl2pPr marL="0" indent="0">
              <a:buFontTx/>
              <a:buNone/>
              <a:defRPr>
                <a:latin typeface="+mj-lt"/>
              </a:defRPr>
            </a:lvl2pPr>
            <a:lvl3pPr marL="0" indent="0">
              <a:buFontTx/>
              <a:buNone/>
              <a:defRPr sz="1000"/>
            </a:lvl3pPr>
            <a:lvl4pPr marL="130175" indent="-130175">
              <a:buFont typeface="Arial" panose="020B0604020202020204" pitchFamily="34" charset="0"/>
              <a:buChar char="•"/>
              <a:defRPr sz="1000"/>
            </a:lvl4pPr>
            <a:lvl5pPr marL="327025" indent="-185738">
              <a:spcBef>
                <a:spcPts val="600"/>
              </a:spcBef>
              <a:buFont typeface="FreightText Pro Book" panose="02000603060000020004" pitchFamily="50" charset="0"/>
              <a:buChar char="–"/>
              <a:defRPr sz="1000"/>
            </a:lvl5pPr>
          </a:lstStyle>
          <a:p>
            <a:pPr lvl="0"/>
            <a:r>
              <a:rPr lang="en-US" dirty="0"/>
              <a:t>No: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A3E8128-DA9B-4726-A0AF-06FC77B7CF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408763" y="1985734"/>
            <a:ext cx="2717392" cy="4140746"/>
          </a:xfrm>
          <a:custGeom>
            <a:avLst/>
            <a:gdLst>
              <a:gd name="connsiteX0" fmla="*/ 0 w 2203200"/>
              <a:gd name="connsiteY0" fmla="*/ 0 h 4567465"/>
              <a:gd name="connsiteX1" fmla="*/ 2203200 w 2203200"/>
              <a:gd name="connsiteY1" fmla="*/ 0 h 4567465"/>
              <a:gd name="connsiteX2" fmla="*/ 2203200 w 2203200"/>
              <a:gd name="connsiteY2" fmla="*/ 4567465 h 4567465"/>
              <a:gd name="connsiteX3" fmla="*/ 0 w 2203200"/>
              <a:gd name="connsiteY3" fmla="*/ 4567465 h 4567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3200" h="4567465">
                <a:moveTo>
                  <a:pt x="0" y="0"/>
                </a:moveTo>
                <a:lnTo>
                  <a:pt x="2203200" y="0"/>
                </a:lnTo>
                <a:lnTo>
                  <a:pt x="2203200" y="4567465"/>
                </a:lnTo>
                <a:lnTo>
                  <a:pt x="0" y="45674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719037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 Opt.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31E3-128B-45FB-8346-408B09C4D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EE072-7C3D-4A60-AC79-0EA324F7C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878F-3A42-41C0-A391-4A4305B6D8C0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AA255-7F50-4036-819C-B140EDDCD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3BCAF0-2145-48D1-90A2-07565EF5A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4851776-7FCF-49CB-80B5-6A338BEEF3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1310005"/>
            <a:ext cx="11506200" cy="549275"/>
          </a:xfrm>
        </p:spPr>
        <p:txBody>
          <a:bodyPr/>
          <a:lstStyle>
            <a:lvl1pPr>
              <a:defRPr sz="140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5037892A-1E43-4D24-884F-B3F34F670D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848" y="1985735"/>
            <a:ext cx="5432400" cy="4140746"/>
          </a:xfrm>
          <a:solidFill>
            <a:schemeClr val="accent3"/>
          </a:solidFill>
          <a:effectLst>
            <a:outerShdw blurRad="142875" dist="19050" dir="5400000" algn="ctr" rotWithShape="0">
              <a:schemeClr val="tx1">
                <a:alpha val="15000"/>
              </a:schemeClr>
            </a:outerShdw>
          </a:effectLst>
        </p:spPr>
        <p:txBody>
          <a:bodyPr lIns="2952000" tIns="288000" rIns="144000"/>
          <a:lstStyle>
            <a:lvl1pPr>
              <a:spcBef>
                <a:spcPts val="1800"/>
              </a:spcBef>
              <a:spcAft>
                <a:spcPts val="600"/>
              </a:spcAft>
              <a:defRPr sz="2800">
                <a:solidFill>
                  <a:schemeClr val="tx2"/>
                </a:solidFill>
                <a:latin typeface="+mj-lt"/>
              </a:defRPr>
            </a:lvl1pPr>
            <a:lvl2pPr marL="0" indent="0">
              <a:buFontTx/>
              <a:buNone/>
              <a:defRPr>
                <a:latin typeface="+mj-lt"/>
              </a:defRPr>
            </a:lvl2pPr>
            <a:lvl3pPr marL="0" indent="0">
              <a:buFontTx/>
              <a:buNone/>
              <a:defRPr sz="1000"/>
            </a:lvl3pPr>
            <a:lvl4pPr marL="130175" indent="-130175">
              <a:buFont typeface="Arial" panose="020B0604020202020204" pitchFamily="34" charset="0"/>
              <a:buChar char="•"/>
              <a:defRPr sz="1000"/>
            </a:lvl4pPr>
            <a:lvl5pPr marL="327025" indent="-185738">
              <a:spcBef>
                <a:spcPts val="600"/>
              </a:spcBef>
              <a:buFont typeface="FreightText Pro Book" panose="02000603060000020004" pitchFamily="50" charset="0"/>
              <a:buChar char="–"/>
              <a:defRPr sz="1000"/>
            </a:lvl5pPr>
          </a:lstStyle>
          <a:p>
            <a:pPr lvl="0"/>
            <a:r>
              <a:rPr lang="en-US" dirty="0"/>
              <a:t>No: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41D8210-A389-493C-BF72-EAF4F844665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5848" y="1985734"/>
            <a:ext cx="2717392" cy="4140746"/>
          </a:xfrm>
          <a:custGeom>
            <a:avLst/>
            <a:gdLst>
              <a:gd name="connsiteX0" fmla="*/ 0 w 2203200"/>
              <a:gd name="connsiteY0" fmla="*/ 0 h 4567465"/>
              <a:gd name="connsiteX1" fmla="*/ 2203200 w 2203200"/>
              <a:gd name="connsiteY1" fmla="*/ 0 h 4567465"/>
              <a:gd name="connsiteX2" fmla="*/ 2203200 w 2203200"/>
              <a:gd name="connsiteY2" fmla="*/ 4567465 h 4567465"/>
              <a:gd name="connsiteX3" fmla="*/ 0 w 2203200"/>
              <a:gd name="connsiteY3" fmla="*/ 4567465 h 4567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3200" h="4567465">
                <a:moveTo>
                  <a:pt x="0" y="0"/>
                </a:moveTo>
                <a:lnTo>
                  <a:pt x="2203200" y="0"/>
                </a:lnTo>
                <a:lnTo>
                  <a:pt x="2203200" y="4567465"/>
                </a:lnTo>
                <a:lnTo>
                  <a:pt x="0" y="45674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737542DB-504E-4940-B598-B0EFB8EA76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8763" y="1985735"/>
            <a:ext cx="5432400" cy="4140746"/>
          </a:xfrm>
          <a:solidFill>
            <a:schemeClr val="accent3"/>
          </a:solidFill>
          <a:effectLst>
            <a:outerShdw blurRad="142875" dist="19050" dir="5400000" algn="ctr" rotWithShape="0">
              <a:schemeClr val="tx1">
                <a:alpha val="15000"/>
              </a:schemeClr>
            </a:outerShdw>
          </a:effectLst>
        </p:spPr>
        <p:txBody>
          <a:bodyPr lIns="2952000" tIns="288000" rIns="144000"/>
          <a:lstStyle>
            <a:lvl1pPr>
              <a:spcBef>
                <a:spcPts val="1800"/>
              </a:spcBef>
              <a:spcAft>
                <a:spcPts val="600"/>
              </a:spcAft>
              <a:defRPr sz="2800">
                <a:solidFill>
                  <a:schemeClr val="tx2"/>
                </a:solidFill>
                <a:latin typeface="+mj-lt"/>
              </a:defRPr>
            </a:lvl1pPr>
            <a:lvl2pPr marL="0" indent="0">
              <a:buFontTx/>
              <a:buNone/>
              <a:defRPr>
                <a:latin typeface="+mj-lt"/>
              </a:defRPr>
            </a:lvl2pPr>
            <a:lvl3pPr marL="0" indent="0">
              <a:buFontTx/>
              <a:buNone/>
              <a:defRPr sz="1000"/>
            </a:lvl3pPr>
            <a:lvl4pPr marL="130175" indent="-130175">
              <a:buFont typeface="Arial" panose="020B0604020202020204" pitchFamily="34" charset="0"/>
              <a:buChar char="•"/>
              <a:defRPr sz="1000"/>
            </a:lvl4pPr>
            <a:lvl5pPr marL="327025" indent="-185738">
              <a:spcBef>
                <a:spcPts val="600"/>
              </a:spcBef>
              <a:buFont typeface="FreightText Pro Book" panose="02000603060000020004" pitchFamily="50" charset="0"/>
              <a:buChar char="–"/>
              <a:defRPr sz="1000"/>
            </a:lvl5pPr>
          </a:lstStyle>
          <a:p>
            <a:pPr lvl="0"/>
            <a:r>
              <a:rPr lang="en-US" dirty="0"/>
              <a:t>No: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A3E8128-DA9B-4726-A0AF-06FC77B7CF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408763" y="1985734"/>
            <a:ext cx="2717392" cy="4140746"/>
          </a:xfrm>
          <a:custGeom>
            <a:avLst/>
            <a:gdLst>
              <a:gd name="connsiteX0" fmla="*/ 0 w 2203200"/>
              <a:gd name="connsiteY0" fmla="*/ 0 h 4567465"/>
              <a:gd name="connsiteX1" fmla="*/ 2203200 w 2203200"/>
              <a:gd name="connsiteY1" fmla="*/ 0 h 4567465"/>
              <a:gd name="connsiteX2" fmla="*/ 2203200 w 2203200"/>
              <a:gd name="connsiteY2" fmla="*/ 4567465 h 4567465"/>
              <a:gd name="connsiteX3" fmla="*/ 0 w 2203200"/>
              <a:gd name="connsiteY3" fmla="*/ 4567465 h 4567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3200" h="4567465">
                <a:moveTo>
                  <a:pt x="0" y="0"/>
                </a:moveTo>
                <a:lnTo>
                  <a:pt x="2203200" y="0"/>
                </a:lnTo>
                <a:lnTo>
                  <a:pt x="2203200" y="4567465"/>
                </a:lnTo>
                <a:lnTo>
                  <a:pt x="0" y="45674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5262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low Wheel Opt.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05891-3E89-4C7B-B852-882688816E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365125"/>
            <a:ext cx="3126694" cy="1325563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edit Master title </a:t>
            </a:r>
            <a:br>
              <a:rPr lang="en-US" dirty="0"/>
            </a:br>
            <a:r>
              <a:rPr lang="en-US" dirty="0"/>
              <a:t>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2A656-BE6E-42DC-83ED-722D61EA9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BE50-D2DF-432E-983C-73DD01C6451E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D0B45-71E8-4A32-B8B9-E1E96669A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B3362-333B-4FF1-B598-4D361C4C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71BE0E-2B30-4FE8-8222-3EDEB98194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4" y="2255519"/>
            <a:ext cx="2192354" cy="3921443"/>
          </a:xfrm>
          <a:custGeom>
            <a:avLst/>
            <a:gdLst>
              <a:gd name="connsiteX0" fmla="*/ 0 w 2979737"/>
              <a:gd name="connsiteY0" fmla="*/ 0 h 4351338"/>
              <a:gd name="connsiteX1" fmla="*/ 2979737 w 2979737"/>
              <a:gd name="connsiteY1" fmla="*/ 0 h 4351338"/>
              <a:gd name="connsiteX2" fmla="*/ 2979737 w 2979737"/>
              <a:gd name="connsiteY2" fmla="*/ 4351338 h 4351338"/>
              <a:gd name="connsiteX3" fmla="*/ 0 w 2979737"/>
              <a:gd name="connsiteY3" fmla="*/ 4351338 h 435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9737" h="4351338">
                <a:moveTo>
                  <a:pt x="0" y="0"/>
                </a:moveTo>
                <a:lnTo>
                  <a:pt x="2979737" y="0"/>
                </a:lnTo>
                <a:lnTo>
                  <a:pt x="2979737" y="4351338"/>
                </a:lnTo>
                <a:lnTo>
                  <a:pt x="0" y="43513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56BEAA-6A70-4E0C-92CF-1D8465B40FAA}"/>
              </a:ext>
            </a:extLst>
          </p:cNvPr>
          <p:cNvGrpSpPr/>
          <p:nvPr userDrawn="1"/>
        </p:nvGrpSpPr>
        <p:grpSpPr>
          <a:xfrm>
            <a:off x="2274052" y="588168"/>
            <a:ext cx="6946147" cy="6000471"/>
            <a:chOff x="2274052" y="588168"/>
            <a:chExt cx="6946147" cy="600047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D45FDA6-A37B-49D4-A8F5-A52604BAC01C}"/>
                </a:ext>
              </a:extLst>
            </p:cNvPr>
            <p:cNvGrpSpPr/>
            <p:nvPr/>
          </p:nvGrpSpPr>
          <p:grpSpPr>
            <a:xfrm>
              <a:off x="2274052" y="588168"/>
              <a:ext cx="6946147" cy="6000471"/>
              <a:chOff x="2582279" y="573833"/>
              <a:chExt cx="6917785" cy="5975970"/>
            </a:xfrm>
          </p:grpSpPr>
          <p:sp>
            <p:nvSpPr>
              <p:cNvPr id="87" name="Graphic 5">
                <a:extLst>
                  <a:ext uri="{FF2B5EF4-FFF2-40B4-BE49-F238E27FC236}">
                    <a16:creationId xmlns:a16="http://schemas.microsoft.com/office/drawing/2014/main" id="{949697B3-CDB2-4F81-8EBE-98F5963ADF2D}"/>
                  </a:ext>
                </a:extLst>
              </p:cNvPr>
              <p:cNvSpPr/>
              <p:nvPr/>
            </p:nvSpPr>
            <p:spPr>
              <a:xfrm>
                <a:off x="3663762" y="926200"/>
                <a:ext cx="5508000" cy="5472000"/>
              </a:xfrm>
              <a:custGeom>
                <a:avLst/>
                <a:gdLst>
                  <a:gd name="connsiteX0" fmla="*/ 1899192 w 3798383"/>
                  <a:gd name="connsiteY0" fmla="*/ 3798383 h 3798383"/>
                  <a:gd name="connsiteX1" fmla="*/ 0 w 3798383"/>
                  <a:gd name="connsiteY1" fmla="*/ 1899192 h 3798383"/>
                  <a:gd name="connsiteX2" fmla="*/ 1899192 w 3798383"/>
                  <a:gd name="connsiteY2" fmla="*/ 0 h 3798383"/>
                  <a:gd name="connsiteX3" fmla="*/ 3798384 w 3798383"/>
                  <a:gd name="connsiteY3" fmla="*/ 1899192 h 3798383"/>
                  <a:gd name="connsiteX4" fmla="*/ 1899192 w 3798383"/>
                  <a:gd name="connsiteY4" fmla="*/ 3798383 h 3798383"/>
                  <a:gd name="connsiteX5" fmla="*/ 1899192 w 3798383"/>
                  <a:gd name="connsiteY5" fmla="*/ 19677 h 3798383"/>
                  <a:gd name="connsiteX6" fmla="*/ 19677 w 3798383"/>
                  <a:gd name="connsiteY6" fmla="*/ 1899192 h 3798383"/>
                  <a:gd name="connsiteX7" fmla="*/ 1899192 w 3798383"/>
                  <a:gd name="connsiteY7" fmla="*/ 3778706 h 3798383"/>
                  <a:gd name="connsiteX8" fmla="*/ 3778707 w 3798383"/>
                  <a:gd name="connsiteY8" fmla="*/ 1899192 h 3798383"/>
                  <a:gd name="connsiteX9" fmla="*/ 1899192 w 3798383"/>
                  <a:gd name="connsiteY9" fmla="*/ 19677 h 3798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98383" h="3798383">
                    <a:moveTo>
                      <a:pt x="1899192" y="3798383"/>
                    </a:moveTo>
                    <a:cubicBezTo>
                      <a:pt x="851966" y="3798383"/>
                      <a:pt x="0" y="2946417"/>
                      <a:pt x="0" y="1899192"/>
                    </a:cubicBezTo>
                    <a:cubicBezTo>
                      <a:pt x="0" y="851966"/>
                      <a:pt x="851966" y="0"/>
                      <a:pt x="1899192" y="0"/>
                    </a:cubicBezTo>
                    <a:cubicBezTo>
                      <a:pt x="2946418" y="0"/>
                      <a:pt x="3798384" y="851966"/>
                      <a:pt x="3798384" y="1899192"/>
                    </a:cubicBezTo>
                    <a:cubicBezTo>
                      <a:pt x="3798384" y="2946417"/>
                      <a:pt x="2946418" y="3798383"/>
                      <a:pt x="1899192" y="3798383"/>
                    </a:cubicBezTo>
                    <a:close/>
                    <a:moveTo>
                      <a:pt x="1899192" y="19677"/>
                    </a:moveTo>
                    <a:cubicBezTo>
                      <a:pt x="862778" y="19677"/>
                      <a:pt x="19677" y="862777"/>
                      <a:pt x="19677" y="1899192"/>
                    </a:cubicBezTo>
                    <a:cubicBezTo>
                      <a:pt x="19677" y="2935606"/>
                      <a:pt x="862778" y="3778706"/>
                      <a:pt x="1899192" y="3778706"/>
                    </a:cubicBezTo>
                    <a:cubicBezTo>
                      <a:pt x="2935607" y="3778706"/>
                      <a:pt x="3778707" y="2935606"/>
                      <a:pt x="3778707" y="1899192"/>
                    </a:cubicBezTo>
                    <a:cubicBezTo>
                      <a:pt x="3778707" y="862777"/>
                      <a:pt x="2935607" y="19677"/>
                      <a:pt x="1899192" y="19677"/>
                    </a:cubicBezTo>
                    <a:close/>
                  </a:path>
                </a:pathLst>
              </a:custGeom>
              <a:solidFill>
                <a:srgbClr val="F3F3F3">
                  <a:alpha val="50196"/>
                </a:srgbClr>
              </a:solidFill>
              <a:ln w="10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900" dirty="0">
                  <a:latin typeface="+mj-lt"/>
                </a:endParaRPr>
              </a:p>
            </p:txBody>
          </p: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02AC414F-7718-450D-9402-DDD1AB933C78}"/>
                  </a:ext>
                </a:extLst>
              </p:cNvPr>
              <p:cNvGrpSpPr/>
              <p:nvPr/>
            </p:nvGrpSpPr>
            <p:grpSpPr>
              <a:xfrm>
                <a:off x="2582279" y="573833"/>
                <a:ext cx="6917785" cy="5975970"/>
                <a:chOff x="3178299" y="387322"/>
                <a:chExt cx="6626574" cy="5724406"/>
              </a:xfrm>
            </p:grpSpPr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52FB4978-2E26-4172-90AC-EBED3F521E2A}"/>
                    </a:ext>
                  </a:extLst>
                </p:cNvPr>
                <p:cNvSpPr txBox="1"/>
                <p:nvPr/>
              </p:nvSpPr>
              <p:spPr>
                <a:xfrm>
                  <a:off x="6032847" y="387322"/>
                  <a:ext cx="1589827" cy="354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:r>
                    <a:rPr lang="en-GB" sz="800" dirty="0">
                      <a:latin typeface="+mj-lt"/>
                    </a:rPr>
                    <a:t>ATTRIBUTE</a:t>
                  </a:r>
                </a:p>
              </p:txBody>
            </p:sp>
            <p:sp>
              <p:nvSpPr>
                <p:cNvPr id="90" name="Graphic 5">
                  <a:extLst>
                    <a:ext uri="{FF2B5EF4-FFF2-40B4-BE49-F238E27FC236}">
                      <a16:creationId xmlns:a16="http://schemas.microsoft.com/office/drawing/2014/main" id="{82BBF682-3858-4B4B-A780-33C7C42327CC}"/>
                    </a:ext>
                  </a:extLst>
                </p:cNvPr>
                <p:cNvSpPr/>
                <p:nvPr/>
              </p:nvSpPr>
              <p:spPr>
                <a:xfrm>
                  <a:off x="4545065" y="1041018"/>
                  <a:ext cx="4586870" cy="4586871"/>
                </a:xfrm>
                <a:custGeom>
                  <a:avLst/>
                  <a:gdLst>
                    <a:gd name="connsiteX0" fmla="*/ 1899192 w 3798383"/>
                    <a:gd name="connsiteY0" fmla="*/ 3798383 h 3798383"/>
                    <a:gd name="connsiteX1" fmla="*/ 0 w 3798383"/>
                    <a:gd name="connsiteY1" fmla="*/ 1899192 h 3798383"/>
                    <a:gd name="connsiteX2" fmla="*/ 1899192 w 3798383"/>
                    <a:gd name="connsiteY2" fmla="*/ 0 h 3798383"/>
                    <a:gd name="connsiteX3" fmla="*/ 3798384 w 3798383"/>
                    <a:gd name="connsiteY3" fmla="*/ 1899192 h 3798383"/>
                    <a:gd name="connsiteX4" fmla="*/ 1899192 w 3798383"/>
                    <a:gd name="connsiteY4" fmla="*/ 3798383 h 3798383"/>
                    <a:gd name="connsiteX5" fmla="*/ 1899192 w 3798383"/>
                    <a:gd name="connsiteY5" fmla="*/ 19677 h 3798383"/>
                    <a:gd name="connsiteX6" fmla="*/ 19677 w 3798383"/>
                    <a:gd name="connsiteY6" fmla="*/ 1899192 h 3798383"/>
                    <a:gd name="connsiteX7" fmla="*/ 1899192 w 3798383"/>
                    <a:gd name="connsiteY7" fmla="*/ 3778706 h 3798383"/>
                    <a:gd name="connsiteX8" fmla="*/ 3778707 w 3798383"/>
                    <a:gd name="connsiteY8" fmla="*/ 1899192 h 3798383"/>
                    <a:gd name="connsiteX9" fmla="*/ 1899192 w 3798383"/>
                    <a:gd name="connsiteY9" fmla="*/ 19677 h 3798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798383" h="3798383">
                      <a:moveTo>
                        <a:pt x="1899192" y="3798383"/>
                      </a:moveTo>
                      <a:cubicBezTo>
                        <a:pt x="851966" y="3798383"/>
                        <a:pt x="0" y="2946417"/>
                        <a:pt x="0" y="1899192"/>
                      </a:cubicBezTo>
                      <a:cubicBezTo>
                        <a:pt x="0" y="851966"/>
                        <a:pt x="851966" y="0"/>
                        <a:pt x="1899192" y="0"/>
                      </a:cubicBezTo>
                      <a:cubicBezTo>
                        <a:pt x="2946418" y="0"/>
                        <a:pt x="3798384" y="851966"/>
                        <a:pt x="3798384" y="1899192"/>
                      </a:cubicBezTo>
                      <a:cubicBezTo>
                        <a:pt x="3798384" y="2946417"/>
                        <a:pt x="2946418" y="3798383"/>
                        <a:pt x="1899192" y="3798383"/>
                      </a:cubicBezTo>
                      <a:close/>
                      <a:moveTo>
                        <a:pt x="1899192" y="19677"/>
                      </a:moveTo>
                      <a:cubicBezTo>
                        <a:pt x="862778" y="19677"/>
                        <a:pt x="19677" y="862777"/>
                        <a:pt x="19677" y="1899192"/>
                      </a:cubicBezTo>
                      <a:cubicBezTo>
                        <a:pt x="19677" y="2935606"/>
                        <a:pt x="862778" y="3778706"/>
                        <a:pt x="1899192" y="3778706"/>
                      </a:cubicBezTo>
                      <a:cubicBezTo>
                        <a:pt x="2935607" y="3778706"/>
                        <a:pt x="3778707" y="2935606"/>
                        <a:pt x="3778707" y="1899192"/>
                      </a:cubicBezTo>
                      <a:cubicBezTo>
                        <a:pt x="3778707" y="862777"/>
                        <a:pt x="2935607" y="19677"/>
                        <a:pt x="1899192" y="19677"/>
                      </a:cubicBezTo>
                      <a:close/>
                    </a:path>
                  </a:pathLst>
                </a:custGeom>
                <a:solidFill>
                  <a:srgbClr val="F3F3F3">
                    <a:alpha val="50196"/>
                  </a:srgbClr>
                </a:solidFill>
                <a:ln w="108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sz="900" dirty="0">
                    <a:latin typeface="+mj-lt"/>
                  </a:endParaRPr>
                </a:p>
              </p:txBody>
            </p:sp>
            <p:sp>
              <p:nvSpPr>
                <p:cNvPr id="91" name="Graphic 5">
                  <a:extLst>
                    <a:ext uri="{FF2B5EF4-FFF2-40B4-BE49-F238E27FC236}">
                      <a16:creationId xmlns:a16="http://schemas.microsoft.com/office/drawing/2014/main" id="{B6C8BA94-D77F-48DA-B58E-5A27D5E8BD53}"/>
                    </a:ext>
                  </a:extLst>
                </p:cNvPr>
                <p:cNvSpPr/>
                <p:nvPr/>
              </p:nvSpPr>
              <p:spPr>
                <a:xfrm>
                  <a:off x="4870945" y="1366898"/>
                  <a:ext cx="3935110" cy="3935109"/>
                </a:xfrm>
                <a:custGeom>
                  <a:avLst/>
                  <a:gdLst>
                    <a:gd name="connsiteX0" fmla="*/ 1629331 w 3258661"/>
                    <a:gd name="connsiteY0" fmla="*/ 3258661 h 3258660"/>
                    <a:gd name="connsiteX1" fmla="*/ 0 w 3258661"/>
                    <a:gd name="connsiteY1" fmla="*/ 1629330 h 3258660"/>
                    <a:gd name="connsiteX2" fmla="*/ 1629331 w 3258661"/>
                    <a:gd name="connsiteY2" fmla="*/ 0 h 3258660"/>
                    <a:gd name="connsiteX3" fmla="*/ 3258662 w 3258661"/>
                    <a:gd name="connsiteY3" fmla="*/ 1629330 h 3258660"/>
                    <a:gd name="connsiteX4" fmla="*/ 1629331 w 3258661"/>
                    <a:gd name="connsiteY4" fmla="*/ 3258661 h 3258660"/>
                    <a:gd name="connsiteX5" fmla="*/ 1629331 w 3258661"/>
                    <a:gd name="connsiteY5" fmla="*/ 19677 h 3258660"/>
                    <a:gd name="connsiteX6" fmla="*/ 19677 w 3258661"/>
                    <a:gd name="connsiteY6" fmla="*/ 1629330 h 3258660"/>
                    <a:gd name="connsiteX7" fmla="*/ 1629331 w 3258661"/>
                    <a:gd name="connsiteY7" fmla="*/ 3238983 h 3258660"/>
                    <a:gd name="connsiteX8" fmla="*/ 3238984 w 3258661"/>
                    <a:gd name="connsiteY8" fmla="*/ 1629330 h 3258660"/>
                    <a:gd name="connsiteX9" fmla="*/ 1629331 w 3258661"/>
                    <a:gd name="connsiteY9" fmla="*/ 19677 h 3258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258661" h="3258660">
                      <a:moveTo>
                        <a:pt x="1629331" y="3258661"/>
                      </a:moveTo>
                      <a:cubicBezTo>
                        <a:pt x="730874" y="3258661"/>
                        <a:pt x="0" y="2527787"/>
                        <a:pt x="0" y="1629330"/>
                      </a:cubicBezTo>
                      <a:cubicBezTo>
                        <a:pt x="0" y="730874"/>
                        <a:pt x="730874" y="0"/>
                        <a:pt x="1629331" y="0"/>
                      </a:cubicBezTo>
                      <a:cubicBezTo>
                        <a:pt x="2527787" y="0"/>
                        <a:pt x="3258662" y="730874"/>
                        <a:pt x="3258662" y="1629330"/>
                      </a:cubicBezTo>
                      <a:cubicBezTo>
                        <a:pt x="3258662" y="2527787"/>
                        <a:pt x="2527787" y="3258661"/>
                        <a:pt x="1629331" y="3258661"/>
                      </a:cubicBezTo>
                      <a:close/>
                      <a:moveTo>
                        <a:pt x="1629331" y="19677"/>
                      </a:moveTo>
                      <a:cubicBezTo>
                        <a:pt x="741794" y="19677"/>
                        <a:pt x="19677" y="741794"/>
                        <a:pt x="19677" y="1629330"/>
                      </a:cubicBezTo>
                      <a:cubicBezTo>
                        <a:pt x="19677" y="2516867"/>
                        <a:pt x="741794" y="3238983"/>
                        <a:pt x="1629331" y="3238983"/>
                      </a:cubicBezTo>
                      <a:cubicBezTo>
                        <a:pt x="2516867" y="3238983"/>
                        <a:pt x="3238984" y="2516867"/>
                        <a:pt x="3238984" y="1629330"/>
                      </a:cubicBezTo>
                      <a:cubicBezTo>
                        <a:pt x="3238984" y="741686"/>
                        <a:pt x="2516867" y="19677"/>
                        <a:pt x="1629331" y="19677"/>
                      </a:cubicBezTo>
                      <a:close/>
                    </a:path>
                  </a:pathLst>
                </a:custGeom>
                <a:solidFill>
                  <a:srgbClr val="F3F3F3">
                    <a:alpha val="50196"/>
                  </a:srgbClr>
                </a:solidFill>
                <a:ln w="108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sz="900" dirty="0">
                    <a:latin typeface="+mj-lt"/>
                  </a:endParaRPr>
                </a:p>
              </p:txBody>
            </p:sp>
            <p:sp>
              <p:nvSpPr>
                <p:cNvPr id="92" name="Graphic 5">
                  <a:extLst>
                    <a:ext uri="{FF2B5EF4-FFF2-40B4-BE49-F238E27FC236}">
                      <a16:creationId xmlns:a16="http://schemas.microsoft.com/office/drawing/2014/main" id="{434326F0-6474-4E9B-8B47-E6FDAF4897AA}"/>
                    </a:ext>
                  </a:extLst>
                </p:cNvPr>
                <p:cNvSpPr/>
                <p:nvPr/>
              </p:nvSpPr>
              <p:spPr>
                <a:xfrm>
                  <a:off x="5196826" y="1692780"/>
                  <a:ext cx="3283350" cy="3283349"/>
                </a:xfrm>
                <a:custGeom>
                  <a:avLst/>
                  <a:gdLst>
                    <a:gd name="connsiteX0" fmla="*/ 1359469 w 2718939"/>
                    <a:gd name="connsiteY0" fmla="*/ 2718938 h 2718938"/>
                    <a:gd name="connsiteX1" fmla="*/ 0 w 2718939"/>
                    <a:gd name="connsiteY1" fmla="*/ 1359469 h 2718938"/>
                    <a:gd name="connsiteX2" fmla="*/ 1359469 w 2718939"/>
                    <a:gd name="connsiteY2" fmla="*/ 0 h 2718938"/>
                    <a:gd name="connsiteX3" fmla="*/ 2718939 w 2718939"/>
                    <a:gd name="connsiteY3" fmla="*/ 1359469 h 2718938"/>
                    <a:gd name="connsiteX4" fmla="*/ 1359469 w 2718939"/>
                    <a:gd name="connsiteY4" fmla="*/ 2718938 h 2718938"/>
                    <a:gd name="connsiteX5" fmla="*/ 1359469 w 2718939"/>
                    <a:gd name="connsiteY5" fmla="*/ 19677 h 2718938"/>
                    <a:gd name="connsiteX6" fmla="*/ 19677 w 2718939"/>
                    <a:gd name="connsiteY6" fmla="*/ 1359469 h 2718938"/>
                    <a:gd name="connsiteX7" fmla="*/ 1359469 w 2718939"/>
                    <a:gd name="connsiteY7" fmla="*/ 2699261 h 2718938"/>
                    <a:gd name="connsiteX8" fmla="*/ 2699262 w 2718939"/>
                    <a:gd name="connsiteY8" fmla="*/ 1359469 h 2718938"/>
                    <a:gd name="connsiteX9" fmla="*/ 1359469 w 2718939"/>
                    <a:gd name="connsiteY9" fmla="*/ 19677 h 2718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18939" h="2718938">
                      <a:moveTo>
                        <a:pt x="1359469" y="2718938"/>
                      </a:moveTo>
                      <a:cubicBezTo>
                        <a:pt x="609891" y="2718938"/>
                        <a:pt x="0" y="2109048"/>
                        <a:pt x="0" y="1359469"/>
                      </a:cubicBezTo>
                      <a:cubicBezTo>
                        <a:pt x="0" y="609891"/>
                        <a:pt x="609891" y="0"/>
                        <a:pt x="1359469" y="0"/>
                      </a:cubicBezTo>
                      <a:cubicBezTo>
                        <a:pt x="2109048" y="0"/>
                        <a:pt x="2718939" y="609891"/>
                        <a:pt x="2718939" y="1359469"/>
                      </a:cubicBezTo>
                      <a:cubicBezTo>
                        <a:pt x="2718939" y="2109048"/>
                        <a:pt x="2109156" y="2718938"/>
                        <a:pt x="1359469" y="2718938"/>
                      </a:cubicBezTo>
                      <a:close/>
                      <a:moveTo>
                        <a:pt x="1359469" y="19677"/>
                      </a:moveTo>
                      <a:cubicBezTo>
                        <a:pt x="620703" y="19677"/>
                        <a:pt x="19677" y="620702"/>
                        <a:pt x="19677" y="1359469"/>
                      </a:cubicBezTo>
                      <a:cubicBezTo>
                        <a:pt x="19677" y="2098236"/>
                        <a:pt x="620703" y="2699261"/>
                        <a:pt x="1359469" y="2699261"/>
                      </a:cubicBezTo>
                      <a:cubicBezTo>
                        <a:pt x="2098237" y="2699261"/>
                        <a:pt x="2699262" y="2098236"/>
                        <a:pt x="2699262" y="1359469"/>
                      </a:cubicBezTo>
                      <a:cubicBezTo>
                        <a:pt x="2699262" y="620702"/>
                        <a:pt x="2098237" y="19677"/>
                        <a:pt x="1359469" y="19677"/>
                      </a:cubicBezTo>
                      <a:close/>
                    </a:path>
                  </a:pathLst>
                </a:custGeom>
                <a:solidFill>
                  <a:srgbClr val="F3F3F3">
                    <a:alpha val="50196"/>
                  </a:srgbClr>
                </a:solidFill>
                <a:ln w="108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sz="900" dirty="0">
                    <a:latin typeface="+mj-lt"/>
                  </a:endParaRPr>
                </a:p>
              </p:txBody>
            </p:sp>
            <p:sp>
              <p:nvSpPr>
                <p:cNvPr id="93" name="Graphic 5">
                  <a:extLst>
                    <a:ext uri="{FF2B5EF4-FFF2-40B4-BE49-F238E27FC236}">
                      <a16:creationId xmlns:a16="http://schemas.microsoft.com/office/drawing/2014/main" id="{2D9769B8-3D9F-47BA-8D56-C66115F2DE88}"/>
                    </a:ext>
                  </a:extLst>
                </p:cNvPr>
                <p:cNvSpPr/>
                <p:nvPr/>
              </p:nvSpPr>
              <p:spPr>
                <a:xfrm>
                  <a:off x="5522706" y="2018660"/>
                  <a:ext cx="2631588" cy="2631587"/>
                </a:xfrm>
                <a:custGeom>
                  <a:avLst/>
                  <a:gdLst>
                    <a:gd name="connsiteX0" fmla="*/ 1089608 w 2179216"/>
                    <a:gd name="connsiteY0" fmla="*/ 2179216 h 2179215"/>
                    <a:gd name="connsiteX1" fmla="*/ 0 w 2179216"/>
                    <a:gd name="connsiteY1" fmla="*/ 1089608 h 2179215"/>
                    <a:gd name="connsiteX2" fmla="*/ 1089608 w 2179216"/>
                    <a:gd name="connsiteY2" fmla="*/ 0 h 2179215"/>
                    <a:gd name="connsiteX3" fmla="*/ 2179216 w 2179216"/>
                    <a:gd name="connsiteY3" fmla="*/ 1089608 h 2179215"/>
                    <a:gd name="connsiteX4" fmla="*/ 1089608 w 2179216"/>
                    <a:gd name="connsiteY4" fmla="*/ 2179216 h 2179215"/>
                    <a:gd name="connsiteX5" fmla="*/ 1089608 w 2179216"/>
                    <a:gd name="connsiteY5" fmla="*/ 19677 h 2179215"/>
                    <a:gd name="connsiteX6" fmla="*/ 19677 w 2179216"/>
                    <a:gd name="connsiteY6" fmla="*/ 1089608 h 2179215"/>
                    <a:gd name="connsiteX7" fmla="*/ 1089608 w 2179216"/>
                    <a:gd name="connsiteY7" fmla="*/ 2159538 h 2179215"/>
                    <a:gd name="connsiteX8" fmla="*/ 2159539 w 2179216"/>
                    <a:gd name="connsiteY8" fmla="*/ 1089608 h 2179215"/>
                    <a:gd name="connsiteX9" fmla="*/ 1089608 w 2179216"/>
                    <a:gd name="connsiteY9" fmla="*/ 19677 h 2179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179216" h="2179215">
                      <a:moveTo>
                        <a:pt x="1089608" y="2179216"/>
                      </a:moveTo>
                      <a:cubicBezTo>
                        <a:pt x="488799" y="2179216"/>
                        <a:pt x="0" y="1690417"/>
                        <a:pt x="0" y="1089608"/>
                      </a:cubicBezTo>
                      <a:cubicBezTo>
                        <a:pt x="0" y="488799"/>
                        <a:pt x="488799" y="0"/>
                        <a:pt x="1089608" y="0"/>
                      </a:cubicBezTo>
                      <a:cubicBezTo>
                        <a:pt x="1690417" y="0"/>
                        <a:pt x="2179216" y="488799"/>
                        <a:pt x="2179216" y="1089608"/>
                      </a:cubicBezTo>
                      <a:cubicBezTo>
                        <a:pt x="2179216" y="1690417"/>
                        <a:pt x="1690417" y="2179216"/>
                        <a:pt x="1089608" y="2179216"/>
                      </a:cubicBezTo>
                      <a:close/>
                      <a:moveTo>
                        <a:pt x="1089608" y="19677"/>
                      </a:moveTo>
                      <a:cubicBezTo>
                        <a:pt x="499611" y="19677"/>
                        <a:pt x="19677" y="499611"/>
                        <a:pt x="19677" y="1089608"/>
                      </a:cubicBezTo>
                      <a:cubicBezTo>
                        <a:pt x="19677" y="1679605"/>
                        <a:pt x="499611" y="2159538"/>
                        <a:pt x="1089608" y="2159538"/>
                      </a:cubicBezTo>
                      <a:cubicBezTo>
                        <a:pt x="1679605" y="2159538"/>
                        <a:pt x="2159539" y="1679605"/>
                        <a:pt x="2159539" y="1089608"/>
                      </a:cubicBezTo>
                      <a:cubicBezTo>
                        <a:pt x="2159539" y="499611"/>
                        <a:pt x="1679605" y="19677"/>
                        <a:pt x="1089608" y="19677"/>
                      </a:cubicBez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 w="108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sz="900" dirty="0">
                    <a:latin typeface="+mj-lt"/>
                  </a:endParaRPr>
                </a:p>
              </p:txBody>
            </p:sp>
            <p:sp>
              <p:nvSpPr>
                <p:cNvPr id="94" name="Graphic 5">
                  <a:extLst>
                    <a:ext uri="{FF2B5EF4-FFF2-40B4-BE49-F238E27FC236}">
                      <a16:creationId xmlns:a16="http://schemas.microsoft.com/office/drawing/2014/main" id="{83789BD7-14EF-4352-9637-21C01AF6682A}"/>
                    </a:ext>
                  </a:extLst>
                </p:cNvPr>
                <p:cNvSpPr/>
                <p:nvPr/>
              </p:nvSpPr>
              <p:spPr>
                <a:xfrm>
                  <a:off x="5848586" y="2344540"/>
                  <a:ext cx="1979827" cy="1979827"/>
                </a:xfrm>
                <a:custGeom>
                  <a:avLst/>
                  <a:gdLst>
                    <a:gd name="connsiteX0" fmla="*/ 819747 w 1639493"/>
                    <a:gd name="connsiteY0" fmla="*/ 1639494 h 1639493"/>
                    <a:gd name="connsiteX1" fmla="*/ 0 w 1639493"/>
                    <a:gd name="connsiteY1" fmla="*/ 819747 h 1639493"/>
                    <a:gd name="connsiteX2" fmla="*/ 819747 w 1639493"/>
                    <a:gd name="connsiteY2" fmla="*/ 0 h 1639493"/>
                    <a:gd name="connsiteX3" fmla="*/ 1639494 w 1639493"/>
                    <a:gd name="connsiteY3" fmla="*/ 819747 h 1639493"/>
                    <a:gd name="connsiteX4" fmla="*/ 819747 w 1639493"/>
                    <a:gd name="connsiteY4" fmla="*/ 1639494 h 1639493"/>
                    <a:gd name="connsiteX5" fmla="*/ 819747 w 1639493"/>
                    <a:gd name="connsiteY5" fmla="*/ 19677 h 1639493"/>
                    <a:gd name="connsiteX6" fmla="*/ 19677 w 1639493"/>
                    <a:gd name="connsiteY6" fmla="*/ 819747 h 1639493"/>
                    <a:gd name="connsiteX7" fmla="*/ 819747 w 1639493"/>
                    <a:gd name="connsiteY7" fmla="*/ 1619816 h 1639493"/>
                    <a:gd name="connsiteX8" fmla="*/ 1619816 w 1639493"/>
                    <a:gd name="connsiteY8" fmla="*/ 819747 h 1639493"/>
                    <a:gd name="connsiteX9" fmla="*/ 819747 w 1639493"/>
                    <a:gd name="connsiteY9" fmla="*/ 19677 h 1639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39493" h="1639493">
                      <a:moveTo>
                        <a:pt x="819747" y="1639494"/>
                      </a:moveTo>
                      <a:cubicBezTo>
                        <a:pt x="367708" y="1639494"/>
                        <a:pt x="0" y="1271786"/>
                        <a:pt x="0" y="819747"/>
                      </a:cubicBezTo>
                      <a:cubicBezTo>
                        <a:pt x="0" y="367708"/>
                        <a:pt x="367708" y="0"/>
                        <a:pt x="819747" y="0"/>
                      </a:cubicBezTo>
                      <a:cubicBezTo>
                        <a:pt x="1271786" y="0"/>
                        <a:pt x="1639494" y="367708"/>
                        <a:pt x="1639494" y="819747"/>
                      </a:cubicBezTo>
                      <a:cubicBezTo>
                        <a:pt x="1639494" y="1271786"/>
                        <a:pt x="1271786" y="1639494"/>
                        <a:pt x="819747" y="1639494"/>
                      </a:cubicBezTo>
                      <a:close/>
                      <a:moveTo>
                        <a:pt x="819747" y="19677"/>
                      </a:moveTo>
                      <a:cubicBezTo>
                        <a:pt x="378628" y="19677"/>
                        <a:pt x="19677" y="378627"/>
                        <a:pt x="19677" y="819747"/>
                      </a:cubicBezTo>
                      <a:cubicBezTo>
                        <a:pt x="19677" y="1260866"/>
                        <a:pt x="378628" y="1619816"/>
                        <a:pt x="819747" y="1619816"/>
                      </a:cubicBezTo>
                      <a:cubicBezTo>
                        <a:pt x="1260866" y="1619816"/>
                        <a:pt x="1619816" y="1260866"/>
                        <a:pt x="1619816" y="819747"/>
                      </a:cubicBezTo>
                      <a:cubicBezTo>
                        <a:pt x="1619816" y="378519"/>
                        <a:pt x="1260974" y="19677"/>
                        <a:pt x="819747" y="19677"/>
                      </a:cubicBezTo>
                      <a:close/>
                    </a:path>
                  </a:pathLst>
                </a:custGeom>
                <a:solidFill>
                  <a:srgbClr val="F3F3F3">
                    <a:alpha val="50196"/>
                  </a:srgbClr>
                </a:solidFill>
                <a:ln w="108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sz="900" dirty="0">
                    <a:latin typeface="+mj-lt"/>
                  </a:endParaRPr>
                </a:p>
              </p:txBody>
            </p: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68D744BA-1120-4101-8C13-6EE7D2A7FE01}"/>
                    </a:ext>
                  </a:extLst>
                </p:cNvPr>
                <p:cNvGrpSpPr/>
                <p:nvPr/>
              </p:nvGrpSpPr>
              <p:grpSpPr>
                <a:xfrm>
                  <a:off x="6687724" y="1227618"/>
                  <a:ext cx="2257640" cy="2257633"/>
                  <a:chOff x="5164815" y="2531018"/>
                  <a:chExt cx="1869550" cy="1869544"/>
                </a:xfrm>
              </p:grpSpPr>
              <p:sp>
                <p:nvSpPr>
                  <p:cNvPr id="179" name="Graphic 5">
                    <a:extLst>
                      <a:ext uri="{FF2B5EF4-FFF2-40B4-BE49-F238E27FC236}">
                        <a16:creationId xmlns:a16="http://schemas.microsoft.com/office/drawing/2014/main" id="{20621A32-92F2-4FC8-AB41-F2871F3801D6}"/>
                      </a:ext>
                    </a:extLst>
                  </p:cNvPr>
                  <p:cNvSpPr/>
                  <p:nvPr/>
                </p:nvSpPr>
                <p:spPr>
                  <a:xfrm>
                    <a:off x="5269996" y="2636842"/>
                    <a:ext cx="1659171" cy="1658521"/>
                  </a:xfrm>
                  <a:custGeom>
                    <a:avLst/>
                    <a:gdLst>
                      <a:gd name="connsiteX0" fmla="*/ 1639494 w 1659171"/>
                      <a:gd name="connsiteY0" fmla="*/ 1658522 h 1658521"/>
                      <a:gd name="connsiteX1" fmla="*/ 1619816 w 1659171"/>
                      <a:gd name="connsiteY1" fmla="*/ 1638845 h 1658521"/>
                      <a:gd name="connsiteX2" fmla="*/ 19677 w 1659171"/>
                      <a:gd name="connsiteY2" fmla="*/ 39355 h 1658521"/>
                      <a:gd name="connsiteX3" fmla="*/ 0 w 1659171"/>
                      <a:gd name="connsiteY3" fmla="*/ 19677 h 1658521"/>
                      <a:gd name="connsiteX4" fmla="*/ 19677 w 1659171"/>
                      <a:gd name="connsiteY4" fmla="*/ 0 h 1658521"/>
                      <a:gd name="connsiteX5" fmla="*/ 1179238 w 1659171"/>
                      <a:gd name="connsiteY5" fmla="*/ 479717 h 1658521"/>
                      <a:gd name="connsiteX6" fmla="*/ 1659171 w 1659171"/>
                      <a:gd name="connsiteY6" fmla="*/ 1638845 h 1658521"/>
                      <a:gd name="connsiteX7" fmla="*/ 1639494 w 1659171"/>
                      <a:gd name="connsiteY7" fmla="*/ 1658522 h 16585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59171" h="1658521">
                        <a:moveTo>
                          <a:pt x="1639494" y="1658522"/>
                        </a:moveTo>
                        <a:cubicBezTo>
                          <a:pt x="1628574" y="1658522"/>
                          <a:pt x="1619816" y="1649765"/>
                          <a:pt x="1619816" y="1638845"/>
                        </a:cubicBezTo>
                        <a:cubicBezTo>
                          <a:pt x="1619816" y="756930"/>
                          <a:pt x="902024" y="39355"/>
                          <a:pt x="19677" y="39355"/>
                        </a:cubicBezTo>
                        <a:cubicBezTo>
                          <a:pt x="8757" y="39355"/>
                          <a:pt x="0" y="30489"/>
                          <a:pt x="0" y="19677"/>
                        </a:cubicBezTo>
                        <a:cubicBezTo>
                          <a:pt x="0" y="8866"/>
                          <a:pt x="8866" y="0"/>
                          <a:pt x="19677" y="0"/>
                        </a:cubicBezTo>
                        <a:cubicBezTo>
                          <a:pt x="457986" y="0"/>
                          <a:pt x="869805" y="170393"/>
                          <a:pt x="1179238" y="479717"/>
                        </a:cubicBezTo>
                        <a:cubicBezTo>
                          <a:pt x="1488778" y="789041"/>
                          <a:pt x="1659171" y="1200753"/>
                          <a:pt x="1659171" y="1638845"/>
                        </a:cubicBezTo>
                        <a:cubicBezTo>
                          <a:pt x="1659171" y="1649656"/>
                          <a:pt x="1650414" y="1658522"/>
                          <a:pt x="1639494" y="1658522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 w="108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 sz="900" dirty="0">
                      <a:latin typeface="+mj-lt"/>
                    </a:endParaRPr>
                  </a:p>
                </p:txBody>
              </p:sp>
              <p:sp>
                <p:nvSpPr>
                  <p:cNvPr id="180" name="Graphic 5">
                    <a:extLst>
                      <a:ext uri="{FF2B5EF4-FFF2-40B4-BE49-F238E27FC236}">
                        <a16:creationId xmlns:a16="http://schemas.microsoft.com/office/drawing/2014/main" id="{924330C5-9E81-4A05-89F7-7C2FB066B720}"/>
                      </a:ext>
                    </a:extLst>
                  </p:cNvPr>
                  <p:cNvSpPr/>
                  <p:nvPr/>
                </p:nvSpPr>
                <p:spPr>
                  <a:xfrm>
                    <a:off x="6310410" y="3005198"/>
                    <a:ext cx="249751" cy="249102"/>
                  </a:xfrm>
                  <a:custGeom>
                    <a:avLst/>
                    <a:gdLst>
                      <a:gd name="connsiteX0" fmla="*/ 249751 w 249751"/>
                      <a:gd name="connsiteY0" fmla="*/ 124551 h 249102"/>
                      <a:gd name="connsiteX1" fmla="*/ 124876 w 249751"/>
                      <a:gd name="connsiteY1" fmla="*/ 249103 h 249102"/>
                      <a:gd name="connsiteX2" fmla="*/ 0 w 249751"/>
                      <a:gd name="connsiteY2" fmla="*/ 124551 h 249102"/>
                      <a:gd name="connsiteX3" fmla="*/ 124876 w 249751"/>
                      <a:gd name="connsiteY3" fmla="*/ 0 h 249102"/>
                      <a:gd name="connsiteX4" fmla="*/ 249751 w 249751"/>
                      <a:gd name="connsiteY4" fmla="*/ 124551 h 2491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9751" h="249102">
                        <a:moveTo>
                          <a:pt x="249751" y="124551"/>
                        </a:moveTo>
                        <a:cubicBezTo>
                          <a:pt x="249751" y="193339"/>
                          <a:pt x="193843" y="249103"/>
                          <a:pt x="124876" y="249103"/>
                        </a:cubicBezTo>
                        <a:cubicBezTo>
                          <a:pt x="55909" y="249103"/>
                          <a:pt x="0" y="193339"/>
                          <a:pt x="0" y="124551"/>
                        </a:cubicBezTo>
                        <a:cubicBezTo>
                          <a:pt x="0" y="55764"/>
                          <a:pt x="55909" y="0"/>
                          <a:pt x="124876" y="0"/>
                        </a:cubicBezTo>
                        <a:cubicBezTo>
                          <a:pt x="193843" y="0"/>
                          <a:pt x="249751" y="55764"/>
                          <a:pt x="249751" y="124551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 w="108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 sz="900" dirty="0">
                      <a:latin typeface="+mj-lt"/>
                    </a:endParaRPr>
                  </a:p>
                </p:txBody>
              </p:sp>
              <p:sp>
                <p:nvSpPr>
                  <p:cNvPr id="181" name="Graphic 5">
                    <a:extLst>
                      <a:ext uri="{FF2B5EF4-FFF2-40B4-BE49-F238E27FC236}">
                        <a16:creationId xmlns:a16="http://schemas.microsoft.com/office/drawing/2014/main" id="{C4855E8D-0F33-41CB-BF13-23C1278DFBCE}"/>
                      </a:ext>
                    </a:extLst>
                  </p:cNvPr>
                  <p:cNvSpPr/>
                  <p:nvPr/>
                </p:nvSpPr>
                <p:spPr>
                  <a:xfrm>
                    <a:off x="6784614" y="4150811"/>
                    <a:ext cx="249751" cy="249751"/>
                  </a:xfrm>
                  <a:custGeom>
                    <a:avLst/>
                    <a:gdLst>
                      <a:gd name="connsiteX0" fmla="*/ 249751 w 249751"/>
                      <a:gd name="connsiteY0" fmla="*/ 124876 h 249751"/>
                      <a:gd name="connsiteX1" fmla="*/ 124876 w 249751"/>
                      <a:gd name="connsiteY1" fmla="*/ 249751 h 249751"/>
                      <a:gd name="connsiteX2" fmla="*/ 0 w 249751"/>
                      <a:gd name="connsiteY2" fmla="*/ 124876 h 249751"/>
                      <a:gd name="connsiteX3" fmla="*/ 124876 w 249751"/>
                      <a:gd name="connsiteY3" fmla="*/ 0 h 249751"/>
                      <a:gd name="connsiteX4" fmla="*/ 249751 w 249751"/>
                      <a:gd name="connsiteY4" fmla="*/ 124876 h 249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9751" h="249751">
                        <a:moveTo>
                          <a:pt x="249751" y="124876"/>
                        </a:moveTo>
                        <a:cubicBezTo>
                          <a:pt x="249751" y="193843"/>
                          <a:pt x="193843" y="249751"/>
                          <a:pt x="124876" y="249751"/>
                        </a:cubicBezTo>
                        <a:cubicBezTo>
                          <a:pt x="55909" y="249751"/>
                          <a:pt x="0" y="193843"/>
                          <a:pt x="0" y="124876"/>
                        </a:cubicBezTo>
                        <a:cubicBezTo>
                          <a:pt x="0" y="55909"/>
                          <a:pt x="55909" y="0"/>
                          <a:pt x="124876" y="0"/>
                        </a:cubicBezTo>
                        <a:cubicBezTo>
                          <a:pt x="193843" y="0"/>
                          <a:pt x="249751" y="55909"/>
                          <a:pt x="249751" y="124876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 w="108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 sz="900" dirty="0">
                      <a:latin typeface="+mj-lt"/>
                    </a:endParaRPr>
                  </a:p>
                </p:txBody>
              </p:sp>
              <p:sp>
                <p:nvSpPr>
                  <p:cNvPr id="182" name="Graphic 5">
                    <a:extLst>
                      <a:ext uri="{FF2B5EF4-FFF2-40B4-BE49-F238E27FC236}">
                        <a16:creationId xmlns:a16="http://schemas.microsoft.com/office/drawing/2014/main" id="{2481D433-884E-4042-B6DD-C53544302A0A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5164815" y="2531018"/>
                    <a:ext cx="249749" cy="249748"/>
                  </a:xfrm>
                  <a:custGeom>
                    <a:avLst/>
                    <a:gdLst>
                      <a:gd name="connsiteX0" fmla="*/ 249749 w 249749"/>
                      <a:gd name="connsiteY0" fmla="*/ 124874 h 249748"/>
                      <a:gd name="connsiteX1" fmla="*/ 124875 w 249749"/>
                      <a:gd name="connsiteY1" fmla="*/ 249749 h 249748"/>
                      <a:gd name="connsiteX2" fmla="*/ 0 w 249749"/>
                      <a:gd name="connsiteY2" fmla="*/ 124874 h 249748"/>
                      <a:gd name="connsiteX3" fmla="*/ 124875 w 249749"/>
                      <a:gd name="connsiteY3" fmla="*/ 0 h 249748"/>
                      <a:gd name="connsiteX4" fmla="*/ 249749 w 249749"/>
                      <a:gd name="connsiteY4" fmla="*/ 124874 h 249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9749" h="249748">
                        <a:moveTo>
                          <a:pt x="249749" y="124874"/>
                        </a:moveTo>
                        <a:cubicBezTo>
                          <a:pt x="249749" y="193841"/>
                          <a:pt x="193841" y="249749"/>
                          <a:pt x="124875" y="249749"/>
                        </a:cubicBezTo>
                        <a:cubicBezTo>
                          <a:pt x="55908" y="249749"/>
                          <a:pt x="0" y="193841"/>
                          <a:pt x="0" y="124874"/>
                        </a:cubicBezTo>
                        <a:cubicBezTo>
                          <a:pt x="0" y="55908"/>
                          <a:pt x="55908" y="0"/>
                          <a:pt x="124875" y="0"/>
                        </a:cubicBezTo>
                        <a:cubicBezTo>
                          <a:pt x="193841" y="0"/>
                          <a:pt x="249749" y="55908"/>
                          <a:pt x="249749" y="124874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 w="108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 sz="900" dirty="0">
                      <a:latin typeface="+mj-lt"/>
                    </a:endParaRPr>
                  </a:p>
                </p:txBody>
              </p:sp>
            </p:grpSp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4D4A9088-23BC-4BD3-863B-FD185EC25940}"/>
                    </a:ext>
                  </a:extLst>
                </p:cNvPr>
                <p:cNvGrpSpPr/>
                <p:nvPr/>
              </p:nvGrpSpPr>
              <p:grpSpPr>
                <a:xfrm>
                  <a:off x="4079875" y="575830"/>
                  <a:ext cx="2909422" cy="2909421"/>
                  <a:chOff x="3005258" y="1991273"/>
                  <a:chExt cx="2409290" cy="2409289"/>
                </a:xfrm>
              </p:grpSpPr>
              <p:sp>
                <p:nvSpPr>
                  <p:cNvPr id="123" name="Graphic 5">
                    <a:extLst>
                      <a:ext uri="{FF2B5EF4-FFF2-40B4-BE49-F238E27FC236}">
                        <a16:creationId xmlns:a16="http://schemas.microsoft.com/office/drawing/2014/main" id="{56A8846E-0996-42B8-B798-96A4313535A8}"/>
                      </a:ext>
                    </a:extLst>
                  </p:cNvPr>
                  <p:cNvSpPr/>
                  <p:nvPr/>
                </p:nvSpPr>
                <p:spPr>
                  <a:xfrm>
                    <a:off x="3108511" y="2097768"/>
                    <a:ext cx="2198245" cy="2198893"/>
                  </a:xfrm>
                  <a:custGeom>
                    <a:avLst/>
                    <a:gdLst>
                      <a:gd name="connsiteX0" fmla="*/ 19677 w 2198245"/>
                      <a:gd name="connsiteY0" fmla="*/ 2198893 h 2198893"/>
                      <a:gd name="connsiteX1" fmla="*/ 0 w 2198245"/>
                      <a:gd name="connsiteY1" fmla="*/ 2179216 h 2198893"/>
                      <a:gd name="connsiteX2" fmla="*/ 637677 w 2198245"/>
                      <a:gd name="connsiteY2" fmla="*/ 637893 h 2198893"/>
                      <a:gd name="connsiteX3" fmla="*/ 2178568 w 2198245"/>
                      <a:gd name="connsiteY3" fmla="*/ 0 h 2198893"/>
                      <a:gd name="connsiteX4" fmla="*/ 2198245 w 2198245"/>
                      <a:gd name="connsiteY4" fmla="*/ 19677 h 2198893"/>
                      <a:gd name="connsiteX5" fmla="*/ 2178568 w 2198245"/>
                      <a:gd name="connsiteY5" fmla="*/ 39355 h 2198893"/>
                      <a:gd name="connsiteX6" fmla="*/ 39355 w 2198245"/>
                      <a:gd name="connsiteY6" fmla="*/ 2179216 h 2198893"/>
                      <a:gd name="connsiteX7" fmla="*/ 19677 w 2198245"/>
                      <a:gd name="connsiteY7" fmla="*/ 2198893 h 21988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198245" h="2198893">
                        <a:moveTo>
                          <a:pt x="19677" y="2198893"/>
                        </a:moveTo>
                        <a:cubicBezTo>
                          <a:pt x="8757" y="2198893"/>
                          <a:pt x="0" y="2190136"/>
                          <a:pt x="0" y="2179216"/>
                        </a:cubicBezTo>
                        <a:cubicBezTo>
                          <a:pt x="0" y="1596679"/>
                          <a:pt x="226506" y="1049280"/>
                          <a:pt x="637677" y="637893"/>
                        </a:cubicBezTo>
                        <a:cubicBezTo>
                          <a:pt x="1048956" y="226506"/>
                          <a:pt x="1596139" y="0"/>
                          <a:pt x="2178568" y="0"/>
                        </a:cubicBezTo>
                        <a:cubicBezTo>
                          <a:pt x="2189488" y="0"/>
                          <a:pt x="2198245" y="8866"/>
                          <a:pt x="2198245" y="19677"/>
                        </a:cubicBezTo>
                        <a:cubicBezTo>
                          <a:pt x="2198245" y="30489"/>
                          <a:pt x="2189380" y="39355"/>
                          <a:pt x="2178568" y="39355"/>
                        </a:cubicBezTo>
                        <a:cubicBezTo>
                          <a:pt x="999006" y="39355"/>
                          <a:pt x="39355" y="999330"/>
                          <a:pt x="39355" y="2179216"/>
                        </a:cubicBezTo>
                        <a:cubicBezTo>
                          <a:pt x="39355" y="2190028"/>
                          <a:pt x="30597" y="2198893"/>
                          <a:pt x="19677" y="2198893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108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 sz="900" dirty="0">
                      <a:latin typeface="+mj-lt"/>
                    </a:endParaRPr>
                  </a:p>
                </p:txBody>
              </p:sp>
              <p:sp>
                <p:nvSpPr>
                  <p:cNvPr id="124" name="Graphic 5">
                    <a:extLst>
                      <a:ext uri="{FF2B5EF4-FFF2-40B4-BE49-F238E27FC236}">
                        <a16:creationId xmlns:a16="http://schemas.microsoft.com/office/drawing/2014/main" id="{DFD646EE-CF12-432F-859E-25283B377DA5}"/>
                      </a:ext>
                    </a:extLst>
                  </p:cNvPr>
                  <p:cNvSpPr/>
                  <p:nvPr/>
                </p:nvSpPr>
                <p:spPr>
                  <a:xfrm>
                    <a:off x="3634502" y="2624409"/>
                    <a:ext cx="249751" cy="249102"/>
                  </a:xfrm>
                  <a:custGeom>
                    <a:avLst/>
                    <a:gdLst>
                      <a:gd name="connsiteX0" fmla="*/ 249751 w 249751"/>
                      <a:gd name="connsiteY0" fmla="*/ 124551 h 249102"/>
                      <a:gd name="connsiteX1" fmla="*/ 124876 w 249751"/>
                      <a:gd name="connsiteY1" fmla="*/ 249103 h 249102"/>
                      <a:gd name="connsiteX2" fmla="*/ 0 w 249751"/>
                      <a:gd name="connsiteY2" fmla="*/ 124551 h 249102"/>
                      <a:gd name="connsiteX3" fmla="*/ 124876 w 249751"/>
                      <a:gd name="connsiteY3" fmla="*/ 0 h 249102"/>
                      <a:gd name="connsiteX4" fmla="*/ 249751 w 249751"/>
                      <a:gd name="connsiteY4" fmla="*/ 124551 h 2491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9751" h="249102">
                        <a:moveTo>
                          <a:pt x="249751" y="124551"/>
                        </a:moveTo>
                        <a:cubicBezTo>
                          <a:pt x="249751" y="193339"/>
                          <a:pt x="193843" y="249103"/>
                          <a:pt x="124876" y="249103"/>
                        </a:cubicBezTo>
                        <a:cubicBezTo>
                          <a:pt x="55909" y="249103"/>
                          <a:pt x="0" y="193339"/>
                          <a:pt x="0" y="124551"/>
                        </a:cubicBezTo>
                        <a:cubicBezTo>
                          <a:pt x="0" y="55764"/>
                          <a:pt x="55909" y="0"/>
                          <a:pt x="124876" y="0"/>
                        </a:cubicBezTo>
                        <a:cubicBezTo>
                          <a:pt x="193843" y="0"/>
                          <a:pt x="249751" y="55764"/>
                          <a:pt x="249751" y="124551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108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 sz="900" dirty="0">
                      <a:latin typeface="+mj-lt"/>
                    </a:endParaRPr>
                  </a:p>
                </p:txBody>
              </p:sp>
              <p:sp>
                <p:nvSpPr>
                  <p:cNvPr id="125" name="Graphic 5">
                    <a:extLst>
                      <a:ext uri="{FF2B5EF4-FFF2-40B4-BE49-F238E27FC236}">
                        <a16:creationId xmlns:a16="http://schemas.microsoft.com/office/drawing/2014/main" id="{88772FEC-1334-47CF-B5A4-3C5D7C6CB576}"/>
                      </a:ext>
                    </a:extLst>
                  </p:cNvPr>
                  <p:cNvSpPr/>
                  <p:nvPr/>
                </p:nvSpPr>
                <p:spPr>
                  <a:xfrm>
                    <a:off x="3005258" y="4150811"/>
                    <a:ext cx="249751" cy="249751"/>
                  </a:xfrm>
                  <a:custGeom>
                    <a:avLst/>
                    <a:gdLst>
                      <a:gd name="connsiteX0" fmla="*/ 249751 w 249751"/>
                      <a:gd name="connsiteY0" fmla="*/ 124876 h 249751"/>
                      <a:gd name="connsiteX1" fmla="*/ 124876 w 249751"/>
                      <a:gd name="connsiteY1" fmla="*/ 249751 h 249751"/>
                      <a:gd name="connsiteX2" fmla="*/ 0 w 249751"/>
                      <a:gd name="connsiteY2" fmla="*/ 124876 h 249751"/>
                      <a:gd name="connsiteX3" fmla="*/ 124876 w 249751"/>
                      <a:gd name="connsiteY3" fmla="*/ 0 h 249751"/>
                      <a:gd name="connsiteX4" fmla="*/ 249751 w 249751"/>
                      <a:gd name="connsiteY4" fmla="*/ 124876 h 249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9751" h="249751">
                        <a:moveTo>
                          <a:pt x="249751" y="124876"/>
                        </a:moveTo>
                        <a:cubicBezTo>
                          <a:pt x="249751" y="193843"/>
                          <a:pt x="193843" y="249751"/>
                          <a:pt x="124876" y="249751"/>
                        </a:cubicBezTo>
                        <a:cubicBezTo>
                          <a:pt x="55909" y="249751"/>
                          <a:pt x="0" y="193843"/>
                          <a:pt x="0" y="124876"/>
                        </a:cubicBezTo>
                        <a:cubicBezTo>
                          <a:pt x="0" y="55909"/>
                          <a:pt x="55909" y="0"/>
                          <a:pt x="124876" y="0"/>
                        </a:cubicBezTo>
                        <a:cubicBezTo>
                          <a:pt x="193843" y="0"/>
                          <a:pt x="249751" y="55909"/>
                          <a:pt x="249751" y="124876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108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 sz="900" dirty="0">
                      <a:latin typeface="+mj-lt"/>
                    </a:endParaRPr>
                  </a:p>
                </p:txBody>
              </p:sp>
              <p:sp>
                <p:nvSpPr>
                  <p:cNvPr id="126" name="Graphic 5">
                    <a:extLst>
                      <a:ext uri="{FF2B5EF4-FFF2-40B4-BE49-F238E27FC236}">
                        <a16:creationId xmlns:a16="http://schemas.microsoft.com/office/drawing/2014/main" id="{A27CB5BA-5D23-49EF-9368-16C92F4C8947}"/>
                      </a:ext>
                    </a:extLst>
                  </p:cNvPr>
                  <p:cNvSpPr/>
                  <p:nvPr/>
                </p:nvSpPr>
                <p:spPr>
                  <a:xfrm>
                    <a:off x="5165446" y="1991273"/>
                    <a:ext cx="249102" cy="249751"/>
                  </a:xfrm>
                  <a:custGeom>
                    <a:avLst/>
                    <a:gdLst>
                      <a:gd name="connsiteX0" fmla="*/ 249103 w 249102"/>
                      <a:gd name="connsiteY0" fmla="*/ 124876 h 249751"/>
                      <a:gd name="connsiteX1" fmla="*/ 124552 w 249102"/>
                      <a:gd name="connsiteY1" fmla="*/ 249751 h 249751"/>
                      <a:gd name="connsiteX2" fmla="*/ 0 w 249102"/>
                      <a:gd name="connsiteY2" fmla="*/ 124876 h 249751"/>
                      <a:gd name="connsiteX3" fmla="*/ 124552 w 249102"/>
                      <a:gd name="connsiteY3" fmla="*/ 0 h 249751"/>
                      <a:gd name="connsiteX4" fmla="*/ 249103 w 249102"/>
                      <a:gd name="connsiteY4" fmla="*/ 124876 h 249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9102" h="249751">
                        <a:moveTo>
                          <a:pt x="249103" y="124876"/>
                        </a:moveTo>
                        <a:cubicBezTo>
                          <a:pt x="249103" y="193843"/>
                          <a:pt x="193339" y="249751"/>
                          <a:pt x="124552" y="249751"/>
                        </a:cubicBezTo>
                        <a:cubicBezTo>
                          <a:pt x="55764" y="249751"/>
                          <a:pt x="0" y="193843"/>
                          <a:pt x="0" y="124876"/>
                        </a:cubicBezTo>
                        <a:cubicBezTo>
                          <a:pt x="0" y="55909"/>
                          <a:pt x="55764" y="0"/>
                          <a:pt x="124552" y="0"/>
                        </a:cubicBezTo>
                        <a:cubicBezTo>
                          <a:pt x="193340" y="0"/>
                          <a:pt x="249103" y="55909"/>
                          <a:pt x="249103" y="124876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108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 sz="900" dirty="0">
                      <a:latin typeface="+mj-lt"/>
                    </a:endParaRPr>
                  </a:p>
                </p:txBody>
              </p:sp>
            </p:grpSp>
            <p:sp>
              <p:nvSpPr>
                <p:cNvPr id="97" name="Graphic 5">
                  <a:extLst>
                    <a:ext uri="{FF2B5EF4-FFF2-40B4-BE49-F238E27FC236}">
                      <a16:creationId xmlns:a16="http://schemas.microsoft.com/office/drawing/2014/main" id="{4A1FF487-8268-4885-87BA-7DBC261A4794}"/>
                    </a:ext>
                  </a:extLst>
                </p:cNvPr>
                <p:cNvSpPr/>
                <p:nvPr/>
              </p:nvSpPr>
              <p:spPr>
                <a:xfrm>
                  <a:off x="6848616" y="1897304"/>
                  <a:ext cx="1436512" cy="2094525"/>
                </a:xfrm>
                <a:custGeom>
                  <a:avLst/>
                  <a:gdLst>
                    <a:gd name="connsiteX0" fmla="*/ 984141 w 1189574"/>
                    <a:gd name="connsiteY0" fmla="*/ 1734475 h 1734474"/>
                    <a:gd name="connsiteX1" fmla="*/ 937759 w 1189574"/>
                    <a:gd name="connsiteY1" fmla="*/ 1724852 h 1734474"/>
                    <a:gd name="connsiteX2" fmla="*/ 876240 w 1189574"/>
                    <a:gd name="connsiteY2" fmla="*/ 1570352 h 1734474"/>
                    <a:gd name="connsiteX3" fmla="*/ 672222 w 1189574"/>
                    <a:gd name="connsiteY3" fmla="*/ 509936 h 1734474"/>
                    <a:gd name="connsiteX4" fmla="*/ 103956 w 1189574"/>
                    <a:gd name="connsiteY4" fmla="*/ 234344 h 1734474"/>
                    <a:gd name="connsiteX5" fmla="*/ 812 w 1189574"/>
                    <a:gd name="connsiteY5" fmla="*/ 103955 h 1734474"/>
                    <a:gd name="connsiteX6" fmla="*/ 131202 w 1189574"/>
                    <a:gd name="connsiteY6" fmla="*/ 811 h 1734474"/>
                    <a:gd name="connsiteX7" fmla="*/ 838507 w 1189574"/>
                    <a:gd name="connsiteY7" fmla="*/ 343651 h 1734474"/>
                    <a:gd name="connsiteX8" fmla="*/ 1169671 w 1189574"/>
                    <a:gd name="connsiteY8" fmla="*/ 973544 h 1734474"/>
                    <a:gd name="connsiteX9" fmla="*/ 1092259 w 1189574"/>
                    <a:gd name="connsiteY9" fmla="*/ 1663225 h 1734474"/>
                    <a:gd name="connsiteX10" fmla="*/ 984141 w 1189574"/>
                    <a:gd name="connsiteY10" fmla="*/ 1734475 h 1734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89574" h="1734474">
                      <a:moveTo>
                        <a:pt x="984141" y="1734475"/>
                      </a:moveTo>
                      <a:cubicBezTo>
                        <a:pt x="968680" y="1734475"/>
                        <a:pt x="952895" y="1731339"/>
                        <a:pt x="937759" y="1724852"/>
                      </a:cubicBezTo>
                      <a:cubicBezTo>
                        <a:pt x="878078" y="1699228"/>
                        <a:pt x="850508" y="1630033"/>
                        <a:pt x="876240" y="1570352"/>
                      </a:cubicBezTo>
                      <a:cubicBezTo>
                        <a:pt x="1032686" y="1206645"/>
                        <a:pt x="952571" y="790393"/>
                        <a:pt x="672222" y="509936"/>
                      </a:cubicBezTo>
                      <a:cubicBezTo>
                        <a:pt x="517182" y="354896"/>
                        <a:pt x="320732" y="259644"/>
                        <a:pt x="103956" y="234344"/>
                      </a:cubicBezTo>
                      <a:cubicBezTo>
                        <a:pt x="39410" y="226884"/>
                        <a:pt x="-6756" y="168501"/>
                        <a:pt x="812" y="103955"/>
                      </a:cubicBezTo>
                      <a:cubicBezTo>
                        <a:pt x="8272" y="39517"/>
                        <a:pt x="66764" y="-6758"/>
                        <a:pt x="131202" y="811"/>
                      </a:cubicBezTo>
                      <a:cubicBezTo>
                        <a:pt x="401063" y="32273"/>
                        <a:pt x="645625" y="150770"/>
                        <a:pt x="838507" y="343651"/>
                      </a:cubicBezTo>
                      <a:cubicBezTo>
                        <a:pt x="1011278" y="516423"/>
                        <a:pt x="1125775" y="734280"/>
                        <a:pt x="1169671" y="973544"/>
                      </a:cubicBezTo>
                      <a:cubicBezTo>
                        <a:pt x="1212593" y="1207186"/>
                        <a:pt x="1185780" y="1445693"/>
                        <a:pt x="1092259" y="1663225"/>
                      </a:cubicBezTo>
                      <a:cubicBezTo>
                        <a:pt x="1073014" y="1707877"/>
                        <a:pt x="1029658" y="1734475"/>
                        <a:pt x="984141" y="1734475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108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sz="900" dirty="0">
                    <a:latin typeface="+mj-lt"/>
                  </a:endParaRPr>
                </a:p>
              </p:txBody>
            </p:sp>
            <p:sp>
              <p:nvSpPr>
                <p:cNvPr id="98" name="Graphic 5">
                  <a:extLst>
                    <a:ext uri="{FF2B5EF4-FFF2-40B4-BE49-F238E27FC236}">
                      <a16:creationId xmlns:a16="http://schemas.microsoft.com/office/drawing/2014/main" id="{CB9DE90F-44AC-4B81-B9C9-647B4939ADFD}"/>
                    </a:ext>
                  </a:extLst>
                </p:cNvPr>
                <p:cNvSpPr/>
                <p:nvPr/>
              </p:nvSpPr>
              <p:spPr>
                <a:xfrm>
                  <a:off x="5392842" y="1899055"/>
                  <a:ext cx="1420730" cy="2092774"/>
                </a:xfrm>
                <a:custGeom>
                  <a:avLst/>
                  <a:gdLst>
                    <a:gd name="connsiteX0" fmla="*/ 205385 w 1176505"/>
                    <a:gd name="connsiteY0" fmla="*/ 1733024 h 1733024"/>
                    <a:gd name="connsiteX1" fmla="*/ 97268 w 1176505"/>
                    <a:gd name="connsiteY1" fmla="*/ 1661883 h 1733024"/>
                    <a:gd name="connsiteX2" fmla="*/ 19856 w 1176505"/>
                    <a:gd name="connsiteY2" fmla="*/ 972201 h 1733024"/>
                    <a:gd name="connsiteX3" fmla="*/ 350911 w 1176505"/>
                    <a:gd name="connsiteY3" fmla="*/ 342201 h 1733024"/>
                    <a:gd name="connsiteX4" fmla="*/ 1043944 w 1176505"/>
                    <a:gd name="connsiteY4" fmla="*/ 982 h 1733024"/>
                    <a:gd name="connsiteX5" fmla="*/ 1175524 w 1176505"/>
                    <a:gd name="connsiteY5" fmla="*/ 102613 h 1733024"/>
                    <a:gd name="connsiteX6" fmla="*/ 1073893 w 1176505"/>
                    <a:gd name="connsiteY6" fmla="*/ 234192 h 1733024"/>
                    <a:gd name="connsiteX7" fmla="*/ 517088 w 1176505"/>
                    <a:gd name="connsiteY7" fmla="*/ 508378 h 1733024"/>
                    <a:gd name="connsiteX8" fmla="*/ 313178 w 1176505"/>
                    <a:gd name="connsiteY8" fmla="*/ 1569010 h 1733024"/>
                    <a:gd name="connsiteX9" fmla="*/ 251551 w 1176505"/>
                    <a:gd name="connsiteY9" fmla="*/ 1723510 h 1733024"/>
                    <a:gd name="connsiteX10" fmla="*/ 205385 w 1176505"/>
                    <a:gd name="connsiteY10" fmla="*/ 1733024 h 1733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76505" h="1733024">
                      <a:moveTo>
                        <a:pt x="205385" y="1733024"/>
                      </a:moveTo>
                      <a:cubicBezTo>
                        <a:pt x="159760" y="1733024"/>
                        <a:pt x="116404" y="1706319"/>
                        <a:pt x="97268" y="1661883"/>
                      </a:cubicBezTo>
                      <a:cubicBezTo>
                        <a:pt x="3746" y="1444350"/>
                        <a:pt x="-22959" y="1205843"/>
                        <a:pt x="19856" y="972201"/>
                      </a:cubicBezTo>
                      <a:cubicBezTo>
                        <a:pt x="63751" y="732829"/>
                        <a:pt x="178248" y="514973"/>
                        <a:pt x="350911" y="342201"/>
                      </a:cubicBezTo>
                      <a:cubicBezTo>
                        <a:pt x="540009" y="152995"/>
                        <a:pt x="779597" y="35039"/>
                        <a:pt x="1043944" y="982"/>
                      </a:cubicBezTo>
                      <a:cubicBezTo>
                        <a:pt x="1108275" y="-7343"/>
                        <a:pt x="1167307" y="38175"/>
                        <a:pt x="1175524" y="102613"/>
                      </a:cubicBezTo>
                      <a:cubicBezTo>
                        <a:pt x="1183849" y="167051"/>
                        <a:pt x="1138331" y="225975"/>
                        <a:pt x="1073893" y="234192"/>
                      </a:cubicBezTo>
                      <a:cubicBezTo>
                        <a:pt x="861658" y="261545"/>
                        <a:pt x="669101" y="356364"/>
                        <a:pt x="517088" y="508378"/>
                      </a:cubicBezTo>
                      <a:cubicBezTo>
                        <a:pt x="236847" y="788726"/>
                        <a:pt x="156840" y="1205086"/>
                        <a:pt x="313178" y="1569010"/>
                      </a:cubicBezTo>
                      <a:cubicBezTo>
                        <a:pt x="338802" y="1628691"/>
                        <a:pt x="311232" y="1697778"/>
                        <a:pt x="251551" y="1723510"/>
                      </a:cubicBezTo>
                      <a:cubicBezTo>
                        <a:pt x="236631" y="1729997"/>
                        <a:pt x="220846" y="1733024"/>
                        <a:pt x="205385" y="173302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08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sz="900" dirty="0">
                    <a:latin typeface="+mj-lt"/>
                  </a:endParaRPr>
                </a:p>
              </p:txBody>
            </p:sp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4A23FBFD-0E4D-4CCB-A38D-6F0029A51615}"/>
                    </a:ext>
                  </a:extLst>
                </p:cNvPr>
                <p:cNvGrpSpPr/>
                <p:nvPr/>
              </p:nvGrpSpPr>
              <p:grpSpPr>
                <a:xfrm>
                  <a:off x="5074751" y="3975058"/>
                  <a:ext cx="3527498" cy="1792138"/>
                  <a:chOff x="3829114" y="4806170"/>
                  <a:chExt cx="2921118" cy="1484068"/>
                </a:xfrm>
              </p:grpSpPr>
              <p:grpSp>
                <p:nvGrpSpPr>
                  <p:cNvPr id="117" name="Group 116">
                    <a:extLst>
                      <a:ext uri="{FF2B5EF4-FFF2-40B4-BE49-F238E27FC236}">
                        <a16:creationId xmlns:a16="http://schemas.microsoft.com/office/drawing/2014/main" id="{6B2E399F-62B1-46F7-ACD3-36F0922E4D19}"/>
                      </a:ext>
                    </a:extLst>
                  </p:cNvPr>
                  <p:cNvGrpSpPr/>
                  <p:nvPr/>
                </p:nvGrpSpPr>
                <p:grpSpPr>
                  <a:xfrm>
                    <a:off x="3829114" y="5486494"/>
                    <a:ext cx="2921118" cy="803744"/>
                    <a:chOff x="3829114" y="5486494"/>
                    <a:chExt cx="2921118" cy="803744"/>
                  </a:xfrm>
                </p:grpSpPr>
                <p:sp>
                  <p:nvSpPr>
                    <p:cNvPr id="119" name="Graphic 5">
                      <a:extLst>
                        <a:ext uri="{FF2B5EF4-FFF2-40B4-BE49-F238E27FC236}">
                          <a16:creationId xmlns:a16="http://schemas.microsoft.com/office/drawing/2014/main" id="{F7FAA355-677D-4A9A-9ADD-E1C5C93745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34285" y="5591666"/>
                      <a:ext cx="2711424" cy="593375"/>
                    </a:xfrm>
                    <a:custGeom>
                      <a:avLst/>
                      <a:gdLst>
                        <a:gd name="connsiteX0" fmla="*/ 1355712 w 2711424"/>
                        <a:gd name="connsiteY0" fmla="*/ 593376 h 593375"/>
                        <a:gd name="connsiteX1" fmla="*/ 5757 w 2711424"/>
                        <a:gd name="connsiteY1" fmla="*/ 33651 h 593375"/>
                        <a:gd name="connsiteX2" fmla="*/ 5757 w 2711424"/>
                        <a:gd name="connsiteY2" fmla="*/ 5757 h 593375"/>
                        <a:gd name="connsiteX3" fmla="*/ 33652 w 2711424"/>
                        <a:gd name="connsiteY3" fmla="*/ 5757 h 593375"/>
                        <a:gd name="connsiteX4" fmla="*/ 1355712 w 2711424"/>
                        <a:gd name="connsiteY4" fmla="*/ 554021 h 593375"/>
                        <a:gd name="connsiteX5" fmla="*/ 2677773 w 2711424"/>
                        <a:gd name="connsiteY5" fmla="*/ 5757 h 593375"/>
                        <a:gd name="connsiteX6" fmla="*/ 2705668 w 2711424"/>
                        <a:gd name="connsiteY6" fmla="*/ 5757 h 593375"/>
                        <a:gd name="connsiteX7" fmla="*/ 2705668 w 2711424"/>
                        <a:gd name="connsiteY7" fmla="*/ 33651 h 593375"/>
                        <a:gd name="connsiteX8" fmla="*/ 1355712 w 2711424"/>
                        <a:gd name="connsiteY8" fmla="*/ 593376 h 5933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711424" h="593375">
                          <a:moveTo>
                            <a:pt x="1355712" y="593376"/>
                          </a:moveTo>
                          <a:cubicBezTo>
                            <a:pt x="846047" y="593376"/>
                            <a:pt x="366653" y="394548"/>
                            <a:pt x="5757" y="33651"/>
                          </a:cubicBezTo>
                          <a:cubicBezTo>
                            <a:pt x="-1919" y="25975"/>
                            <a:pt x="-1919" y="13433"/>
                            <a:pt x="5757" y="5757"/>
                          </a:cubicBezTo>
                          <a:cubicBezTo>
                            <a:pt x="13434" y="-1919"/>
                            <a:pt x="25867" y="-1919"/>
                            <a:pt x="33652" y="5757"/>
                          </a:cubicBezTo>
                          <a:cubicBezTo>
                            <a:pt x="387088" y="359301"/>
                            <a:pt x="856642" y="554021"/>
                            <a:pt x="1355712" y="554021"/>
                          </a:cubicBezTo>
                          <a:cubicBezTo>
                            <a:pt x="1854891" y="554021"/>
                            <a:pt x="2324337" y="359301"/>
                            <a:pt x="2677773" y="5757"/>
                          </a:cubicBezTo>
                          <a:cubicBezTo>
                            <a:pt x="2685450" y="-1919"/>
                            <a:pt x="2697991" y="-1919"/>
                            <a:pt x="2705668" y="5757"/>
                          </a:cubicBezTo>
                          <a:cubicBezTo>
                            <a:pt x="2713344" y="13433"/>
                            <a:pt x="2713344" y="25867"/>
                            <a:pt x="2705668" y="33651"/>
                          </a:cubicBezTo>
                          <a:cubicBezTo>
                            <a:pt x="2344771" y="394548"/>
                            <a:pt x="1865378" y="593376"/>
                            <a:pt x="1355712" y="593376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 w="1080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GB" sz="900" dirty="0">
                        <a:latin typeface="+mj-lt"/>
                      </a:endParaRPr>
                    </a:p>
                  </p:txBody>
                </p:sp>
                <p:sp>
                  <p:nvSpPr>
                    <p:cNvPr id="120" name="Graphic 5">
                      <a:extLst>
                        <a:ext uri="{FF2B5EF4-FFF2-40B4-BE49-F238E27FC236}">
                          <a16:creationId xmlns:a16="http://schemas.microsoft.com/office/drawing/2014/main" id="{CC33384E-81E0-48BA-A51A-C84283A68F23}"/>
                        </a:ext>
                      </a:extLst>
                    </p:cNvPr>
                    <p:cNvSpPr/>
                    <p:nvPr/>
                  </p:nvSpPr>
                  <p:spPr>
                    <a:xfrm rot="-5156063">
                      <a:off x="5166913" y="6040483"/>
                      <a:ext cx="249755" cy="249755"/>
                    </a:xfrm>
                    <a:custGeom>
                      <a:avLst/>
                      <a:gdLst>
                        <a:gd name="connsiteX0" fmla="*/ 249756 w 249755"/>
                        <a:gd name="connsiteY0" fmla="*/ 124878 h 249755"/>
                        <a:gd name="connsiteX1" fmla="*/ 124878 w 249755"/>
                        <a:gd name="connsiteY1" fmla="*/ 249755 h 249755"/>
                        <a:gd name="connsiteX2" fmla="*/ 0 w 249755"/>
                        <a:gd name="connsiteY2" fmla="*/ 124878 h 249755"/>
                        <a:gd name="connsiteX3" fmla="*/ 124878 w 249755"/>
                        <a:gd name="connsiteY3" fmla="*/ 0 h 249755"/>
                        <a:gd name="connsiteX4" fmla="*/ 249756 w 249755"/>
                        <a:gd name="connsiteY4" fmla="*/ 124878 h 2497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49755" h="249755">
                          <a:moveTo>
                            <a:pt x="249756" y="124878"/>
                          </a:moveTo>
                          <a:cubicBezTo>
                            <a:pt x="249756" y="193846"/>
                            <a:pt x="193846" y="249755"/>
                            <a:pt x="124878" y="249755"/>
                          </a:cubicBezTo>
                          <a:cubicBezTo>
                            <a:pt x="55910" y="249755"/>
                            <a:pt x="0" y="193846"/>
                            <a:pt x="0" y="124878"/>
                          </a:cubicBezTo>
                          <a:cubicBezTo>
                            <a:pt x="0" y="55910"/>
                            <a:pt x="55910" y="0"/>
                            <a:pt x="124878" y="0"/>
                          </a:cubicBezTo>
                          <a:cubicBezTo>
                            <a:pt x="193846" y="0"/>
                            <a:pt x="249756" y="55910"/>
                            <a:pt x="249756" y="124878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 w="1080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GB" sz="900" dirty="0">
                        <a:latin typeface="+mj-lt"/>
                      </a:endParaRPr>
                    </a:p>
                  </p:txBody>
                </p:sp>
                <p:sp>
                  <p:nvSpPr>
                    <p:cNvPr id="121" name="Graphic 5">
                      <a:extLst>
                        <a:ext uri="{FF2B5EF4-FFF2-40B4-BE49-F238E27FC236}">
                          <a16:creationId xmlns:a16="http://schemas.microsoft.com/office/drawing/2014/main" id="{56D7A527-C298-4BF8-8268-51A832C2F6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9114" y="5486494"/>
                      <a:ext cx="249102" cy="249751"/>
                    </a:xfrm>
                    <a:custGeom>
                      <a:avLst/>
                      <a:gdLst>
                        <a:gd name="connsiteX0" fmla="*/ 249103 w 249102"/>
                        <a:gd name="connsiteY0" fmla="*/ 124876 h 249751"/>
                        <a:gd name="connsiteX1" fmla="*/ 124551 w 249102"/>
                        <a:gd name="connsiteY1" fmla="*/ 249751 h 249751"/>
                        <a:gd name="connsiteX2" fmla="*/ 0 w 249102"/>
                        <a:gd name="connsiteY2" fmla="*/ 124876 h 249751"/>
                        <a:gd name="connsiteX3" fmla="*/ 124551 w 249102"/>
                        <a:gd name="connsiteY3" fmla="*/ 0 h 249751"/>
                        <a:gd name="connsiteX4" fmla="*/ 249103 w 249102"/>
                        <a:gd name="connsiteY4" fmla="*/ 124876 h 2497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49102" h="249751">
                          <a:moveTo>
                            <a:pt x="249103" y="124876"/>
                          </a:moveTo>
                          <a:cubicBezTo>
                            <a:pt x="249103" y="193843"/>
                            <a:pt x="193339" y="249751"/>
                            <a:pt x="124551" y="249751"/>
                          </a:cubicBezTo>
                          <a:cubicBezTo>
                            <a:pt x="55764" y="249751"/>
                            <a:pt x="0" y="193843"/>
                            <a:pt x="0" y="124876"/>
                          </a:cubicBezTo>
                          <a:cubicBezTo>
                            <a:pt x="0" y="55909"/>
                            <a:pt x="55764" y="0"/>
                            <a:pt x="124551" y="0"/>
                          </a:cubicBezTo>
                          <a:cubicBezTo>
                            <a:pt x="193339" y="0"/>
                            <a:pt x="249103" y="55909"/>
                            <a:pt x="249103" y="124876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 w="1080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GB" sz="900" dirty="0">
                        <a:latin typeface="+mj-lt"/>
                      </a:endParaRPr>
                    </a:p>
                  </p:txBody>
                </p:sp>
                <p:sp>
                  <p:nvSpPr>
                    <p:cNvPr id="122" name="Graphic 5">
                      <a:extLst>
                        <a:ext uri="{FF2B5EF4-FFF2-40B4-BE49-F238E27FC236}">
                          <a16:creationId xmlns:a16="http://schemas.microsoft.com/office/drawing/2014/main" id="{FD189E1E-F7BF-465A-91F2-7B6D5428AD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30" y="5486494"/>
                      <a:ext cx="249102" cy="249751"/>
                    </a:xfrm>
                    <a:custGeom>
                      <a:avLst/>
                      <a:gdLst>
                        <a:gd name="connsiteX0" fmla="*/ 249103 w 249102"/>
                        <a:gd name="connsiteY0" fmla="*/ 124876 h 249751"/>
                        <a:gd name="connsiteX1" fmla="*/ 124551 w 249102"/>
                        <a:gd name="connsiteY1" fmla="*/ 249751 h 249751"/>
                        <a:gd name="connsiteX2" fmla="*/ 0 w 249102"/>
                        <a:gd name="connsiteY2" fmla="*/ 124876 h 249751"/>
                        <a:gd name="connsiteX3" fmla="*/ 124551 w 249102"/>
                        <a:gd name="connsiteY3" fmla="*/ 0 h 249751"/>
                        <a:gd name="connsiteX4" fmla="*/ 249103 w 249102"/>
                        <a:gd name="connsiteY4" fmla="*/ 124876 h 2497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49102" h="249751">
                          <a:moveTo>
                            <a:pt x="249103" y="124876"/>
                          </a:moveTo>
                          <a:cubicBezTo>
                            <a:pt x="249103" y="193843"/>
                            <a:pt x="193339" y="249751"/>
                            <a:pt x="124551" y="249751"/>
                          </a:cubicBezTo>
                          <a:cubicBezTo>
                            <a:pt x="55763" y="249751"/>
                            <a:pt x="0" y="193843"/>
                            <a:pt x="0" y="124876"/>
                          </a:cubicBezTo>
                          <a:cubicBezTo>
                            <a:pt x="0" y="55909"/>
                            <a:pt x="55764" y="0"/>
                            <a:pt x="124551" y="0"/>
                          </a:cubicBezTo>
                          <a:cubicBezTo>
                            <a:pt x="193339" y="0"/>
                            <a:pt x="249103" y="55909"/>
                            <a:pt x="249103" y="124876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 w="1080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GB" sz="900" dirty="0">
                        <a:latin typeface="+mj-lt"/>
                      </a:endParaRPr>
                    </a:p>
                  </p:txBody>
                </p:sp>
              </p:grpSp>
              <p:sp>
                <p:nvSpPr>
                  <p:cNvPr id="118" name="Graphic 5">
                    <a:extLst>
                      <a:ext uri="{FF2B5EF4-FFF2-40B4-BE49-F238E27FC236}">
                        <a16:creationId xmlns:a16="http://schemas.microsoft.com/office/drawing/2014/main" id="{0F1E1859-C601-47CB-8A40-F9D71B7F501B}"/>
                      </a:ext>
                    </a:extLst>
                  </p:cNvPr>
                  <p:cNvSpPr/>
                  <p:nvPr/>
                </p:nvSpPr>
                <p:spPr>
                  <a:xfrm>
                    <a:off x="4308133" y="4806170"/>
                    <a:ext cx="1952809" cy="659890"/>
                  </a:xfrm>
                  <a:custGeom>
                    <a:avLst/>
                    <a:gdLst>
                      <a:gd name="connsiteX0" fmla="*/ 976459 w 1952809"/>
                      <a:gd name="connsiteY0" fmla="*/ 659890 h 659890"/>
                      <a:gd name="connsiteX1" fmla="*/ 130007 w 1952809"/>
                      <a:gd name="connsiteY1" fmla="*/ 309914 h 659890"/>
                      <a:gd name="connsiteX2" fmla="*/ 24160 w 1952809"/>
                      <a:gd name="connsiteY2" fmla="*/ 189039 h 659890"/>
                      <a:gd name="connsiteX3" fmla="*/ 46216 w 1952809"/>
                      <a:gd name="connsiteY3" fmla="*/ 24268 h 659890"/>
                      <a:gd name="connsiteX4" fmla="*/ 210987 w 1952809"/>
                      <a:gd name="connsiteY4" fmla="*/ 46324 h 659890"/>
                      <a:gd name="connsiteX5" fmla="*/ 296183 w 1952809"/>
                      <a:gd name="connsiteY5" fmla="*/ 143521 h 659890"/>
                      <a:gd name="connsiteX6" fmla="*/ 1656626 w 1952809"/>
                      <a:gd name="connsiteY6" fmla="*/ 143630 h 659890"/>
                      <a:gd name="connsiteX7" fmla="*/ 1741822 w 1952809"/>
                      <a:gd name="connsiteY7" fmla="*/ 46216 h 659890"/>
                      <a:gd name="connsiteX8" fmla="*/ 1906593 w 1952809"/>
                      <a:gd name="connsiteY8" fmla="*/ 24160 h 659890"/>
                      <a:gd name="connsiteX9" fmla="*/ 1928649 w 1952809"/>
                      <a:gd name="connsiteY9" fmla="*/ 188931 h 659890"/>
                      <a:gd name="connsiteX10" fmla="*/ 1822586 w 1952809"/>
                      <a:gd name="connsiteY10" fmla="*/ 310022 h 659890"/>
                      <a:gd name="connsiteX11" fmla="*/ 976459 w 1952809"/>
                      <a:gd name="connsiteY11" fmla="*/ 659890 h 659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52809" h="659890">
                        <a:moveTo>
                          <a:pt x="976459" y="659890"/>
                        </a:moveTo>
                        <a:cubicBezTo>
                          <a:pt x="669946" y="659890"/>
                          <a:pt x="363324" y="543232"/>
                          <a:pt x="130007" y="309914"/>
                        </a:cubicBezTo>
                        <a:cubicBezTo>
                          <a:pt x="92274" y="272289"/>
                          <a:pt x="56595" y="231637"/>
                          <a:pt x="24160" y="189039"/>
                        </a:cubicBezTo>
                        <a:cubicBezTo>
                          <a:pt x="-15303" y="137467"/>
                          <a:pt x="-5357" y="63622"/>
                          <a:pt x="46216" y="24268"/>
                        </a:cubicBezTo>
                        <a:cubicBezTo>
                          <a:pt x="97788" y="-15087"/>
                          <a:pt x="171632" y="-5248"/>
                          <a:pt x="210987" y="46324"/>
                        </a:cubicBezTo>
                        <a:cubicBezTo>
                          <a:pt x="237151" y="80489"/>
                          <a:pt x="265694" y="113249"/>
                          <a:pt x="296183" y="143521"/>
                        </a:cubicBezTo>
                        <a:cubicBezTo>
                          <a:pt x="671351" y="518581"/>
                          <a:pt x="1281674" y="518581"/>
                          <a:pt x="1656626" y="143630"/>
                        </a:cubicBezTo>
                        <a:cubicBezTo>
                          <a:pt x="1686899" y="113465"/>
                          <a:pt x="1715550" y="80705"/>
                          <a:pt x="1741822" y="46216"/>
                        </a:cubicBezTo>
                        <a:cubicBezTo>
                          <a:pt x="1781285" y="-5356"/>
                          <a:pt x="1855021" y="-15303"/>
                          <a:pt x="1906593" y="24160"/>
                        </a:cubicBezTo>
                        <a:cubicBezTo>
                          <a:pt x="1958166" y="63514"/>
                          <a:pt x="1968112" y="137359"/>
                          <a:pt x="1928649" y="188931"/>
                        </a:cubicBezTo>
                        <a:cubicBezTo>
                          <a:pt x="1895998" y="231745"/>
                          <a:pt x="1860319" y="272505"/>
                          <a:pt x="1822586" y="310022"/>
                        </a:cubicBezTo>
                        <a:cubicBezTo>
                          <a:pt x="1589377" y="543232"/>
                          <a:pt x="1282972" y="659890"/>
                          <a:pt x="976459" y="65989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 w="108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 sz="900" dirty="0">
                      <a:latin typeface="+mj-lt"/>
                    </a:endParaRPr>
                  </a:p>
                </p:txBody>
              </p:sp>
            </p:grp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5DA518BB-340C-437A-A681-68B96A3F8D47}"/>
                    </a:ext>
                  </a:extLst>
                </p:cNvPr>
                <p:cNvSpPr txBox="1"/>
                <p:nvPr/>
              </p:nvSpPr>
              <p:spPr>
                <a:xfrm>
                  <a:off x="5592708" y="1240637"/>
                  <a:ext cx="1099562" cy="28822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GB" sz="800" dirty="0">
                      <a:latin typeface="+mj-lt"/>
                    </a:rPr>
                    <a:t>UNCOVER CHALLENGE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5C8896ED-91A7-4389-B4A9-D45728F3B6DC}"/>
                    </a:ext>
                  </a:extLst>
                </p:cNvPr>
                <p:cNvSpPr txBox="1"/>
                <p:nvPr/>
              </p:nvSpPr>
              <p:spPr>
                <a:xfrm>
                  <a:off x="8363146" y="1797069"/>
                  <a:ext cx="870035" cy="30081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r>
                    <a:rPr lang="en-GB" sz="800" dirty="0">
                      <a:latin typeface="+mj-lt"/>
                    </a:rPr>
                    <a:t>DEFINE SUCCESS</a:t>
                  </a: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2C8FDC49-CFC3-4B51-BC68-308B72E1AA0F}"/>
                    </a:ext>
                  </a:extLst>
                </p:cNvPr>
                <p:cNvSpPr txBox="1"/>
                <p:nvPr/>
              </p:nvSpPr>
              <p:spPr>
                <a:xfrm>
                  <a:off x="8934838" y="3192402"/>
                  <a:ext cx="870035" cy="28064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r>
                    <a:rPr lang="en-GB" sz="800" dirty="0">
                      <a:latin typeface="+mj-lt"/>
                    </a:rPr>
                    <a:t>AUDIENCE PLANNING</a:t>
                  </a: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CB829F69-495D-446D-A283-A892DD9BF597}"/>
                    </a:ext>
                  </a:extLst>
                </p:cNvPr>
                <p:cNvSpPr txBox="1"/>
                <p:nvPr/>
              </p:nvSpPr>
              <p:spPr>
                <a:xfrm>
                  <a:off x="8594250" y="4796606"/>
                  <a:ext cx="1060424" cy="28869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r>
                    <a:rPr lang="en-GB" sz="800" dirty="0">
                      <a:latin typeface="+mj-lt"/>
                    </a:rPr>
                    <a:t>EXPERIENCE &amp; INNOVATION</a:t>
                  </a: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BB6C294D-9938-45B8-A0C3-67AD007146D8}"/>
                    </a:ext>
                  </a:extLst>
                </p:cNvPr>
                <p:cNvSpPr txBox="1"/>
                <p:nvPr/>
              </p:nvSpPr>
              <p:spPr>
                <a:xfrm>
                  <a:off x="6032847" y="5757168"/>
                  <a:ext cx="1589827" cy="354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:r>
                    <a:rPr lang="en-GB" sz="800" dirty="0">
                      <a:latin typeface="+mj-lt"/>
                    </a:rPr>
                    <a:t>BRAND &amp; </a:t>
                  </a:r>
                  <a:br>
                    <a:rPr lang="en-GB" sz="800" dirty="0">
                      <a:latin typeface="+mj-lt"/>
                    </a:rPr>
                  </a:br>
                  <a:r>
                    <a:rPr lang="en-GB" sz="800" dirty="0">
                      <a:latin typeface="+mj-lt"/>
                    </a:rPr>
                    <a:t>PERFORMANCE</a:t>
                  </a:r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DDFE3B8C-7AE3-43FF-BC73-C699CFE69B61}"/>
                    </a:ext>
                  </a:extLst>
                </p:cNvPr>
                <p:cNvSpPr txBox="1"/>
                <p:nvPr/>
              </p:nvSpPr>
              <p:spPr>
                <a:xfrm>
                  <a:off x="4017906" y="4769640"/>
                  <a:ext cx="1060424" cy="35456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GB" sz="800" dirty="0">
                      <a:latin typeface="+mj-lt"/>
                    </a:rPr>
                    <a:t>CHANNELS &amp; SIGNALS</a:t>
                  </a: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321D8F91-4F50-4A57-BC49-E9DF56254BD6}"/>
                    </a:ext>
                  </a:extLst>
                </p:cNvPr>
                <p:cNvSpPr txBox="1"/>
                <p:nvPr/>
              </p:nvSpPr>
              <p:spPr>
                <a:xfrm>
                  <a:off x="3178299" y="3183656"/>
                  <a:ext cx="906771" cy="28938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GB" sz="800" dirty="0">
                      <a:latin typeface="+mj-lt"/>
                    </a:rPr>
                    <a:t>ACTIVATE &amp; AUTOMATE</a:t>
                  </a: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3BF2AA33-0757-4BBA-9DD7-C811197DC494}"/>
                    </a:ext>
                  </a:extLst>
                </p:cNvPr>
                <p:cNvSpPr txBox="1"/>
                <p:nvPr/>
              </p:nvSpPr>
              <p:spPr>
                <a:xfrm>
                  <a:off x="3971031" y="1340396"/>
                  <a:ext cx="870035" cy="30081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GB" sz="800" dirty="0">
                      <a:latin typeface="+mj-lt"/>
                    </a:rPr>
                    <a:t>OPTIMISE</a:t>
                  </a:r>
                </a:p>
              </p:txBody>
            </p: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3DDFEF09-3E53-45A2-B0A1-133239693CEE}"/>
                    </a:ext>
                  </a:extLst>
                </p:cNvPr>
                <p:cNvGrpSpPr/>
                <p:nvPr/>
              </p:nvGrpSpPr>
              <p:grpSpPr>
                <a:xfrm>
                  <a:off x="8359460" y="4228461"/>
                  <a:ext cx="1170893" cy="301596"/>
                  <a:chOff x="8359460" y="4228461"/>
                  <a:chExt cx="1170893" cy="301596"/>
                </a:xfrm>
              </p:grpSpPr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65262F4D-D25A-4E16-90E1-4A5A2C0989A1}"/>
                      </a:ext>
                    </a:extLst>
                  </p:cNvPr>
                  <p:cNvSpPr txBox="1"/>
                  <p:nvPr/>
                </p:nvSpPr>
                <p:spPr>
                  <a:xfrm>
                    <a:off x="8660318" y="4228461"/>
                    <a:ext cx="870035" cy="301596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r>
                      <a:rPr lang="en-GB" sz="800" dirty="0">
                        <a:latin typeface="+mj-lt"/>
                      </a:rPr>
                      <a:t>IDEAS</a:t>
                    </a:r>
                  </a:p>
                </p:txBody>
              </p:sp>
              <p:sp>
                <p:nvSpPr>
                  <p:cNvPr id="116" name="Graphic 5">
                    <a:extLst>
                      <a:ext uri="{FF2B5EF4-FFF2-40B4-BE49-F238E27FC236}">
                        <a16:creationId xmlns:a16="http://schemas.microsoft.com/office/drawing/2014/main" id="{1FEAD303-8321-4FC8-BAD0-4AFB1929D874}"/>
                      </a:ext>
                    </a:extLst>
                  </p:cNvPr>
                  <p:cNvSpPr/>
                  <p:nvPr/>
                </p:nvSpPr>
                <p:spPr>
                  <a:xfrm>
                    <a:off x="8359460" y="4228461"/>
                    <a:ext cx="301595" cy="301596"/>
                  </a:xfrm>
                  <a:custGeom>
                    <a:avLst/>
                    <a:gdLst>
                      <a:gd name="connsiteX0" fmla="*/ 249751 w 249751"/>
                      <a:gd name="connsiteY0" fmla="*/ 124876 h 249751"/>
                      <a:gd name="connsiteX1" fmla="*/ 124876 w 249751"/>
                      <a:gd name="connsiteY1" fmla="*/ 249751 h 249751"/>
                      <a:gd name="connsiteX2" fmla="*/ 0 w 249751"/>
                      <a:gd name="connsiteY2" fmla="*/ 124876 h 249751"/>
                      <a:gd name="connsiteX3" fmla="*/ 124876 w 249751"/>
                      <a:gd name="connsiteY3" fmla="*/ 0 h 249751"/>
                      <a:gd name="connsiteX4" fmla="*/ 249751 w 249751"/>
                      <a:gd name="connsiteY4" fmla="*/ 124876 h 249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9751" h="249751">
                        <a:moveTo>
                          <a:pt x="249751" y="124876"/>
                        </a:moveTo>
                        <a:cubicBezTo>
                          <a:pt x="249751" y="193843"/>
                          <a:pt x="193843" y="249751"/>
                          <a:pt x="124876" y="249751"/>
                        </a:cubicBezTo>
                        <a:cubicBezTo>
                          <a:pt x="55909" y="249751"/>
                          <a:pt x="0" y="193843"/>
                          <a:pt x="0" y="124876"/>
                        </a:cubicBezTo>
                        <a:cubicBezTo>
                          <a:pt x="0" y="55909"/>
                          <a:pt x="55909" y="0"/>
                          <a:pt x="124876" y="0"/>
                        </a:cubicBezTo>
                        <a:cubicBezTo>
                          <a:pt x="193843" y="0"/>
                          <a:pt x="249751" y="55909"/>
                          <a:pt x="249751" y="124876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 w="108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 sz="900" dirty="0">
                      <a:latin typeface="+mj-lt"/>
                    </a:endParaRPr>
                  </a:p>
                </p:txBody>
              </p:sp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DAD3674E-ECC6-4D2A-950F-4B13AE2D7161}"/>
                    </a:ext>
                  </a:extLst>
                </p:cNvPr>
                <p:cNvGrpSpPr/>
                <p:nvPr/>
              </p:nvGrpSpPr>
              <p:grpSpPr>
                <a:xfrm>
                  <a:off x="3645400" y="4319023"/>
                  <a:ext cx="1360349" cy="301595"/>
                  <a:chOff x="3645400" y="4514971"/>
                  <a:chExt cx="1360349" cy="301595"/>
                </a:xfrm>
              </p:grpSpPr>
              <p:sp>
                <p:nvSpPr>
                  <p:cNvPr id="113" name="Graphic 5">
                    <a:extLst>
                      <a:ext uri="{FF2B5EF4-FFF2-40B4-BE49-F238E27FC236}">
                        <a16:creationId xmlns:a16="http://schemas.microsoft.com/office/drawing/2014/main" id="{DF451AC4-A476-4213-BBA3-A964A8B1B5B8}"/>
                      </a:ext>
                    </a:extLst>
                  </p:cNvPr>
                  <p:cNvSpPr/>
                  <p:nvPr/>
                </p:nvSpPr>
                <p:spPr>
                  <a:xfrm>
                    <a:off x="4704937" y="4514971"/>
                    <a:ext cx="300812" cy="301595"/>
                  </a:xfrm>
                  <a:custGeom>
                    <a:avLst/>
                    <a:gdLst>
                      <a:gd name="connsiteX0" fmla="*/ 249103 w 249102"/>
                      <a:gd name="connsiteY0" fmla="*/ 124876 h 249751"/>
                      <a:gd name="connsiteX1" fmla="*/ 124551 w 249102"/>
                      <a:gd name="connsiteY1" fmla="*/ 249751 h 249751"/>
                      <a:gd name="connsiteX2" fmla="*/ 0 w 249102"/>
                      <a:gd name="connsiteY2" fmla="*/ 124876 h 249751"/>
                      <a:gd name="connsiteX3" fmla="*/ 124551 w 249102"/>
                      <a:gd name="connsiteY3" fmla="*/ 0 h 249751"/>
                      <a:gd name="connsiteX4" fmla="*/ 249103 w 249102"/>
                      <a:gd name="connsiteY4" fmla="*/ 124876 h 249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9102" h="249751">
                        <a:moveTo>
                          <a:pt x="249103" y="124876"/>
                        </a:moveTo>
                        <a:cubicBezTo>
                          <a:pt x="249103" y="193843"/>
                          <a:pt x="193339" y="249751"/>
                          <a:pt x="124551" y="249751"/>
                        </a:cubicBezTo>
                        <a:cubicBezTo>
                          <a:pt x="55764" y="249751"/>
                          <a:pt x="0" y="193843"/>
                          <a:pt x="0" y="124876"/>
                        </a:cubicBezTo>
                        <a:cubicBezTo>
                          <a:pt x="0" y="55909"/>
                          <a:pt x="55764" y="0"/>
                          <a:pt x="124551" y="0"/>
                        </a:cubicBezTo>
                        <a:cubicBezTo>
                          <a:pt x="193339" y="0"/>
                          <a:pt x="249103" y="55909"/>
                          <a:pt x="249103" y="124876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 w="108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 sz="900" dirty="0">
                      <a:latin typeface="+mj-lt"/>
                    </a:endParaRPr>
                  </a:p>
                </p:txBody>
              </p:sp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6CC10055-BFDE-413C-AE29-5B078AA25142}"/>
                      </a:ext>
                    </a:extLst>
                  </p:cNvPr>
                  <p:cNvSpPr txBox="1"/>
                  <p:nvPr/>
                </p:nvSpPr>
                <p:spPr>
                  <a:xfrm>
                    <a:off x="3645400" y="4514971"/>
                    <a:ext cx="1060424" cy="300855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 algn="r"/>
                    <a:r>
                      <a:rPr lang="en-GB" sz="800" dirty="0">
                        <a:latin typeface="+mj-lt"/>
                      </a:rPr>
                      <a:t>PLAN</a:t>
                    </a:r>
                  </a:p>
                </p:txBody>
              </p:sp>
            </p:grpSp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BEA02641-FDCE-469C-9BF3-B5B68F966787}"/>
                    </a:ext>
                  </a:extLst>
                </p:cNvPr>
                <p:cNvGrpSpPr/>
                <p:nvPr/>
              </p:nvGrpSpPr>
              <p:grpSpPr>
                <a:xfrm>
                  <a:off x="8556253" y="3739897"/>
                  <a:ext cx="1160466" cy="301596"/>
                  <a:chOff x="8359460" y="4228461"/>
                  <a:chExt cx="1160466" cy="301596"/>
                </a:xfrm>
              </p:grpSpPr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7A018EB4-EC7A-43E1-AF1B-6A2C7B436CC1}"/>
                      </a:ext>
                    </a:extLst>
                  </p:cNvPr>
                  <p:cNvSpPr txBox="1"/>
                  <p:nvPr/>
                </p:nvSpPr>
                <p:spPr>
                  <a:xfrm>
                    <a:off x="8649891" y="4241244"/>
                    <a:ext cx="870035" cy="288813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r>
                      <a:rPr lang="en-GB" sz="800" dirty="0">
                        <a:latin typeface="+mj-lt"/>
                      </a:rPr>
                      <a:t>STRATEGY</a:t>
                    </a:r>
                  </a:p>
                </p:txBody>
              </p:sp>
              <p:sp>
                <p:nvSpPr>
                  <p:cNvPr id="112" name="Graphic 5">
                    <a:extLst>
                      <a:ext uri="{FF2B5EF4-FFF2-40B4-BE49-F238E27FC236}">
                        <a16:creationId xmlns:a16="http://schemas.microsoft.com/office/drawing/2014/main" id="{21C4E91E-3F57-4980-B7EB-BB8B308147B0}"/>
                      </a:ext>
                    </a:extLst>
                  </p:cNvPr>
                  <p:cNvSpPr/>
                  <p:nvPr/>
                </p:nvSpPr>
                <p:spPr>
                  <a:xfrm>
                    <a:off x="8359460" y="4228461"/>
                    <a:ext cx="301595" cy="301596"/>
                  </a:xfrm>
                  <a:custGeom>
                    <a:avLst/>
                    <a:gdLst>
                      <a:gd name="connsiteX0" fmla="*/ 249751 w 249751"/>
                      <a:gd name="connsiteY0" fmla="*/ 124876 h 249751"/>
                      <a:gd name="connsiteX1" fmla="*/ 124876 w 249751"/>
                      <a:gd name="connsiteY1" fmla="*/ 249751 h 249751"/>
                      <a:gd name="connsiteX2" fmla="*/ 0 w 249751"/>
                      <a:gd name="connsiteY2" fmla="*/ 124876 h 249751"/>
                      <a:gd name="connsiteX3" fmla="*/ 124876 w 249751"/>
                      <a:gd name="connsiteY3" fmla="*/ 0 h 249751"/>
                      <a:gd name="connsiteX4" fmla="*/ 249751 w 249751"/>
                      <a:gd name="connsiteY4" fmla="*/ 124876 h 249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9751" h="249751">
                        <a:moveTo>
                          <a:pt x="249751" y="124876"/>
                        </a:moveTo>
                        <a:cubicBezTo>
                          <a:pt x="249751" y="193843"/>
                          <a:pt x="193843" y="249751"/>
                          <a:pt x="124876" y="249751"/>
                        </a:cubicBezTo>
                        <a:cubicBezTo>
                          <a:pt x="55909" y="249751"/>
                          <a:pt x="0" y="193843"/>
                          <a:pt x="0" y="124876"/>
                        </a:cubicBezTo>
                        <a:cubicBezTo>
                          <a:pt x="0" y="55909"/>
                          <a:pt x="55909" y="0"/>
                          <a:pt x="124876" y="0"/>
                        </a:cubicBezTo>
                        <a:cubicBezTo>
                          <a:pt x="193843" y="0"/>
                          <a:pt x="249751" y="55909"/>
                          <a:pt x="249751" y="124876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 w="108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 sz="900" dirty="0">
                      <a:latin typeface="+mj-lt"/>
                    </a:endParaRPr>
                  </a:p>
                </p:txBody>
              </p:sp>
            </p:grpSp>
          </p:grp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2E2E573-759E-4929-8F4E-AC1AFBB9CFA8}"/>
                </a:ext>
              </a:extLst>
            </p:cNvPr>
            <p:cNvSpPr txBox="1">
              <a:spLocks noChangeAspect="1"/>
            </p:cNvSpPr>
            <p:nvPr/>
          </p:nvSpPr>
          <p:spPr>
            <a:xfrm rot="3417007">
              <a:off x="4799496" y="2383590"/>
              <a:ext cx="2638775" cy="2638774"/>
            </a:xfrm>
            <a:prstGeom prst="rect">
              <a:avLst/>
            </a:prstGeom>
            <a:noFill/>
          </p:spPr>
          <p:txBody>
            <a:bodyPr wrap="square">
              <a:prstTxWarp prst="textArchUp">
                <a:avLst/>
              </a:prstTxWarp>
              <a:noAutofit/>
            </a:bodyPr>
            <a:lstStyle/>
            <a:p>
              <a:pPr algn="ctr" defTabSz="567019">
                <a:defRPr/>
              </a:pPr>
              <a:r>
                <a:rPr lang="en-GB" sz="1600" dirty="0">
                  <a:solidFill>
                    <a:schemeClr val="bg1"/>
                  </a:solidFill>
                  <a:latin typeface="+mj-lt"/>
                </a:rPr>
                <a:t>Distil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2967FAC8-4218-4A08-B265-CE7CECA4DABD}"/>
                </a:ext>
              </a:extLst>
            </p:cNvPr>
            <p:cNvSpPr txBox="1">
              <a:spLocks noChangeAspect="1"/>
            </p:cNvSpPr>
            <p:nvPr userDrawn="1"/>
          </p:nvSpPr>
          <p:spPr>
            <a:xfrm>
              <a:off x="4797626" y="2438243"/>
              <a:ext cx="2638774" cy="2638774"/>
            </a:xfrm>
            <a:prstGeom prst="rect">
              <a:avLst/>
            </a:prstGeom>
            <a:noFill/>
          </p:spPr>
          <p:txBody>
            <a:bodyPr wrap="square">
              <a:prstTxWarp prst="textArchDown">
                <a:avLst/>
              </a:prstTxWarp>
              <a:noAutofit/>
            </a:bodyPr>
            <a:lstStyle/>
            <a:p>
              <a:pPr algn="ctr" defTabSz="567019">
                <a:defRPr/>
              </a:pPr>
              <a:r>
                <a:rPr lang="en-GB" sz="1600" dirty="0">
                  <a:solidFill>
                    <a:schemeClr val="bg1"/>
                  </a:solidFill>
                  <a:latin typeface="+mj-lt"/>
                </a:rPr>
                <a:t> Balance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4054B65-4B26-4560-9CEE-7C7770C58495}"/>
                </a:ext>
              </a:extLst>
            </p:cNvPr>
            <p:cNvSpPr txBox="1">
              <a:spLocks noChangeAspect="1"/>
            </p:cNvSpPr>
            <p:nvPr userDrawn="1"/>
          </p:nvSpPr>
          <p:spPr>
            <a:xfrm rot="17664142">
              <a:off x="4776714" y="2372660"/>
              <a:ext cx="2638775" cy="2638774"/>
            </a:xfrm>
            <a:prstGeom prst="rect">
              <a:avLst/>
            </a:prstGeom>
            <a:noFill/>
          </p:spPr>
          <p:txBody>
            <a:bodyPr wrap="square">
              <a:prstTxWarp prst="textArchUp">
                <a:avLst/>
              </a:prstTxWarp>
              <a:noAutofit/>
            </a:bodyPr>
            <a:lstStyle/>
            <a:p>
              <a:pPr algn="ctr" defTabSz="567019">
                <a:defRPr/>
              </a:pPr>
              <a:r>
                <a:rPr lang="en-GB" sz="1600" dirty="0">
                  <a:solidFill>
                    <a:schemeClr val="bg1"/>
                  </a:solidFill>
                  <a:latin typeface="+mj-lt"/>
                </a:rPr>
                <a:t>Adapt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7D07732-1EC5-4C59-A308-67C348E21C36}"/>
                </a:ext>
              </a:extLst>
            </p:cNvPr>
            <p:cNvGrpSpPr/>
            <p:nvPr userDrawn="1"/>
          </p:nvGrpSpPr>
          <p:grpSpPr>
            <a:xfrm>
              <a:off x="5199180" y="3309085"/>
              <a:ext cx="1796733" cy="741465"/>
              <a:chOff x="-8242586" y="2908180"/>
              <a:chExt cx="7305044" cy="3014599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523D819C-3476-4115-80C2-ECC370A8D400}"/>
                  </a:ext>
                </a:extLst>
              </p:cNvPr>
              <p:cNvGrpSpPr/>
              <p:nvPr/>
            </p:nvGrpSpPr>
            <p:grpSpPr>
              <a:xfrm>
                <a:off x="-7958946" y="3309481"/>
                <a:ext cx="7021404" cy="2613298"/>
                <a:chOff x="-7958946" y="3309481"/>
                <a:chExt cx="7021404" cy="2613298"/>
              </a:xfrm>
            </p:grpSpPr>
            <p:sp>
              <p:nvSpPr>
                <p:cNvPr id="76" name="Graphic 2">
                  <a:extLst>
                    <a:ext uri="{FF2B5EF4-FFF2-40B4-BE49-F238E27FC236}">
                      <a16:creationId xmlns:a16="http://schemas.microsoft.com/office/drawing/2014/main" id="{BFE3B759-DFE7-4A8C-9149-DC1BBBA725D2}"/>
                    </a:ext>
                  </a:extLst>
                </p:cNvPr>
                <p:cNvSpPr/>
                <p:nvPr/>
              </p:nvSpPr>
              <p:spPr>
                <a:xfrm>
                  <a:off x="-4973573" y="3309481"/>
                  <a:ext cx="1451345" cy="2613298"/>
                </a:xfrm>
                <a:custGeom>
                  <a:avLst/>
                  <a:gdLst>
                    <a:gd name="connsiteX0" fmla="*/ 180882 w 1451345"/>
                    <a:gd name="connsiteY0" fmla="*/ 632582 h 2613298"/>
                    <a:gd name="connsiteX1" fmla="*/ 5382 w 1451345"/>
                    <a:gd name="connsiteY1" fmla="*/ 1980717 h 2613298"/>
                    <a:gd name="connsiteX2" fmla="*/ 555611 w 1451345"/>
                    <a:gd name="connsiteY2" fmla="*/ 2613299 h 2613298"/>
                    <a:gd name="connsiteX3" fmla="*/ 1270505 w 1451345"/>
                    <a:gd name="connsiteY3" fmla="*/ 1980717 h 2613298"/>
                    <a:gd name="connsiteX4" fmla="*/ 1445964 w 1451345"/>
                    <a:gd name="connsiteY4" fmla="*/ 632582 h 2613298"/>
                    <a:gd name="connsiteX5" fmla="*/ 895735 w 1451345"/>
                    <a:gd name="connsiteY5" fmla="*/ 0 h 2613298"/>
                    <a:gd name="connsiteX6" fmla="*/ 180882 w 1451345"/>
                    <a:gd name="connsiteY6" fmla="*/ 632582 h 2613298"/>
                    <a:gd name="connsiteX7" fmla="*/ 1010469 w 1451345"/>
                    <a:gd name="connsiteY7" fmla="*/ 632582 h 2613298"/>
                    <a:gd name="connsiteX8" fmla="*/ 835010 w 1451345"/>
                    <a:gd name="connsiteY8" fmla="*/ 1980717 h 2613298"/>
                    <a:gd name="connsiteX9" fmla="*/ 612340 w 1451345"/>
                    <a:gd name="connsiteY9" fmla="*/ 2177763 h 2613298"/>
                    <a:gd name="connsiteX10" fmla="*/ 440959 w 1451345"/>
                    <a:gd name="connsiteY10" fmla="*/ 1980717 h 2613298"/>
                    <a:gd name="connsiteX11" fmla="*/ 616418 w 1451345"/>
                    <a:gd name="connsiteY11" fmla="*/ 632582 h 2613298"/>
                    <a:gd name="connsiteX12" fmla="*/ 839089 w 1451345"/>
                    <a:gd name="connsiteY12" fmla="*/ 435536 h 2613298"/>
                    <a:gd name="connsiteX13" fmla="*/ 1010469 w 1451345"/>
                    <a:gd name="connsiteY13" fmla="*/ 632582 h 26132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451345" h="2613298">
                      <a:moveTo>
                        <a:pt x="180882" y="632582"/>
                      </a:moveTo>
                      <a:lnTo>
                        <a:pt x="5382" y="1980717"/>
                      </a:lnTo>
                      <a:cubicBezTo>
                        <a:pt x="-40017" y="2329533"/>
                        <a:pt x="206836" y="2613299"/>
                        <a:pt x="555611" y="2613299"/>
                      </a:cubicBezTo>
                      <a:cubicBezTo>
                        <a:pt x="904427" y="2613299"/>
                        <a:pt x="1225106" y="2329533"/>
                        <a:pt x="1270505" y="1980717"/>
                      </a:cubicBezTo>
                      <a:lnTo>
                        <a:pt x="1445964" y="632582"/>
                      </a:lnTo>
                      <a:cubicBezTo>
                        <a:pt x="1491363" y="283766"/>
                        <a:pt x="1244510" y="0"/>
                        <a:pt x="895735" y="0"/>
                      </a:cubicBezTo>
                      <a:cubicBezTo>
                        <a:pt x="546960" y="0"/>
                        <a:pt x="226281" y="283766"/>
                        <a:pt x="180882" y="632582"/>
                      </a:cubicBezTo>
                      <a:close/>
                      <a:moveTo>
                        <a:pt x="1010469" y="632582"/>
                      </a:moveTo>
                      <a:lnTo>
                        <a:pt x="835010" y="1980717"/>
                      </a:lnTo>
                      <a:cubicBezTo>
                        <a:pt x="820880" y="2089354"/>
                        <a:pt x="720976" y="2177763"/>
                        <a:pt x="612340" y="2177763"/>
                      </a:cubicBezTo>
                      <a:cubicBezTo>
                        <a:pt x="503703" y="2177763"/>
                        <a:pt x="426829" y="2089395"/>
                        <a:pt x="440959" y="1980717"/>
                      </a:cubicBezTo>
                      <a:lnTo>
                        <a:pt x="616418" y="632582"/>
                      </a:lnTo>
                      <a:cubicBezTo>
                        <a:pt x="630549" y="523945"/>
                        <a:pt x="730452" y="435536"/>
                        <a:pt x="839089" y="435536"/>
                      </a:cubicBezTo>
                      <a:cubicBezTo>
                        <a:pt x="947725" y="435536"/>
                        <a:pt x="1024599" y="523945"/>
                        <a:pt x="1010469" y="63258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4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ktiv Grotesk Ex SemiBold" panose="020B0804020203020204" pitchFamily="34" charset="0"/>
                  </a:endParaRPr>
                </a:p>
              </p:txBody>
            </p:sp>
            <p:sp>
              <p:nvSpPr>
                <p:cNvPr id="77" name="Graphic 2">
                  <a:extLst>
                    <a:ext uri="{FF2B5EF4-FFF2-40B4-BE49-F238E27FC236}">
                      <a16:creationId xmlns:a16="http://schemas.microsoft.com/office/drawing/2014/main" id="{3F1065C6-2AA7-441D-88D0-C1CF063A2A61}"/>
                    </a:ext>
                  </a:extLst>
                </p:cNvPr>
                <p:cNvSpPr/>
                <p:nvPr/>
              </p:nvSpPr>
              <p:spPr>
                <a:xfrm>
                  <a:off x="-7958946" y="3309522"/>
                  <a:ext cx="1396762" cy="2613216"/>
                </a:xfrm>
                <a:custGeom>
                  <a:avLst/>
                  <a:gdLst>
                    <a:gd name="connsiteX0" fmla="*/ 285298 w 1396762"/>
                    <a:gd name="connsiteY0" fmla="*/ 217727 h 2613216"/>
                    <a:gd name="connsiteX1" fmla="*/ 1861 w 1396762"/>
                    <a:gd name="connsiteY1" fmla="*/ 2395449 h 2613216"/>
                    <a:gd name="connsiteX2" fmla="*/ 191286 w 1396762"/>
                    <a:gd name="connsiteY2" fmla="*/ 2613217 h 2613216"/>
                    <a:gd name="connsiteX3" fmla="*/ 191286 w 1396762"/>
                    <a:gd name="connsiteY3" fmla="*/ 2613217 h 2613216"/>
                    <a:gd name="connsiteX4" fmla="*/ 437397 w 1396762"/>
                    <a:gd name="connsiteY4" fmla="*/ 2395449 h 2613216"/>
                    <a:gd name="connsiteX5" fmla="*/ 550772 w 1396762"/>
                    <a:gd name="connsiteY5" fmla="*/ 1524376 h 2613216"/>
                    <a:gd name="connsiteX6" fmla="*/ 789345 w 1396762"/>
                    <a:gd name="connsiteY6" fmla="*/ 1524376 h 2613216"/>
                    <a:gd name="connsiteX7" fmla="*/ 1035456 w 1396762"/>
                    <a:gd name="connsiteY7" fmla="*/ 1306608 h 2613216"/>
                    <a:gd name="connsiteX8" fmla="*/ 1035456 w 1396762"/>
                    <a:gd name="connsiteY8" fmla="*/ 1306608 h 2613216"/>
                    <a:gd name="connsiteX9" fmla="*/ 846032 w 1396762"/>
                    <a:gd name="connsiteY9" fmla="*/ 1088840 h 2613216"/>
                    <a:gd name="connsiteX10" fmla="*/ 607459 w 1396762"/>
                    <a:gd name="connsiteY10" fmla="*/ 1088840 h 2613216"/>
                    <a:gd name="connsiteX11" fmla="*/ 692490 w 1396762"/>
                    <a:gd name="connsiteY11" fmla="*/ 435536 h 2613216"/>
                    <a:gd name="connsiteX12" fmla="*/ 1148790 w 1396762"/>
                    <a:gd name="connsiteY12" fmla="*/ 435536 h 2613216"/>
                    <a:gd name="connsiteX13" fmla="*/ 1394901 w 1396762"/>
                    <a:gd name="connsiteY13" fmla="*/ 217768 h 2613216"/>
                    <a:gd name="connsiteX14" fmla="*/ 1394901 w 1396762"/>
                    <a:gd name="connsiteY14" fmla="*/ 217768 h 2613216"/>
                    <a:gd name="connsiteX15" fmla="*/ 1205477 w 1396762"/>
                    <a:gd name="connsiteY15" fmla="*/ 0 h 2613216"/>
                    <a:gd name="connsiteX16" fmla="*/ 531409 w 1396762"/>
                    <a:gd name="connsiteY16" fmla="*/ 0 h 2613216"/>
                    <a:gd name="connsiteX17" fmla="*/ 285298 w 1396762"/>
                    <a:gd name="connsiteY17" fmla="*/ 217727 h 2613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396762" h="2613216">
                      <a:moveTo>
                        <a:pt x="285298" y="217727"/>
                      </a:moveTo>
                      <a:lnTo>
                        <a:pt x="1861" y="2395449"/>
                      </a:lnTo>
                      <a:cubicBezTo>
                        <a:pt x="-13794" y="2515703"/>
                        <a:pt x="71031" y="2613217"/>
                        <a:pt x="191286" y="2613217"/>
                      </a:cubicBezTo>
                      <a:lnTo>
                        <a:pt x="191286" y="2613217"/>
                      </a:lnTo>
                      <a:cubicBezTo>
                        <a:pt x="311540" y="2613217"/>
                        <a:pt x="421743" y="2515703"/>
                        <a:pt x="437397" y="2395449"/>
                      </a:cubicBezTo>
                      <a:lnTo>
                        <a:pt x="550772" y="1524376"/>
                      </a:lnTo>
                      <a:lnTo>
                        <a:pt x="789345" y="1524376"/>
                      </a:lnTo>
                      <a:cubicBezTo>
                        <a:pt x="909599" y="1524376"/>
                        <a:pt x="1019801" y="1426863"/>
                        <a:pt x="1035456" y="1306608"/>
                      </a:cubicBezTo>
                      <a:lnTo>
                        <a:pt x="1035456" y="1306608"/>
                      </a:lnTo>
                      <a:cubicBezTo>
                        <a:pt x="1051111" y="1186354"/>
                        <a:pt x="966286" y="1088840"/>
                        <a:pt x="846032" y="1088840"/>
                      </a:cubicBezTo>
                      <a:lnTo>
                        <a:pt x="607459" y="1088840"/>
                      </a:lnTo>
                      <a:lnTo>
                        <a:pt x="692490" y="435536"/>
                      </a:lnTo>
                      <a:lnTo>
                        <a:pt x="1148790" y="435536"/>
                      </a:lnTo>
                      <a:cubicBezTo>
                        <a:pt x="1269044" y="435536"/>
                        <a:pt x="1379247" y="338023"/>
                        <a:pt x="1394901" y="217768"/>
                      </a:cubicBezTo>
                      <a:lnTo>
                        <a:pt x="1394901" y="217768"/>
                      </a:lnTo>
                      <a:cubicBezTo>
                        <a:pt x="1410556" y="97514"/>
                        <a:pt x="1325731" y="0"/>
                        <a:pt x="1205477" y="0"/>
                      </a:cubicBezTo>
                      <a:lnTo>
                        <a:pt x="531409" y="0"/>
                      </a:lnTo>
                      <a:cubicBezTo>
                        <a:pt x="411155" y="-41"/>
                        <a:pt x="300952" y="97472"/>
                        <a:pt x="285298" y="217727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4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ktiv Grotesk Ex SemiBold" panose="020B0804020203020204" pitchFamily="34" charset="0"/>
                  </a:endParaRPr>
                </a:p>
              </p:txBody>
            </p:sp>
            <p:sp>
              <p:nvSpPr>
                <p:cNvPr id="78" name="Graphic 2">
                  <a:extLst>
                    <a:ext uri="{FF2B5EF4-FFF2-40B4-BE49-F238E27FC236}">
                      <a16:creationId xmlns:a16="http://schemas.microsoft.com/office/drawing/2014/main" id="{F42F00CA-8C9B-44D3-B81E-CF09448C295F}"/>
                    </a:ext>
                  </a:extLst>
                </p:cNvPr>
                <p:cNvSpPr/>
                <p:nvPr/>
              </p:nvSpPr>
              <p:spPr>
                <a:xfrm>
                  <a:off x="-3042032" y="3309481"/>
                  <a:ext cx="2104490" cy="2613257"/>
                </a:xfrm>
                <a:custGeom>
                  <a:avLst/>
                  <a:gdLst>
                    <a:gd name="connsiteX0" fmla="*/ 1915392 w 2104490"/>
                    <a:gd name="connsiteY0" fmla="*/ 0 h 2613257"/>
                    <a:gd name="connsiteX1" fmla="*/ 1914403 w 2104490"/>
                    <a:gd name="connsiteY1" fmla="*/ 0 h 2613257"/>
                    <a:gd name="connsiteX2" fmla="*/ 1678426 w 2104490"/>
                    <a:gd name="connsiteY2" fmla="*/ 180649 h 2613257"/>
                    <a:gd name="connsiteX3" fmla="*/ 1328497 w 2104490"/>
                    <a:gd name="connsiteY3" fmla="*/ 1374625 h 2613257"/>
                    <a:gd name="connsiteX4" fmla="*/ 1295045 w 2104490"/>
                    <a:gd name="connsiteY4" fmla="*/ 206810 h 2613257"/>
                    <a:gd name="connsiteX5" fmla="*/ 1079749 w 2104490"/>
                    <a:gd name="connsiteY5" fmla="*/ 41 h 2613257"/>
                    <a:gd name="connsiteX6" fmla="*/ 1079749 w 2104490"/>
                    <a:gd name="connsiteY6" fmla="*/ 41 h 2613257"/>
                    <a:gd name="connsiteX7" fmla="*/ 810650 w 2104490"/>
                    <a:gd name="connsiteY7" fmla="*/ 206810 h 2613257"/>
                    <a:gd name="connsiteX8" fmla="*/ 473162 w 2104490"/>
                    <a:gd name="connsiteY8" fmla="*/ 1374625 h 2613257"/>
                    <a:gd name="connsiteX9" fmla="*/ 434025 w 2104490"/>
                    <a:gd name="connsiteY9" fmla="*/ 180649 h 2613257"/>
                    <a:gd name="connsiteX10" fmla="*/ 245095 w 2104490"/>
                    <a:gd name="connsiteY10" fmla="*/ 0 h 2613257"/>
                    <a:gd name="connsiteX11" fmla="*/ 245095 w 2104490"/>
                    <a:gd name="connsiteY11" fmla="*/ 0 h 2613257"/>
                    <a:gd name="connsiteX12" fmla="*/ 137 w 2104490"/>
                    <a:gd name="connsiteY12" fmla="*/ 250479 h 2613257"/>
                    <a:gd name="connsiteX13" fmla="*/ 76599 w 2104490"/>
                    <a:gd name="connsiteY13" fmla="*/ 2385438 h 2613257"/>
                    <a:gd name="connsiteX14" fmla="*/ 315707 w 2104490"/>
                    <a:gd name="connsiteY14" fmla="*/ 2613258 h 2613257"/>
                    <a:gd name="connsiteX15" fmla="*/ 315707 w 2104490"/>
                    <a:gd name="connsiteY15" fmla="*/ 2613258 h 2613257"/>
                    <a:gd name="connsiteX16" fmla="*/ 613274 w 2104490"/>
                    <a:gd name="connsiteY16" fmla="*/ 2388198 h 2613257"/>
                    <a:gd name="connsiteX17" fmla="*/ 883527 w 2104490"/>
                    <a:gd name="connsiteY17" fmla="*/ 1507238 h 2613257"/>
                    <a:gd name="connsiteX18" fmla="*/ 932840 w 2104490"/>
                    <a:gd name="connsiteY18" fmla="*/ 2390629 h 2613257"/>
                    <a:gd name="connsiteX19" fmla="*/ 1171701 w 2104490"/>
                    <a:gd name="connsiteY19" fmla="*/ 2613258 h 2613257"/>
                    <a:gd name="connsiteX20" fmla="*/ 1172896 w 2104490"/>
                    <a:gd name="connsiteY20" fmla="*/ 2613258 h 2613257"/>
                    <a:gd name="connsiteX21" fmla="*/ 1471616 w 2104490"/>
                    <a:gd name="connsiteY21" fmla="*/ 2384367 h 2613257"/>
                    <a:gd name="connsiteX22" fmla="*/ 2095300 w 2104490"/>
                    <a:gd name="connsiteY22" fmla="*/ 249655 h 2613257"/>
                    <a:gd name="connsiteX23" fmla="*/ 1915392 w 2104490"/>
                    <a:gd name="connsiteY23" fmla="*/ 0 h 2613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04490" h="2613257">
                      <a:moveTo>
                        <a:pt x="1915392" y="0"/>
                      </a:moveTo>
                      <a:lnTo>
                        <a:pt x="1914403" y="0"/>
                      </a:lnTo>
                      <a:cubicBezTo>
                        <a:pt x="1808897" y="0"/>
                        <a:pt x="1708953" y="76503"/>
                        <a:pt x="1678426" y="180649"/>
                      </a:cubicBezTo>
                      <a:lnTo>
                        <a:pt x="1328497" y="1374625"/>
                      </a:lnTo>
                      <a:lnTo>
                        <a:pt x="1295045" y="206810"/>
                      </a:lnTo>
                      <a:cubicBezTo>
                        <a:pt x="1291626" y="87709"/>
                        <a:pt x="1200333" y="41"/>
                        <a:pt x="1079749" y="41"/>
                      </a:cubicBezTo>
                      <a:lnTo>
                        <a:pt x="1079749" y="41"/>
                      </a:lnTo>
                      <a:cubicBezTo>
                        <a:pt x="959165" y="41"/>
                        <a:pt x="845049" y="87709"/>
                        <a:pt x="810650" y="206810"/>
                      </a:cubicBezTo>
                      <a:lnTo>
                        <a:pt x="473162" y="1374625"/>
                      </a:lnTo>
                      <a:lnTo>
                        <a:pt x="434025" y="180649"/>
                      </a:lnTo>
                      <a:cubicBezTo>
                        <a:pt x="430606" y="76503"/>
                        <a:pt x="350601" y="0"/>
                        <a:pt x="245095" y="0"/>
                      </a:cubicBezTo>
                      <a:lnTo>
                        <a:pt x="245095" y="0"/>
                      </a:lnTo>
                      <a:cubicBezTo>
                        <a:pt x="112152" y="0"/>
                        <a:pt x="-4560" y="119348"/>
                        <a:pt x="137" y="250479"/>
                      </a:cubicBezTo>
                      <a:lnTo>
                        <a:pt x="76599" y="2385438"/>
                      </a:lnTo>
                      <a:cubicBezTo>
                        <a:pt x="81295" y="2516898"/>
                        <a:pt x="182476" y="2613258"/>
                        <a:pt x="315707" y="2613258"/>
                      </a:cubicBezTo>
                      <a:lnTo>
                        <a:pt x="315707" y="2613258"/>
                      </a:lnTo>
                      <a:cubicBezTo>
                        <a:pt x="447909" y="2613258"/>
                        <a:pt x="573354" y="2518381"/>
                        <a:pt x="613274" y="2388198"/>
                      </a:cubicBezTo>
                      <a:lnTo>
                        <a:pt x="883527" y="1507238"/>
                      </a:lnTo>
                      <a:lnTo>
                        <a:pt x="932840" y="2390629"/>
                      </a:lnTo>
                      <a:cubicBezTo>
                        <a:pt x="940050" y="2519658"/>
                        <a:pt x="1040447" y="2613258"/>
                        <a:pt x="1171701" y="2613258"/>
                      </a:cubicBezTo>
                      <a:lnTo>
                        <a:pt x="1172896" y="2613258"/>
                      </a:lnTo>
                      <a:cubicBezTo>
                        <a:pt x="1306540" y="2613258"/>
                        <a:pt x="1433056" y="2516321"/>
                        <a:pt x="1471616" y="2384367"/>
                      </a:cubicBezTo>
                      <a:lnTo>
                        <a:pt x="2095300" y="249655"/>
                      </a:lnTo>
                      <a:cubicBezTo>
                        <a:pt x="2133613" y="118771"/>
                        <a:pt x="2048006" y="0"/>
                        <a:pt x="191539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4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ktiv Grotesk Ex SemiBold" panose="020B0804020203020204" pitchFamily="34" charset="0"/>
                  </a:endParaRPr>
                </a:p>
              </p:txBody>
            </p:sp>
            <p:sp>
              <p:nvSpPr>
                <p:cNvPr id="79" name="Graphic 2">
                  <a:extLst>
                    <a:ext uri="{FF2B5EF4-FFF2-40B4-BE49-F238E27FC236}">
                      <a16:creationId xmlns:a16="http://schemas.microsoft.com/office/drawing/2014/main" id="{A72AD3DD-8D92-43C2-B8AB-4B32E244A5F7}"/>
                    </a:ext>
                  </a:extLst>
                </p:cNvPr>
                <p:cNvSpPr/>
                <p:nvPr/>
              </p:nvSpPr>
              <p:spPr>
                <a:xfrm>
                  <a:off x="-6347767" y="3309481"/>
                  <a:ext cx="1113326" cy="2613257"/>
                </a:xfrm>
                <a:custGeom>
                  <a:avLst/>
                  <a:gdLst>
                    <a:gd name="connsiteX0" fmla="*/ 531409 w 1113326"/>
                    <a:gd name="connsiteY0" fmla="*/ 0 h 2613257"/>
                    <a:gd name="connsiteX1" fmla="*/ 531409 w 1113326"/>
                    <a:gd name="connsiteY1" fmla="*/ 0 h 2613257"/>
                    <a:gd name="connsiteX2" fmla="*/ 285298 w 1113326"/>
                    <a:gd name="connsiteY2" fmla="*/ 217768 h 2613257"/>
                    <a:gd name="connsiteX3" fmla="*/ 1861 w 1113326"/>
                    <a:gd name="connsiteY3" fmla="*/ 2395490 h 2613257"/>
                    <a:gd name="connsiteX4" fmla="*/ 191286 w 1113326"/>
                    <a:gd name="connsiteY4" fmla="*/ 2613258 h 2613257"/>
                    <a:gd name="connsiteX5" fmla="*/ 865353 w 1113326"/>
                    <a:gd name="connsiteY5" fmla="*/ 2613258 h 2613257"/>
                    <a:gd name="connsiteX6" fmla="*/ 1111465 w 1113326"/>
                    <a:gd name="connsiteY6" fmla="*/ 2395490 h 2613257"/>
                    <a:gd name="connsiteX7" fmla="*/ 1111465 w 1113326"/>
                    <a:gd name="connsiteY7" fmla="*/ 2395490 h 2613257"/>
                    <a:gd name="connsiteX8" fmla="*/ 922041 w 1113326"/>
                    <a:gd name="connsiteY8" fmla="*/ 2177722 h 2613257"/>
                    <a:gd name="connsiteX9" fmla="*/ 465741 w 1113326"/>
                    <a:gd name="connsiteY9" fmla="*/ 2177722 h 2613257"/>
                    <a:gd name="connsiteX10" fmla="*/ 720834 w 1113326"/>
                    <a:gd name="connsiteY10" fmla="*/ 217768 h 2613257"/>
                    <a:gd name="connsiteX11" fmla="*/ 531409 w 1113326"/>
                    <a:gd name="connsiteY11" fmla="*/ 0 h 2613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13326" h="2613257">
                      <a:moveTo>
                        <a:pt x="531409" y="0"/>
                      </a:moveTo>
                      <a:lnTo>
                        <a:pt x="531409" y="0"/>
                      </a:lnTo>
                      <a:cubicBezTo>
                        <a:pt x="411155" y="0"/>
                        <a:pt x="300952" y="97514"/>
                        <a:pt x="285298" y="217768"/>
                      </a:cubicBezTo>
                      <a:lnTo>
                        <a:pt x="1861" y="2395490"/>
                      </a:lnTo>
                      <a:cubicBezTo>
                        <a:pt x="-13794" y="2515744"/>
                        <a:pt x="71031" y="2613258"/>
                        <a:pt x="191286" y="2613258"/>
                      </a:cubicBezTo>
                      <a:lnTo>
                        <a:pt x="865353" y="2613258"/>
                      </a:lnTo>
                      <a:cubicBezTo>
                        <a:pt x="985608" y="2613258"/>
                        <a:pt x="1095810" y="2515744"/>
                        <a:pt x="1111465" y="2395490"/>
                      </a:cubicBezTo>
                      <a:lnTo>
                        <a:pt x="1111465" y="2395490"/>
                      </a:lnTo>
                      <a:cubicBezTo>
                        <a:pt x="1127120" y="2275235"/>
                        <a:pt x="1042295" y="2177722"/>
                        <a:pt x="922041" y="2177722"/>
                      </a:cubicBezTo>
                      <a:lnTo>
                        <a:pt x="465741" y="2177722"/>
                      </a:lnTo>
                      <a:lnTo>
                        <a:pt x="720834" y="217768"/>
                      </a:lnTo>
                      <a:cubicBezTo>
                        <a:pt x="736530" y="97514"/>
                        <a:pt x="651705" y="0"/>
                        <a:pt x="53140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4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ktiv Grotesk Ex SemiBold" panose="020B0804020203020204" pitchFamily="34" charset="0"/>
                  </a:endParaRPr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8C249517-BAE1-4CDF-8FD6-7D0E4AB9747E}"/>
                  </a:ext>
                </a:extLst>
              </p:cNvPr>
              <p:cNvGrpSpPr/>
              <p:nvPr/>
            </p:nvGrpSpPr>
            <p:grpSpPr>
              <a:xfrm>
                <a:off x="-8031700" y="3148936"/>
                <a:ext cx="7021405" cy="2613299"/>
                <a:chOff x="-8031700" y="3148936"/>
                <a:chExt cx="7021405" cy="2613299"/>
              </a:xfrm>
              <a:solidFill>
                <a:srgbClr val="019EE2"/>
              </a:solidFill>
            </p:grpSpPr>
            <p:sp>
              <p:nvSpPr>
                <p:cNvPr id="72" name="Graphic 2">
                  <a:extLst>
                    <a:ext uri="{FF2B5EF4-FFF2-40B4-BE49-F238E27FC236}">
                      <a16:creationId xmlns:a16="http://schemas.microsoft.com/office/drawing/2014/main" id="{EE97643E-35D9-4393-B2D2-B46903929720}"/>
                    </a:ext>
                  </a:extLst>
                </p:cNvPr>
                <p:cNvSpPr/>
                <p:nvPr/>
              </p:nvSpPr>
              <p:spPr>
                <a:xfrm>
                  <a:off x="-5046286" y="3148936"/>
                  <a:ext cx="1451345" cy="2613299"/>
                </a:xfrm>
                <a:custGeom>
                  <a:avLst/>
                  <a:gdLst>
                    <a:gd name="connsiteX0" fmla="*/ 180841 w 1451345"/>
                    <a:gd name="connsiteY0" fmla="*/ 632582 h 2613299"/>
                    <a:gd name="connsiteX1" fmla="*/ 5382 w 1451345"/>
                    <a:gd name="connsiteY1" fmla="*/ 1980717 h 2613299"/>
                    <a:gd name="connsiteX2" fmla="*/ 555611 w 1451345"/>
                    <a:gd name="connsiteY2" fmla="*/ 2613299 h 2613299"/>
                    <a:gd name="connsiteX3" fmla="*/ 1270505 w 1451345"/>
                    <a:gd name="connsiteY3" fmla="*/ 1980717 h 2613299"/>
                    <a:gd name="connsiteX4" fmla="*/ 1445964 w 1451345"/>
                    <a:gd name="connsiteY4" fmla="*/ 632582 h 2613299"/>
                    <a:gd name="connsiteX5" fmla="*/ 895735 w 1451345"/>
                    <a:gd name="connsiteY5" fmla="*/ 0 h 2613299"/>
                    <a:gd name="connsiteX6" fmla="*/ 180841 w 1451345"/>
                    <a:gd name="connsiteY6" fmla="*/ 632582 h 2613299"/>
                    <a:gd name="connsiteX7" fmla="*/ 1010428 w 1451345"/>
                    <a:gd name="connsiteY7" fmla="*/ 632582 h 2613299"/>
                    <a:gd name="connsiteX8" fmla="*/ 834969 w 1451345"/>
                    <a:gd name="connsiteY8" fmla="*/ 1980717 h 2613299"/>
                    <a:gd name="connsiteX9" fmla="*/ 612298 w 1451345"/>
                    <a:gd name="connsiteY9" fmla="*/ 2177763 h 2613299"/>
                    <a:gd name="connsiteX10" fmla="*/ 440918 w 1451345"/>
                    <a:gd name="connsiteY10" fmla="*/ 1980717 h 2613299"/>
                    <a:gd name="connsiteX11" fmla="*/ 616377 w 1451345"/>
                    <a:gd name="connsiteY11" fmla="*/ 632582 h 2613299"/>
                    <a:gd name="connsiteX12" fmla="*/ 839048 w 1451345"/>
                    <a:gd name="connsiteY12" fmla="*/ 435536 h 2613299"/>
                    <a:gd name="connsiteX13" fmla="*/ 1010428 w 1451345"/>
                    <a:gd name="connsiteY13" fmla="*/ 632582 h 26132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451345" h="2613299">
                      <a:moveTo>
                        <a:pt x="180841" y="632582"/>
                      </a:moveTo>
                      <a:lnTo>
                        <a:pt x="5382" y="1980717"/>
                      </a:lnTo>
                      <a:cubicBezTo>
                        <a:pt x="-40017" y="2329533"/>
                        <a:pt x="206836" y="2613299"/>
                        <a:pt x="555611" y="2613299"/>
                      </a:cubicBezTo>
                      <a:cubicBezTo>
                        <a:pt x="904386" y="2613299"/>
                        <a:pt x="1225106" y="2329533"/>
                        <a:pt x="1270505" y="1980717"/>
                      </a:cubicBezTo>
                      <a:lnTo>
                        <a:pt x="1445964" y="632582"/>
                      </a:lnTo>
                      <a:cubicBezTo>
                        <a:pt x="1491363" y="283766"/>
                        <a:pt x="1244510" y="0"/>
                        <a:pt x="895735" y="0"/>
                      </a:cubicBezTo>
                      <a:cubicBezTo>
                        <a:pt x="546960" y="0"/>
                        <a:pt x="226240" y="283766"/>
                        <a:pt x="180841" y="632582"/>
                      </a:cubicBezTo>
                      <a:close/>
                      <a:moveTo>
                        <a:pt x="1010428" y="632582"/>
                      </a:moveTo>
                      <a:lnTo>
                        <a:pt x="834969" y="1980717"/>
                      </a:lnTo>
                      <a:cubicBezTo>
                        <a:pt x="820838" y="2089354"/>
                        <a:pt x="720935" y="2177763"/>
                        <a:pt x="612298" y="2177763"/>
                      </a:cubicBezTo>
                      <a:cubicBezTo>
                        <a:pt x="503662" y="2177763"/>
                        <a:pt x="426788" y="2089395"/>
                        <a:pt x="440918" y="1980717"/>
                      </a:cubicBezTo>
                      <a:lnTo>
                        <a:pt x="616377" y="632582"/>
                      </a:lnTo>
                      <a:cubicBezTo>
                        <a:pt x="630508" y="523945"/>
                        <a:pt x="730411" y="435536"/>
                        <a:pt x="839048" y="435536"/>
                      </a:cubicBezTo>
                      <a:cubicBezTo>
                        <a:pt x="947684" y="435536"/>
                        <a:pt x="1024558" y="523945"/>
                        <a:pt x="1010428" y="63258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4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ktiv Grotesk Ex SemiBold" panose="020B0804020203020204" pitchFamily="34" charset="0"/>
                  </a:endParaRPr>
                </a:p>
              </p:txBody>
            </p:sp>
            <p:sp>
              <p:nvSpPr>
                <p:cNvPr id="73" name="Graphic 2">
                  <a:extLst>
                    <a:ext uri="{FF2B5EF4-FFF2-40B4-BE49-F238E27FC236}">
                      <a16:creationId xmlns:a16="http://schemas.microsoft.com/office/drawing/2014/main" id="{57850874-9F6E-41A7-86C6-781261824937}"/>
                    </a:ext>
                  </a:extLst>
                </p:cNvPr>
                <p:cNvSpPr/>
                <p:nvPr/>
              </p:nvSpPr>
              <p:spPr>
                <a:xfrm>
                  <a:off x="-8031700" y="3148977"/>
                  <a:ext cx="1396762" cy="2613216"/>
                </a:xfrm>
                <a:custGeom>
                  <a:avLst/>
                  <a:gdLst>
                    <a:gd name="connsiteX0" fmla="*/ 285298 w 1396762"/>
                    <a:gd name="connsiteY0" fmla="*/ 217727 h 2613216"/>
                    <a:gd name="connsiteX1" fmla="*/ 1861 w 1396762"/>
                    <a:gd name="connsiteY1" fmla="*/ 2395449 h 2613216"/>
                    <a:gd name="connsiteX2" fmla="*/ 191286 w 1396762"/>
                    <a:gd name="connsiteY2" fmla="*/ 2613217 h 2613216"/>
                    <a:gd name="connsiteX3" fmla="*/ 191286 w 1396762"/>
                    <a:gd name="connsiteY3" fmla="*/ 2613217 h 2613216"/>
                    <a:gd name="connsiteX4" fmla="*/ 437397 w 1396762"/>
                    <a:gd name="connsiteY4" fmla="*/ 2395449 h 2613216"/>
                    <a:gd name="connsiteX5" fmla="*/ 550772 w 1396762"/>
                    <a:gd name="connsiteY5" fmla="*/ 1524376 h 2613216"/>
                    <a:gd name="connsiteX6" fmla="*/ 789345 w 1396762"/>
                    <a:gd name="connsiteY6" fmla="*/ 1524376 h 2613216"/>
                    <a:gd name="connsiteX7" fmla="*/ 1035456 w 1396762"/>
                    <a:gd name="connsiteY7" fmla="*/ 1306608 h 2613216"/>
                    <a:gd name="connsiteX8" fmla="*/ 1035456 w 1396762"/>
                    <a:gd name="connsiteY8" fmla="*/ 1306608 h 2613216"/>
                    <a:gd name="connsiteX9" fmla="*/ 846032 w 1396762"/>
                    <a:gd name="connsiteY9" fmla="*/ 1088840 h 2613216"/>
                    <a:gd name="connsiteX10" fmla="*/ 607459 w 1396762"/>
                    <a:gd name="connsiteY10" fmla="*/ 1088840 h 2613216"/>
                    <a:gd name="connsiteX11" fmla="*/ 692490 w 1396762"/>
                    <a:gd name="connsiteY11" fmla="*/ 435536 h 2613216"/>
                    <a:gd name="connsiteX12" fmla="*/ 1148790 w 1396762"/>
                    <a:gd name="connsiteY12" fmla="*/ 435536 h 2613216"/>
                    <a:gd name="connsiteX13" fmla="*/ 1394901 w 1396762"/>
                    <a:gd name="connsiteY13" fmla="*/ 217768 h 2613216"/>
                    <a:gd name="connsiteX14" fmla="*/ 1394901 w 1396762"/>
                    <a:gd name="connsiteY14" fmla="*/ 217768 h 2613216"/>
                    <a:gd name="connsiteX15" fmla="*/ 1205477 w 1396762"/>
                    <a:gd name="connsiteY15" fmla="*/ 0 h 2613216"/>
                    <a:gd name="connsiteX16" fmla="*/ 531409 w 1396762"/>
                    <a:gd name="connsiteY16" fmla="*/ 0 h 2613216"/>
                    <a:gd name="connsiteX17" fmla="*/ 285298 w 1396762"/>
                    <a:gd name="connsiteY17" fmla="*/ 217727 h 2613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396762" h="2613216">
                      <a:moveTo>
                        <a:pt x="285298" y="217727"/>
                      </a:moveTo>
                      <a:lnTo>
                        <a:pt x="1861" y="2395449"/>
                      </a:lnTo>
                      <a:cubicBezTo>
                        <a:pt x="-13794" y="2515703"/>
                        <a:pt x="71031" y="2613217"/>
                        <a:pt x="191286" y="2613217"/>
                      </a:cubicBezTo>
                      <a:lnTo>
                        <a:pt x="191286" y="2613217"/>
                      </a:lnTo>
                      <a:cubicBezTo>
                        <a:pt x="311540" y="2613217"/>
                        <a:pt x="421743" y="2515703"/>
                        <a:pt x="437397" y="2395449"/>
                      </a:cubicBezTo>
                      <a:lnTo>
                        <a:pt x="550772" y="1524376"/>
                      </a:lnTo>
                      <a:lnTo>
                        <a:pt x="789345" y="1524376"/>
                      </a:lnTo>
                      <a:cubicBezTo>
                        <a:pt x="909599" y="1524376"/>
                        <a:pt x="1019801" y="1426863"/>
                        <a:pt x="1035456" y="1306608"/>
                      </a:cubicBezTo>
                      <a:lnTo>
                        <a:pt x="1035456" y="1306608"/>
                      </a:lnTo>
                      <a:cubicBezTo>
                        <a:pt x="1051111" y="1186354"/>
                        <a:pt x="966286" y="1088840"/>
                        <a:pt x="846032" y="1088840"/>
                      </a:cubicBezTo>
                      <a:lnTo>
                        <a:pt x="607459" y="1088840"/>
                      </a:lnTo>
                      <a:lnTo>
                        <a:pt x="692490" y="435536"/>
                      </a:lnTo>
                      <a:lnTo>
                        <a:pt x="1148790" y="435536"/>
                      </a:lnTo>
                      <a:cubicBezTo>
                        <a:pt x="1269044" y="435536"/>
                        <a:pt x="1379247" y="338023"/>
                        <a:pt x="1394901" y="217768"/>
                      </a:cubicBezTo>
                      <a:lnTo>
                        <a:pt x="1394901" y="217768"/>
                      </a:lnTo>
                      <a:cubicBezTo>
                        <a:pt x="1410556" y="97514"/>
                        <a:pt x="1325731" y="0"/>
                        <a:pt x="1205477" y="0"/>
                      </a:cubicBezTo>
                      <a:lnTo>
                        <a:pt x="531409" y="0"/>
                      </a:lnTo>
                      <a:cubicBezTo>
                        <a:pt x="411155" y="-41"/>
                        <a:pt x="300953" y="97472"/>
                        <a:pt x="285298" y="2177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4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ktiv Grotesk Ex SemiBold" panose="020B0804020203020204" pitchFamily="34" charset="0"/>
                  </a:endParaRPr>
                </a:p>
              </p:txBody>
            </p:sp>
            <p:sp>
              <p:nvSpPr>
                <p:cNvPr id="74" name="Graphic 2">
                  <a:extLst>
                    <a:ext uri="{FF2B5EF4-FFF2-40B4-BE49-F238E27FC236}">
                      <a16:creationId xmlns:a16="http://schemas.microsoft.com/office/drawing/2014/main" id="{2D1D375A-03F6-4B54-8F15-3CF4615ED1F7}"/>
                    </a:ext>
                  </a:extLst>
                </p:cNvPr>
                <p:cNvSpPr/>
                <p:nvPr/>
              </p:nvSpPr>
              <p:spPr>
                <a:xfrm>
                  <a:off x="-3114786" y="3148936"/>
                  <a:ext cx="2104491" cy="2613257"/>
                </a:xfrm>
                <a:custGeom>
                  <a:avLst/>
                  <a:gdLst>
                    <a:gd name="connsiteX0" fmla="*/ 1915392 w 2104491"/>
                    <a:gd name="connsiteY0" fmla="*/ 0 h 2613257"/>
                    <a:gd name="connsiteX1" fmla="*/ 1914403 w 2104491"/>
                    <a:gd name="connsiteY1" fmla="*/ 0 h 2613257"/>
                    <a:gd name="connsiteX2" fmla="*/ 1678426 w 2104491"/>
                    <a:gd name="connsiteY2" fmla="*/ 180649 h 2613257"/>
                    <a:gd name="connsiteX3" fmla="*/ 1328498 w 2104491"/>
                    <a:gd name="connsiteY3" fmla="*/ 1374625 h 2613257"/>
                    <a:gd name="connsiteX4" fmla="*/ 1295046 w 2104491"/>
                    <a:gd name="connsiteY4" fmla="*/ 206810 h 2613257"/>
                    <a:gd name="connsiteX5" fmla="*/ 1079750 w 2104491"/>
                    <a:gd name="connsiteY5" fmla="*/ 41 h 2613257"/>
                    <a:gd name="connsiteX6" fmla="*/ 1079750 w 2104491"/>
                    <a:gd name="connsiteY6" fmla="*/ 41 h 2613257"/>
                    <a:gd name="connsiteX7" fmla="*/ 810650 w 2104491"/>
                    <a:gd name="connsiteY7" fmla="*/ 206810 h 2613257"/>
                    <a:gd name="connsiteX8" fmla="*/ 473163 w 2104491"/>
                    <a:gd name="connsiteY8" fmla="*/ 1374625 h 2613257"/>
                    <a:gd name="connsiteX9" fmla="*/ 434026 w 2104491"/>
                    <a:gd name="connsiteY9" fmla="*/ 180649 h 2613257"/>
                    <a:gd name="connsiteX10" fmla="*/ 245095 w 2104491"/>
                    <a:gd name="connsiteY10" fmla="*/ 0 h 2613257"/>
                    <a:gd name="connsiteX11" fmla="*/ 245095 w 2104491"/>
                    <a:gd name="connsiteY11" fmla="*/ 0 h 2613257"/>
                    <a:gd name="connsiteX12" fmla="*/ 137 w 2104491"/>
                    <a:gd name="connsiteY12" fmla="*/ 250479 h 2613257"/>
                    <a:gd name="connsiteX13" fmla="*/ 76599 w 2104491"/>
                    <a:gd name="connsiteY13" fmla="*/ 2385438 h 2613257"/>
                    <a:gd name="connsiteX14" fmla="*/ 315707 w 2104491"/>
                    <a:gd name="connsiteY14" fmla="*/ 2613258 h 2613257"/>
                    <a:gd name="connsiteX15" fmla="*/ 315707 w 2104491"/>
                    <a:gd name="connsiteY15" fmla="*/ 2613258 h 2613257"/>
                    <a:gd name="connsiteX16" fmla="*/ 613274 w 2104491"/>
                    <a:gd name="connsiteY16" fmla="*/ 2388198 h 2613257"/>
                    <a:gd name="connsiteX17" fmla="*/ 883528 w 2104491"/>
                    <a:gd name="connsiteY17" fmla="*/ 1507238 h 2613257"/>
                    <a:gd name="connsiteX18" fmla="*/ 932840 w 2104491"/>
                    <a:gd name="connsiteY18" fmla="*/ 2390629 h 2613257"/>
                    <a:gd name="connsiteX19" fmla="*/ 1171701 w 2104491"/>
                    <a:gd name="connsiteY19" fmla="*/ 2613258 h 2613257"/>
                    <a:gd name="connsiteX20" fmla="*/ 1172896 w 2104491"/>
                    <a:gd name="connsiteY20" fmla="*/ 2613258 h 2613257"/>
                    <a:gd name="connsiteX21" fmla="*/ 1471617 w 2104491"/>
                    <a:gd name="connsiteY21" fmla="*/ 2384367 h 2613257"/>
                    <a:gd name="connsiteX22" fmla="*/ 2095300 w 2104491"/>
                    <a:gd name="connsiteY22" fmla="*/ 249655 h 2613257"/>
                    <a:gd name="connsiteX23" fmla="*/ 1915392 w 2104491"/>
                    <a:gd name="connsiteY23" fmla="*/ 0 h 2613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04491" h="2613257">
                      <a:moveTo>
                        <a:pt x="1915392" y="0"/>
                      </a:moveTo>
                      <a:lnTo>
                        <a:pt x="1914403" y="0"/>
                      </a:lnTo>
                      <a:cubicBezTo>
                        <a:pt x="1808898" y="0"/>
                        <a:pt x="1708953" y="76503"/>
                        <a:pt x="1678426" y="180649"/>
                      </a:cubicBezTo>
                      <a:lnTo>
                        <a:pt x="1328498" y="1374625"/>
                      </a:lnTo>
                      <a:lnTo>
                        <a:pt x="1295046" y="206810"/>
                      </a:lnTo>
                      <a:cubicBezTo>
                        <a:pt x="1291626" y="87709"/>
                        <a:pt x="1200374" y="41"/>
                        <a:pt x="1079750" y="41"/>
                      </a:cubicBezTo>
                      <a:lnTo>
                        <a:pt x="1079750" y="41"/>
                      </a:lnTo>
                      <a:cubicBezTo>
                        <a:pt x="959165" y="41"/>
                        <a:pt x="845049" y="87709"/>
                        <a:pt x="810650" y="206810"/>
                      </a:cubicBezTo>
                      <a:lnTo>
                        <a:pt x="473163" y="1374625"/>
                      </a:lnTo>
                      <a:lnTo>
                        <a:pt x="434026" y="180649"/>
                      </a:lnTo>
                      <a:cubicBezTo>
                        <a:pt x="430606" y="76503"/>
                        <a:pt x="350601" y="0"/>
                        <a:pt x="245095" y="0"/>
                      </a:cubicBezTo>
                      <a:lnTo>
                        <a:pt x="245095" y="0"/>
                      </a:lnTo>
                      <a:cubicBezTo>
                        <a:pt x="112152" y="0"/>
                        <a:pt x="-4560" y="119348"/>
                        <a:pt x="137" y="250479"/>
                      </a:cubicBezTo>
                      <a:lnTo>
                        <a:pt x="76599" y="2385438"/>
                      </a:lnTo>
                      <a:cubicBezTo>
                        <a:pt x="81296" y="2516898"/>
                        <a:pt x="182476" y="2613258"/>
                        <a:pt x="315707" y="2613258"/>
                      </a:cubicBezTo>
                      <a:lnTo>
                        <a:pt x="315707" y="2613258"/>
                      </a:lnTo>
                      <a:cubicBezTo>
                        <a:pt x="447909" y="2613258"/>
                        <a:pt x="573354" y="2518381"/>
                        <a:pt x="613274" y="2388198"/>
                      </a:cubicBezTo>
                      <a:lnTo>
                        <a:pt x="883528" y="1507238"/>
                      </a:lnTo>
                      <a:lnTo>
                        <a:pt x="932840" y="2390629"/>
                      </a:lnTo>
                      <a:cubicBezTo>
                        <a:pt x="940050" y="2519658"/>
                        <a:pt x="1040447" y="2613258"/>
                        <a:pt x="1171701" y="2613258"/>
                      </a:cubicBezTo>
                      <a:lnTo>
                        <a:pt x="1172896" y="2613258"/>
                      </a:lnTo>
                      <a:cubicBezTo>
                        <a:pt x="1306540" y="2613258"/>
                        <a:pt x="1433056" y="2516321"/>
                        <a:pt x="1471617" y="2384367"/>
                      </a:cubicBezTo>
                      <a:lnTo>
                        <a:pt x="2095300" y="249655"/>
                      </a:lnTo>
                      <a:cubicBezTo>
                        <a:pt x="2133613" y="118771"/>
                        <a:pt x="2048006" y="0"/>
                        <a:pt x="191539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4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ktiv Grotesk Ex SemiBold" panose="020B0804020203020204" pitchFamily="34" charset="0"/>
                  </a:endParaRPr>
                </a:p>
              </p:txBody>
            </p:sp>
            <p:sp>
              <p:nvSpPr>
                <p:cNvPr id="75" name="Graphic 2">
                  <a:extLst>
                    <a:ext uri="{FF2B5EF4-FFF2-40B4-BE49-F238E27FC236}">
                      <a16:creationId xmlns:a16="http://schemas.microsoft.com/office/drawing/2014/main" id="{4E7EBCC8-4A57-4B61-B6EB-D28E48A965CC}"/>
                    </a:ext>
                  </a:extLst>
                </p:cNvPr>
                <p:cNvSpPr/>
                <p:nvPr/>
              </p:nvSpPr>
              <p:spPr>
                <a:xfrm>
                  <a:off x="-6420521" y="3148936"/>
                  <a:ext cx="1113326" cy="2613257"/>
                </a:xfrm>
                <a:custGeom>
                  <a:avLst/>
                  <a:gdLst>
                    <a:gd name="connsiteX0" fmla="*/ 531409 w 1113326"/>
                    <a:gd name="connsiteY0" fmla="*/ 0 h 2613257"/>
                    <a:gd name="connsiteX1" fmla="*/ 531409 w 1113326"/>
                    <a:gd name="connsiteY1" fmla="*/ 0 h 2613257"/>
                    <a:gd name="connsiteX2" fmla="*/ 285298 w 1113326"/>
                    <a:gd name="connsiteY2" fmla="*/ 217768 h 2613257"/>
                    <a:gd name="connsiteX3" fmla="*/ 1861 w 1113326"/>
                    <a:gd name="connsiteY3" fmla="*/ 2395490 h 2613257"/>
                    <a:gd name="connsiteX4" fmla="*/ 191286 w 1113326"/>
                    <a:gd name="connsiteY4" fmla="*/ 2613258 h 2613257"/>
                    <a:gd name="connsiteX5" fmla="*/ 865353 w 1113326"/>
                    <a:gd name="connsiteY5" fmla="*/ 2613258 h 2613257"/>
                    <a:gd name="connsiteX6" fmla="*/ 1111465 w 1113326"/>
                    <a:gd name="connsiteY6" fmla="*/ 2395490 h 2613257"/>
                    <a:gd name="connsiteX7" fmla="*/ 1111465 w 1113326"/>
                    <a:gd name="connsiteY7" fmla="*/ 2395490 h 2613257"/>
                    <a:gd name="connsiteX8" fmla="*/ 922041 w 1113326"/>
                    <a:gd name="connsiteY8" fmla="*/ 2177722 h 2613257"/>
                    <a:gd name="connsiteX9" fmla="*/ 465741 w 1113326"/>
                    <a:gd name="connsiteY9" fmla="*/ 2177722 h 2613257"/>
                    <a:gd name="connsiteX10" fmla="*/ 720834 w 1113326"/>
                    <a:gd name="connsiteY10" fmla="*/ 217768 h 2613257"/>
                    <a:gd name="connsiteX11" fmla="*/ 531409 w 1113326"/>
                    <a:gd name="connsiteY11" fmla="*/ 0 h 2613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13326" h="2613257">
                      <a:moveTo>
                        <a:pt x="531409" y="0"/>
                      </a:moveTo>
                      <a:lnTo>
                        <a:pt x="531409" y="0"/>
                      </a:lnTo>
                      <a:cubicBezTo>
                        <a:pt x="411155" y="0"/>
                        <a:pt x="300953" y="97514"/>
                        <a:pt x="285298" y="217768"/>
                      </a:cubicBezTo>
                      <a:lnTo>
                        <a:pt x="1861" y="2395490"/>
                      </a:lnTo>
                      <a:cubicBezTo>
                        <a:pt x="-13794" y="2515744"/>
                        <a:pt x="71031" y="2613258"/>
                        <a:pt x="191286" y="2613258"/>
                      </a:cubicBezTo>
                      <a:lnTo>
                        <a:pt x="865353" y="2613258"/>
                      </a:lnTo>
                      <a:cubicBezTo>
                        <a:pt x="985608" y="2613258"/>
                        <a:pt x="1095810" y="2515744"/>
                        <a:pt x="1111465" y="2395490"/>
                      </a:cubicBezTo>
                      <a:lnTo>
                        <a:pt x="1111465" y="2395490"/>
                      </a:lnTo>
                      <a:cubicBezTo>
                        <a:pt x="1127120" y="2275235"/>
                        <a:pt x="1042295" y="2177722"/>
                        <a:pt x="922041" y="2177722"/>
                      </a:cubicBezTo>
                      <a:lnTo>
                        <a:pt x="465741" y="2177722"/>
                      </a:lnTo>
                      <a:lnTo>
                        <a:pt x="720834" y="217768"/>
                      </a:lnTo>
                      <a:cubicBezTo>
                        <a:pt x="736489" y="97514"/>
                        <a:pt x="651705" y="0"/>
                        <a:pt x="53140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4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ktiv Grotesk Ex SemiBold" panose="020B0804020203020204" pitchFamily="34" charset="0"/>
                  </a:endParaRPr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ACA48D8A-EFA4-498E-9F71-45DFE40CE5E0}"/>
                  </a:ext>
                </a:extLst>
              </p:cNvPr>
              <p:cNvGrpSpPr/>
              <p:nvPr/>
            </p:nvGrpSpPr>
            <p:grpSpPr>
              <a:xfrm>
                <a:off x="-8242586" y="2908180"/>
                <a:ext cx="7237116" cy="2827235"/>
                <a:chOff x="-8242586" y="2908180"/>
                <a:chExt cx="7237116" cy="2827235"/>
              </a:xfrm>
              <a:solidFill>
                <a:srgbClr val="000000"/>
              </a:solidFill>
            </p:grpSpPr>
            <p:sp>
              <p:nvSpPr>
                <p:cNvPr id="68" name="Graphic 2">
                  <a:extLst>
                    <a:ext uri="{FF2B5EF4-FFF2-40B4-BE49-F238E27FC236}">
                      <a16:creationId xmlns:a16="http://schemas.microsoft.com/office/drawing/2014/main" id="{47010167-BE7B-4DA4-B206-B7205E459168}"/>
                    </a:ext>
                  </a:extLst>
                </p:cNvPr>
                <p:cNvSpPr/>
                <p:nvPr/>
              </p:nvSpPr>
              <p:spPr>
                <a:xfrm>
                  <a:off x="-5257175" y="2908180"/>
                  <a:ext cx="1667138" cy="2827194"/>
                </a:xfrm>
                <a:custGeom>
                  <a:avLst/>
                  <a:gdLst>
                    <a:gd name="connsiteX0" fmla="*/ 1003632 w 1667138"/>
                    <a:gd name="connsiteY0" fmla="*/ 106948 h 2827194"/>
                    <a:gd name="connsiteX1" fmla="*/ 1553860 w 1667138"/>
                    <a:gd name="connsiteY1" fmla="*/ 739530 h 2827194"/>
                    <a:gd name="connsiteX2" fmla="*/ 1378402 w 1667138"/>
                    <a:gd name="connsiteY2" fmla="*/ 2087665 h 2827194"/>
                    <a:gd name="connsiteX3" fmla="*/ 663467 w 1667138"/>
                    <a:gd name="connsiteY3" fmla="*/ 2720247 h 2827194"/>
                    <a:gd name="connsiteX4" fmla="*/ 113238 w 1667138"/>
                    <a:gd name="connsiteY4" fmla="*/ 2087665 h 2827194"/>
                    <a:gd name="connsiteX5" fmla="*/ 288696 w 1667138"/>
                    <a:gd name="connsiteY5" fmla="*/ 739530 h 2827194"/>
                    <a:gd name="connsiteX6" fmla="*/ 1003632 w 1667138"/>
                    <a:gd name="connsiteY6" fmla="*/ 106948 h 2827194"/>
                    <a:gd name="connsiteX7" fmla="*/ 1003632 w 1667138"/>
                    <a:gd name="connsiteY7" fmla="*/ 106948 h 2827194"/>
                    <a:gd name="connsiteX8" fmla="*/ 720195 w 1667138"/>
                    <a:gd name="connsiteY8" fmla="*/ 2284711 h 2827194"/>
                    <a:gd name="connsiteX9" fmla="*/ 942866 w 1667138"/>
                    <a:gd name="connsiteY9" fmla="*/ 2087665 h 2827194"/>
                    <a:gd name="connsiteX10" fmla="*/ 1118324 w 1667138"/>
                    <a:gd name="connsiteY10" fmla="*/ 739530 h 2827194"/>
                    <a:gd name="connsiteX11" fmla="*/ 946944 w 1667138"/>
                    <a:gd name="connsiteY11" fmla="*/ 542484 h 2827194"/>
                    <a:gd name="connsiteX12" fmla="*/ 724274 w 1667138"/>
                    <a:gd name="connsiteY12" fmla="*/ 739530 h 2827194"/>
                    <a:gd name="connsiteX13" fmla="*/ 548815 w 1667138"/>
                    <a:gd name="connsiteY13" fmla="*/ 2087665 h 2827194"/>
                    <a:gd name="connsiteX14" fmla="*/ 720195 w 1667138"/>
                    <a:gd name="connsiteY14" fmla="*/ 2284711 h 2827194"/>
                    <a:gd name="connsiteX15" fmla="*/ 720195 w 1667138"/>
                    <a:gd name="connsiteY15" fmla="*/ 2284711 h 2827194"/>
                    <a:gd name="connsiteX16" fmla="*/ 1017556 w 1667138"/>
                    <a:gd name="connsiteY16" fmla="*/ 0 h 2827194"/>
                    <a:gd name="connsiteX17" fmla="*/ 181749 w 1667138"/>
                    <a:gd name="connsiteY17" fmla="*/ 739530 h 2827194"/>
                    <a:gd name="connsiteX18" fmla="*/ 6290 w 1667138"/>
                    <a:gd name="connsiteY18" fmla="*/ 2087665 h 2827194"/>
                    <a:gd name="connsiteX19" fmla="*/ 649583 w 1667138"/>
                    <a:gd name="connsiteY19" fmla="*/ 2827195 h 2827194"/>
                    <a:gd name="connsiteX20" fmla="*/ 1485391 w 1667138"/>
                    <a:gd name="connsiteY20" fmla="*/ 2087665 h 2827194"/>
                    <a:gd name="connsiteX21" fmla="*/ 1660850 w 1667138"/>
                    <a:gd name="connsiteY21" fmla="*/ 739530 h 2827194"/>
                    <a:gd name="connsiteX22" fmla="*/ 1017556 w 1667138"/>
                    <a:gd name="connsiteY22" fmla="*/ 0 h 2827194"/>
                    <a:gd name="connsiteX23" fmla="*/ 1017556 w 1667138"/>
                    <a:gd name="connsiteY23" fmla="*/ 0 h 2827194"/>
                    <a:gd name="connsiteX24" fmla="*/ 734120 w 1667138"/>
                    <a:gd name="connsiteY24" fmla="*/ 2177722 h 2827194"/>
                    <a:gd name="connsiteX25" fmla="*/ 655763 w 1667138"/>
                    <a:gd name="connsiteY25" fmla="*/ 2087665 h 2827194"/>
                    <a:gd name="connsiteX26" fmla="*/ 831221 w 1667138"/>
                    <a:gd name="connsiteY26" fmla="*/ 739530 h 2827194"/>
                    <a:gd name="connsiteX27" fmla="*/ 933020 w 1667138"/>
                    <a:gd name="connsiteY27" fmla="*/ 649473 h 2827194"/>
                    <a:gd name="connsiteX28" fmla="*/ 1011376 w 1667138"/>
                    <a:gd name="connsiteY28" fmla="*/ 739530 h 2827194"/>
                    <a:gd name="connsiteX29" fmla="*/ 835918 w 1667138"/>
                    <a:gd name="connsiteY29" fmla="*/ 2087665 h 2827194"/>
                    <a:gd name="connsiteX30" fmla="*/ 734120 w 1667138"/>
                    <a:gd name="connsiteY30" fmla="*/ 2177722 h 2827194"/>
                    <a:gd name="connsiteX31" fmla="*/ 734120 w 1667138"/>
                    <a:gd name="connsiteY31" fmla="*/ 2177722 h 2827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667138" h="2827194">
                      <a:moveTo>
                        <a:pt x="1003632" y="106948"/>
                      </a:moveTo>
                      <a:cubicBezTo>
                        <a:pt x="1352447" y="106948"/>
                        <a:pt x="1599260" y="390714"/>
                        <a:pt x="1553860" y="739530"/>
                      </a:cubicBezTo>
                      <a:lnTo>
                        <a:pt x="1378402" y="2087665"/>
                      </a:lnTo>
                      <a:cubicBezTo>
                        <a:pt x="1333003" y="2436481"/>
                        <a:pt x="1012283" y="2720247"/>
                        <a:pt x="663467" y="2720247"/>
                      </a:cubicBezTo>
                      <a:cubicBezTo>
                        <a:pt x="314650" y="2720247"/>
                        <a:pt x="67838" y="2436481"/>
                        <a:pt x="113238" y="2087665"/>
                      </a:cubicBezTo>
                      <a:lnTo>
                        <a:pt x="288696" y="739530"/>
                      </a:lnTo>
                      <a:cubicBezTo>
                        <a:pt x="334096" y="390755"/>
                        <a:pt x="654815" y="106948"/>
                        <a:pt x="1003632" y="106948"/>
                      </a:cubicBezTo>
                      <a:lnTo>
                        <a:pt x="1003632" y="106948"/>
                      </a:lnTo>
                      <a:close/>
                      <a:moveTo>
                        <a:pt x="720195" y="2284711"/>
                      </a:moveTo>
                      <a:cubicBezTo>
                        <a:pt x="828832" y="2284711"/>
                        <a:pt x="928735" y="2196343"/>
                        <a:pt x="942866" y="2087665"/>
                      </a:cubicBezTo>
                      <a:lnTo>
                        <a:pt x="1118324" y="739530"/>
                      </a:lnTo>
                      <a:cubicBezTo>
                        <a:pt x="1132455" y="630893"/>
                        <a:pt x="1055581" y="542484"/>
                        <a:pt x="946944" y="542484"/>
                      </a:cubicBezTo>
                      <a:cubicBezTo>
                        <a:pt x="838307" y="542484"/>
                        <a:pt x="738404" y="630893"/>
                        <a:pt x="724274" y="739530"/>
                      </a:cubicBezTo>
                      <a:lnTo>
                        <a:pt x="548815" y="2087665"/>
                      </a:lnTo>
                      <a:cubicBezTo>
                        <a:pt x="534643" y="2196302"/>
                        <a:pt x="611517" y="2284711"/>
                        <a:pt x="720195" y="2284711"/>
                      </a:cubicBezTo>
                      <a:lnTo>
                        <a:pt x="720195" y="2284711"/>
                      </a:lnTo>
                      <a:close/>
                      <a:moveTo>
                        <a:pt x="1017556" y="0"/>
                      </a:moveTo>
                      <a:cubicBezTo>
                        <a:pt x="609787" y="0"/>
                        <a:pt x="234810" y="331761"/>
                        <a:pt x="181749" y="739530"/>
                      </a:cubicBezTo>
                      <a:lnTo>
                        <a:pt x="6290" y="2087665"/>
                      </a:lnTo>
                      <a:cubicBezTo>
                        <a:pt x="-46772" y="2495434"/>
                        <a:pt x="241773" y="2827195"/>
                        <a:pt x="649583" y="2827195"/>
                      </a:cubicBezTo>
                      <a:cubicBezTo>
                        <a:pt x="1057394" y="2827195"/>
                        <a:pt x="1432329" y="2495434"/>
                        <a:pt x="1485391" y="2087665"/>
                      </a:cubicBezTo>
                      <a:lnTo>
                        <a:pt x="1660850" y="739530"/>
                      </a:lnTo>
                      <a:cubicBezTo>
                        <a:pt x="1713911" y="331761"/>
                        <a:pt x="1425325" y="0"/>
                        <a:pt x="1017556" y="0"/>
                      </a:cubicBezTo>
                      <a:lnTo>
                        <a:pt x="1017556" y="0"/>
                      </a:lnTo>
                      <a:close/>
                      <a:moveTo>
                        <a:pt x="734120" y="2177722"/>
                      </a:moveTo>
                      <a:cubicBezTo>
                        <a:pt x="684477" y="2177722"/>
                        <a:pt x="649295" y="2137307"/>
                        <a:pt x="655763" y="2087665"/>
                      </a:cubicBezTo>
                      <a:lnTo>
                        <a:pt x="831221" y="739530"/>
                      </a:lnTo>
                      <a:cubicBezTo>
                        <a:pt x="837689" y="689887"/>
                        <a:pt x="883336" y="649473"/>
                        <a:pt x="933020" y="649473"/>
                      </a:cubicBezTo>
                      <a:cubicBezTo>
                        <a:pt x="982703" y="649473"/>
                        <a:pt x="1017844" y="689887"/>
                        <a:pt x="1011376" y="739530"/>
                      </a:cubicBezTo>
                      <a:lnTo>
                        <a:pt x="835918" y="2087665"/>
                      </a:lnTo>
                      <a:cubicBezTo>
                        <a:pt x="829409" y="2137307"/>
                        <a:pt x="783762" y="2177722"/>
                        <a:pt x="734120" y="2177722"/>
                      </a:cubicBezTo>
                      <a:lnTo>
                        <a:pt x="734120" y="2177722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4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ktiv Grotesk Ex SemiBold" panose="020B0804020203020204" pitchFamily="34" charset="0"/>
                  </a:endParaRPr>
                </a:p>
              </p:txBody>
            </p:sp>
            <p:sp>
              <p:nvSpPr>
                <p:cNvPr id="69" name="Graphic 2">
                  <a:extLst>
                    <a:ext uri="{FF2B5EF4-FFF2-40B4-BE49-F238E27FC236}">
                      <a16:creationId xmlns:a16="http://schemas.microsoft.com/office/drawing/2014/main" id="{F16D9CE8-8247-4895-82D9-4CB06699E0F6}"/>
                    </a:ext>
                  </a:extLst>
                </p:cNvPr>
                <p:cNvSpPr/>
                <p:nvPr/>
              </p:nvSpPr>
              <p:spPr>
                <a:xfrm>
                  <a:off x="-8242586" y="2908180"/>
                  <a:ext cx="1612539" cy="2827235"/>
                </a:xfrm>
                <a:custGeom>
                  <a:avLst/>
                  <a:gdLst>
                    <a:gd name="connsiteX0" fmla="*/ 1313370 w 1612539"/>
                    <a:gd name="connsiteY0" fmla="*/ 106948 h 2827235"/>
                    <a:gd name="connsiteX1" fmla="*/ 1502795 w 1612539"/>
                    <a:gd name="connsiteY1" fmla="*/ 324716 h 2827235"/>
                    <a:gd name="connsiteX2" fmla="*/ 1502795 w 1612539"/>
                    <a:gd name="connsiteY2" fmla="*/ 324716 h 2827235"/>
                    <a:gd name="connsiteX3" fmla="*/ 1256683 w 1612539"/>
                    <a:gd name="connsiteY3" fmla="*/ 542484 h 2827235"/>
                    <a:gd name="connsiteX4" fmla="*/ 800383 w 1612539"/>
                    <a:gd name="connsiteY4" fmla="*/ 542484 h 2827235"/>
                    <a:gd name="connsiteX5" fmla="*/ 715352 w 1612539"/>
                    <a:gd name="connsiteY5" fmla="*/ 1195788 h 2827235"/>
                    <a:gd name="connsiteX6" fmla="*/ 953925 w 1612539"/>
                    <a:gd name="connsiteY6" fmla="*/ 1195788 h 2827235"/>
                    <a:gd name="connsiteX7" fmla="*/ 1143350 w 1612539"/>
                    <a:gd name="connsiteY7" fmla="*/ 1413556 h 2827235"/>
                    <a:gd name="connsiteX8" fmla="*/ 1143350 w 1612539"/>
                    <a:gd name="connsiteY8" fmla="*/ 1413556 h 2827235"/>
                    <a:gd name="connsiteX9" fmla="*/ 897238 w 1612539"/>
                    <a:gd name="connsiteY9" fmla="*/ 1631324 h 2827235"/>
                    <a:gd name="connsiteX10" fmla="*/ 658665 w 1612539"/>
                    <a:gd name="connsiteY10" fmla="*/ 1631324 h 2827235"/>
                    <a:gd name="connsiteX11" fmla="*/ 545291 w 1612539"/>
                    <a:gd name="connsiteY11" fmla="*/ 2502396 h 2827235"/>
                    <a:gd name="connsiteX12" fmla="*/ 299179 w 1612539"/>
                    <a:gd name="connsiteY12" fmla="*/ 2720165 h 2827235"/>
                    <a:gd name="connsiteX13" fmla="*/ 299179 w 1612539"/>
                    <a:gd name="connsiteY13" fmla="*/ 2720165 h 2827235"/>
                    <a:gd name="connsiteX14" fmla="*/ 109754 w 1612539"/>
                    <a:gd name="connsiteY14" fmla="*/ 2502396 h 2827235"/>
                    <a:gd name="connsiteX15" fmla="*/ 393191 w 1612539"/>
                    <a:gd name="connsiteY15" fmla="*/ 324675 h 2827235"/>
                    <a:gd name="connsiteX16" fmla="*/ 639302 w 1612539"/>
                    <a:gd name="connsiteY16" fmla="*/ 106907 h 2827235"/>
                    <a:gd name="connsiteX17" fmla="*/ 1313370 w 1612539"/>
                    <a:gd name="connsiteY17" fmla="*/ 106907 h 2827235"/>
                    <a:gd name="connsiteX18" fmla="*/ 1313370 w 1612539"/>
                    <a:gd name="connsiteY18" fmla="*/ 106948 h 2827235"/>
                    <a:gd name="connsiteX19" fmla="*/ 1327295 w 1612539"/>
                    <a:gd name="connsiteY19" fmla="*/ 0 h 2827235"/>
                    <a:gd name="connsiteX20" fmla="*/ 653227 w 1612539"/>
                    <a:gd name="connsiteY20" fmla="*/ 0 h 2827235"/>
                    <a:gd name="connsiteX21" fmla="*/ 286202 w 1612539"/>
                    <a:gd name="connsiteY21" fmla="*/ 324757 h 2827235"/>
                    <a:gd name="connsiteX22" fmla="*/ 2765 w 1612539"/>
                    <a:gd name="connsiteY22" fmla="*/ 2502479 h 2827235"/>
                    <a:gd name="connsiteX23" fmla="*/ 285254 w 1612539"/>
                    <a:gd name="connsiteY23" fmla="*/ 2827236 h 2827235"/>
                    <a:gd name="connsiteX24" fmla="*/ 652280 w 1612539"/>
                    <a:gd name="connsiteY24" fmla="*/ 2502479 h 2827235"/>
                    <a:gd name="connsiteX25" fmla="*/ 751730 w 1612539"/>
                    <a:gd name="connsiteY25" fmla="*/ 1738354 h 2827235"/>
                    <a:gd name="connsiteX26" fmla="*/ 883313 w 1612539"/>
                    <a:gd name="connsiteY26" fmla="*/ 1738354 h 2827235"/>
                    <a:gd name="connsiteX27" fmla="*/ 1250339 w 1612539"/>
                    <a:gd name="connsiteY27" fmla="*/ 1413597 h 2827235"/>
                    <a:gd name="connsiteX28" fmla="*/ 967850 w 1612539"/>
                    <a:gd name="connsiteY28" fmla="*/ 1088840 h 2827235"/>
                    <a:gd name="connsiteX29" fmla="*/ 836266 w 1612539"/>
                    <a:gd name="connsiteY29" fmla="*/ 1088840 h 2827235"/>
                    <a:gd name="connsiteX30" fmla="*/ 893448 w 1612539"/>
                    <a:gd name="connsiteY30" fmla="*/ 649473 h 2827235"/>
                    <a:gd name="connsiteX31" fmla="*/ 1242758 w 1612539"/>
                    <a:gd name="connsiteY31" fmla="*/ 649473 h 2827235"/>
                    <a:gd name="connsiteX32" fmla="*/ 1609784 w 1612539"/>
                    <a:gd name="connsiteY32" fmla="*/ 324716 h 2827235"/>
                    <a:gd name="connsiteX33" fmla="*/ 1327295 w 1612539"/>
                    <a:gd name="connsiteY33" fmla="*/ 0 h 2827235"/>
                    <a:gd name="connsiteX34" fmla="*/ 1327295 w 1612539"/>
                    <a:gd name="connsiteY34" fmla="*/ 0 h 2827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1612539" h="2827235">
                      <a:moveTo>
                        <a:pt x="1313370" y="106948"/>
                      </a:moveTo>
                      <a:cubicBezTo>
                        <a:pt x="1433625" y="106948"/>
                        <a:pt x="1518449" y="204461"/>
                        <a:pt x="1502795" y="324716"/>
                      </a:cubicBezTo>
                      <a:lnTo>
                        <a:pt x="1502795" y="324716"/>
                      </a:lnTo>
                      <a:cubicBezTo>
                        <a:pt x="1487140" y="444970"/>
                        <a:pt x="1376937" y="542484"/>
                        <a:pt x="1256683" y="542484"/>
                      </a:cubicBezTo>
                      <a:lnTo>
                        <a:pt x="800383" y="542484"/>
                      </a:lnTo>
                      <a:lnTo>
                        <a:pt x="715352" y="1195788"/>
                      </a:lnTo>
                      <a:lnTo>
                        <a:pt x="953925" y="1195788"/>
                      </a:lnTo>
                      <a:cubicBezTo>
                        <a:pt x="1074179" y="1195788"/>
                        <a:pt x="1159004" y="1293302"/>
                        <a:pt x="1143350" y="1413556"/>
                      </a:cubicBezTo>
                      <a:lnTo>
                        <a:pt x="1143350" y="1413556"/>
                      </a:lnTo>
                      <a:cubicBezTo>
                        <a:pt x="1127695" y="1533811"/>
                        <a:pt x="1017492" y="1631324"/>
                        <a:pt x="897238" y="1631324"/>
                      </a:cubicBezTo>
                      <a:lnTo>
                        <a:pt x="658665" y="1631324"/>
                      </a:lnTo>
                      <a:lnTo>
                        <a:pt x="545291" y="2502396"/>
                      </a:lnTo>
                      <a:cubicBezTo>
                        <a:pt x="529636" y="2622651"/>
                        <a:pt x="419433" y="2720165"/>
                        <a:pt x="299179" y="2720165"/>
                      </a:cubicBezTo>
                      <a:lnTo>
                        <a:pt x="299179" y="2720165"/>
                      </a:lnTo>
                      <a:cubicBezTo>
                        <a:pt x="178924" y="2720165"/>
                        <a:pt x="94100" y="2622651"/>
                        <a:pt x="109754" y="2502396"/>
                      </a:cubicBezTo>
                      <a:lnTo>
                        <a:pt x="393191" y="324675"/>
                      </a:lnTo>
                      <a:cubicBezTo>
                        <a:pt x="408846" y="204420"/>
                        <a:pt x="519048" y="106907"/>
                        <a:pt x="639302" y="106907"/>
                      </a:cubicBezTo>
                      <a:lnTo>
                        <a:pt x="1313370" y="106907"/>
                      </a:lnTo>
                      <a:lnTo>
                        <a:pt x="1313370" y="106948"/>
                      </a:lnTo>
                      <a:close/>
                      <a:moveTo>
                        <a:pt x="1327295" y="0"/>
                      </a:moveTo>
                      <a:lnTo>
                        <a:pt x="653227" y="0"/>
                      </a:lnTo>
                      <a:cubicBezTo>
                        <a:pt x="474184" y="0"/>
                        <a:pt x="309519" y="145673"/>
                        <a:pt x="286202" y="324757"/>
                      </a:cubicBezTo>
                      <a:lnTo>
                        <a:pt x="2765" y="2502479"/>
                      </a:lnTo>
                      <a:cubicBezTo>
                        <a:pt x="-20552" y="2681522"/>
                        <a:pt x="106170" y="2827236"/>
                        <a:pt x="285254" y="2827236"/>
                      </a:cubicBezTo>
                      <a:cubicBezTo>
                        <a:pt x="464338" y="2827236"/>
                        <a:pt x="628962" y="2681563"/>
                        <a:pt x="652280" y="2502479"/>
                      </a:cubicBezTo>
                      <a:lnTo>
                        <a:pt x="751730" y="1738354"/>
                      </a:lnTo>
                      <a:lnTo>
                        <a:pt x="883313" y="1738354"/>
                      </a:lnTo>
                      <a:cubicBezTo>
                        <a:pt x="1062356" y="1738354"/>
                        <a:pt x="1227021" y="1592681"/>
                        <a:pt x="1250339" y="1413597"/>
                      </a:cubicBezTo>
                      <a:cubicBezTo>
                        <a:pt x="1273656" y="1234555"/>
                        <a:pt x="1146934" y="1088840"/>
                        <a:pt x="967850" y="1088840"/>
                      </a:cubicBezTo>
                      <a:lnTo>
                        <a:pt x="836266" y="1088840"/>
                      </a:lnTo>
                      <a:lnTo>
                        <a:pt x="893448" y="649473"/>
                      </a:lnTo>
                      <a:lnTo>
                        <a:pt x="1242758" y="649473"/>
                      </a:lnTo>
                      <a:cubicBezTo>
                        <a:pt x="1421801" y="649473"/>
                        <a:pt x="1586466" y="503800"/>
                        <a:pt x="1609784" y="324716"/>
                      </a:cubicBezTo>
                      <a:cubicBezTo>
                        <a:pt x="1633060" y="145673"/>
                        <a:pt x="1506338" y="0"/>
                        <a:pt x="1327295" y="0"/>
                      </a:cubicBezTo>
                      <a:lnTo>
                        <a:pt x="1327295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4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ktiv Grotesk Ex SemiBold" panose="020B0804020203020204" pitchFamily="34" charset="0"/>
                  </a:endParaRPr>
                </a:p>
              </p:txBody>
            </p:sp>
            <p:sp>
              <p:nvSpPr>
                <p:cNvPr id="70" name="Graphic 2">
                  <a:extLst>
                    <a:ext uri="{FF2B5EF4-FFF2-40B4-BE49-F238E27FC236}">
                      <a16:creationId xmlns:a16="http://schemas.microsoft.com/office/drawing/2014/main" id="{5C2F3C8C-41E9-45D1-9040-60C7794B8891}"/>
                    </a:ext>
                  </a:extLst>
                </p:cNvPr>
                <p:cNvSpPr/>
                <p:nvPr/>
              </p:nvSpPr>
              <p:spPr>
                <a:xfrm>
                  <a:off x="-3325613" y="2908180"/>
                  <a:ext cx="2320143" cy="2827235"/>
                </a:xfrm>
                <a:custGeom>
                  <a:avLst/>
                  <a:gdLst>
                    <a:gd name="connsiteX0" fmla="*/ 2023227 w 2320143"/>
                    <a:gd name="connsiteY0" fmla="*/ 106948 h 2827235"/>
                    <a:gd name="connsiteX1" fmla="*/ 2203217 w 2320143"/>
                    <a:gd name="connsiteY1" fmla="*/ 356602 h 2827235"/>
                    <a:gd name="connsiteX2" fmla="*/ 1579534 w 2320143"/>
                    <a:gd name="connsiteY2" fmla="*/ 2491356 h 2827235"/>
                    <a:gd name="connsiteX3" fmla="*/ 1280813 w 2320143"/>
                    <a:gd name="connsiteY3" fmla="*/ 2720206 h 2827235"/>
                    <a:gd name="connsiteX4" fmla="*/ 1279618 w 2320143"/>
                    <a:gd name="connsiteY4" fmla="*/ 2720206 h 2827235"/>
                    <a:gd name="connsiteX5" fmla="*/ 1040757 w 2320143"/>
                    <a:gd name="connsiteY5" fmla="*/ 2497576 h 2827235"/>
                    <a:gd name="connsiteX6" fmla="*/ 991444 w 2320143"/>
                    <a:gd name="connsiteY6" fmla="*/ 1614186 h 2827235"/>
                    <a:gd name="connsiteX7" fmla="*/ 721191 w 2320143"/>
                    <a:gd name="connsiteY7" fmla="*/ 2495146 h 2827235"/>
                    <a:gd name="connsiteX8" fmla="*/ 423624 w 2320143"/>
                    <a:gd name="connsiteY8" fmla="*/ 2720206 h 2827235"/>
                    <a:gd name="connsiteX9" fmla="*/ 423624 w 2320143"/>
                    <a:gd name="connsiteY9" fmla="*/ 2720206 h 2827235"/>
                    <a:gd name="connsiteX10" fmla="*/ 184516 w 2320143"/>
                    <a:gd name="connsiteY10" fmla="*/ 2492385 h 2827235"/>
                    <a:gd name="connsiteX11" fmla="*/ 108054 w 2320143"/>
                    <a:gd name="connsiteY11" fmla="*/ 357426 h 2827235"/>
                    <a:gd name="connsiteX12" fmla="*/ 353012 w 2320143"/>
                    <a:gd name="connsiteY12" fmla="*/ 106948 h 2827235"/>
                    <a:gd name="connsiteX13" fmla="*/ 541942 w 2320143"/>
                    <a:gd name="connsiteY13" fmla="*/ 287597 h 2827235"/>
                    <a:gd name="connsiteX14" fmla="*/ 581079 w 2320143"/>
                    <a:gd name="connsiteY14" fmla="*/ 1481573 h 2827235"/>
                    <a:gd name="connsiteX15" fmla="*/ 918566 w 2320143"/>
                    <a:gd name="connsiteY15" fmla="*/ 313757 h 2827235"/>
                    <a:gd name="connsiteX16" fmla="*/ 1187666 w 2320143"/>
                    <a:gd name="connsiteY16" fmla="*/ 106989 h 2827235"/>
                    <a:gd name="connsiteX17" fmla="*/ 1187666 w 2320143"/>
                    <a:gd name="connsiteY17" fmla="*/ 106989 h 2827235"/>
                    <a:gd name="connsiteX18" fmla="*/ 1402962 w 2320143"/>
                    <a:gd name="connsiteY18" fmla="*/ 313757 h 2827235"/>
                    <a:gd name="connsiteX19" fmla="*/ 1436414 w 2320143"/>
                    <a:gd name="connsiteY19" fmla="*/ 1481573 h 2827235"/>
                    <a:gd name="connsiteX20" fmla="*/ 1786343 w 2320143"/>
                    <a:gd name="connsiteY20" fmla="*/ 287597 h 2827235"/>
                    <a:gd name="connsiteX21" fmla="*/ 2022320 w 2320143"/>
                    <a:gd name="connsiteY21" fmla="*/ 106948 h 2827235"/>
                    <a:gd name="connsiteX22" fmla="*/ 2023227 w 2320143"/>
                    <a:gd name="connsiteY22" fmla="*/ 106948 h 2827235"/>
                    <a:gd name="connsiteX23" fmla="*/ 2023227 w 2320143"/>
                    <a:gd name="connsiteY23" fmla="*/ 106948 h 2827235"/>
                    <a:gd name="connsiteX24" fmla="*/ 2037151 w 2320143"/>
                    <a:gd name="connsiteY24" fmla="*/ 0 h 2827235"/>
                    <a:gd name="connsiteX25" fmla="*/ 2036163 w 2320143"/>
                    <a:gd name="connsiteY25" fmla="*/ 0 h 2827235"/>
                    <a:gd name="connsiteX26" fmla="*/ 1682938 w 2320143"/>
                    <a:gd name="connsiteY26" fmla="*/ 270418 h 2827235"/>
                    <a:gd name="connsiteX27" fmla="*/ 1525359 w 2320143"/>
                    <a:gd name="connsiteY27" fmla="*/ 808082 h 2827235"/>
                    <a:gd name="connsiteX28" fmla="*/ 1510693 w 2320143"/>
                    <a:gd name="connsiteY28" fmla="*/ 296949 h 2827235"/>
                    <a:gd name="connsiteX29" fmla="*/ 1201509 w 2320143"/>
                    <a:gd name="connsiteY29" fmla="*/ 0 h 2827235"/>
                    <a:gd name="connsiteX30" fmla="*/ 815038 w 2320143"/>
                    <a:gd name="connsiteY30" fmla="*/ 296949 h 2827235"/>
                    <a:gd name="connsiteX31" fmla="*/ 667346 w 2320143"/>
                    <a:gd name="connsiteY31" fmla="*/ 808082 h 2827235"/>
                    <a:gd name="connsiteX32" fmla="*/ 649714 w 2320143"/>
                    <a:gd name="connsiteY32" fmla="*/ 270418 h 2827235"/>
                    <a:gd name="connsiteX33" fmla="*/ 366895 w 2320143"/>
                    <a:gd name="connsiteY33" fmla="*/ 0 h 2827235"/>
                    <a:gd name="connsiteX34" fmla="*/ 106282 w 2320143"/>
                    <a:gd name="connsiteY34" fmla="*/ 113869 h 2827235"/>
                    <a:gd name="connsiteX35" fmla="*/ 200 w 2320143"/>
                    <a:gd name="connsiteY35" fmla="*/ 374976 h 2827235"/>
                    <a:gd name="connsiteX36" fmla="*/ 76662 w 2320143"/>
                    <a:gd name="connsiteY36" fmla="*/ 2509936 h 2827235"/>
                    <a:gd name="connsiteX37" fmla="*/ 409658 w 2320143"/>
                    <a:gd name="connsiteY37" fmla="*/ 2827236 h 2827235"/>
                    <a:gd name="connsiteX38" fmla="*/ 824060 w 2320143"/>
                    <a:gd name="connsiteY38" fmla="*/ 2513808 h 2827235"/>
                    <a:gd name="connsiteX39" fmla="*/ 916053 w 2320143"/>
                    <a:gd name="connsiteY39" fmla="*/ 2213893 h 2827235"/>
                    <a:gd name="connsiteX40" fmla="*/ 932985 w 2320143"/>
                    <a:gd name="connsiteY40" fmla="*/ 2517186 h 2827235"/>
                    <a:gd name="connsiteX41" fmla="*/ 1265652 w 2320143"/>
                    <a:gd name="connsiteY41" fmla="*/ 2827236 h 2827235"/>
                    <a:gd name="connsiteX42" fmla="*/ 1266847 w 2320143"/>
                    <a:gd name="connsiteY42" fmla="*/ 2827236 h 2827235"/>
                    <a:gd name="connsiteX43" fmla="*/ 1682856 w 2320143"/>
                    <a:gd name="connsiteY43" fmla="*/ 2508494 h 2827235"/>
                    <a:gd name="connsiteX44" fmla="*/ 2306539 w 2320143"/>
                    <a:gd name="connsiteY44" fmla="*/ 373782 h 2827235"/>
                    <a:gd name="connsiteX45" fmla="*/ 2267732 w 2320143"/>
                    <a:gd name="connsiteY45" fmla="*/ 113416 h 2827235"/>
                    <a:gd name="connsiteX46" fmla="*/ 2037151 w 2320143"/>
                    <a:gd name="connsiteY46" fmla="*/ 0 h 2827235"/>
                    <a:gd name="connsiteX47" fmla="*/ 2037151 w 2320143"/>
                    <a:gd name="connsiteY47" fmla="*/ 0 h 2827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2320143" h="2827235">
                      <a:moveTo>
                        <a:pt x="2023227" y="106948"/>
                      </a:moveTo>
                      <a:cubicBezTo>
                        <a:pt x="2155840" y="106948"/>
                        <a:pt x="2241448" y="225719"/>
                        <a:pt x="2203217" y="356602"/>
                      </a:cubicBezTo>
                      <a:lnTo>
                        <a:pt x="1579534" y="2491356"/>
                      </a:lnTo>
                      <a:cubicBezTo>
                        <a:pt x="1540973" y="2623269"/>
                        <a:pt x="1414456" y="2720206"/>
                        <a:pt x="1280813" y="2720206"/>
                      </a:cubicBezTo>
                      <a:lnTo>
                        <a:pt x="1279618" y="2720206"/>
                      </a:lnTo>
                      <a:cubicBezTo>
                        <a:pt x="1148364" y="2720206"/>
                        <a:pt x="1047967" y="2626606"/>
                        <a:pt x="1040757" y="2497576"/>
                      </a:cubicBezTo>
                      <a:lnTo>
                        <a:pt x="991444" y="1614186"/>
                      </a:lnTo>
                      <a:lnTo>
                        <a:pt x="721191" y="2495146"/>
                      </a:lnTo>
                      <a:cubicBezTo>
                        <a:pt x="681271" y="2625329"/>
                        <a:pt x="555785" y="2720206"/>
                        <a:pt x="423624" y="2720206"/>
                      </a:cubicBezTo>
                      <a:lnTo>
                        <a:pt x="423624" y="2720206"/>
                      </a:lnTo>
                      <a:cubicBezTo>
                        <a:pt x="290392" y="2720206"/>
                        <a:pt x="189212" y="2623804"/>
                        <a:pt x="184516" y="2492385"/>
                      </a:cubicBezTo>
                      <a:lnTo>
                        <a:pt x="108054" y="357426"/>
                      </a:lnTo>
                      <a:cubicBezTo>
                        <a:pt x="103357" y="226255"/>
                        <a:pt x="220069" y="106948"/>
                        <a:pt x="353012" y="106948"/>
                      </a:cubicBezTo>
                      <a:cubicBezTo>
                        <a:pt x="458518" y="106948"/>
                        <a:pt x="538523" y="183451"/>
                        <a:pt x="541942" y="287597"/>
                      </a:cubicBezTo>
                      <a:lnTo>
                        <a:pt x="581079" y="1481573"/>
                      </a:lnTo>
                      <a:lnTo>
                        <a:pt x="918566" y="313757"/>
                      </a:lnTo>
                      <a:cubicBezTo>
                        <a:pt x="952966" y="194656"/>
                        <a:pt x="1067082" y="106989"/>
                        <a:pt x="1187666" y="106989"/>
                      </a:cubicBezTo>
                      <a:lnTo>
                        <a:pt x="1187666" y="106989"/>
                      </a:lnTo>
                      <a:cubicBezTo>
                        <a:pt x="1308250" y="106989"/>
                        <a:pt x="1399543" y="194656"/>
                        <a:pt x="1402962" y="313757"/>
                      </a:cubicBezTo>
                      <a:lnTo>
                        <a:pt x="1436414" y="1481573"/>
                      </a:lnTo>
                      <a:lnTo>
                        <a:pt x="1786343" y="287597"/>
                      </a:lnTo>
                      <a:cubicBezTo>
                        <a:pt x="1816870" y="183451"/>
                        <a:pt x="1916773" y="106948"/>
                        <a:pt x="2022320" y="106948"/>
                      </a:cubicBezTo>
                      <a:lnTo>
                        <a:pt x="2023227" y="106948"/>
                      </a:lnTo>
                      <a:lnTo>
                        <a:pt x="2023227" y="106948"/>
                      </a:lnTo>
                      <a:close/>
                      <a:moveTo>
                        <a:pt x="2037151" y="0"/>
                      </a:moveTo>
                      <a:lnTo>
                        <a:pt x="2036163" y="0"/>
                      </a:lnTo>
                      <a:cubicBezTo>
                        <a:pt x="1877430" y="0"/>
                        <a:pt x="1728873" y="113704"/>
                        <a:pt x="1682938" y="270418"/>
                      </a:cubicBezTo>
                      <a:lnTo>
                        <a:pt x="1525359" y="808082"/>
                      </a:lnTo>
                      <a:lnTo>
                        <a:pt x="1510693" y="296949"/>
                      </a:lnTo>
                      <a:cubicBezTo>
                        <a:pt x="1505791" y="124869"/>
                        <a:pt x="1375731" y="0"/>
                        <a:pt x="1201509" y="0"/>
                      </a:cubicBezTo>
                      <a:cubicBezTo>
                        <a:pt x="1027286" y="0"/>
                        <a:pt x="864763" y="124869"/>
                        <a:pt x="815038" y="296949"/>
                      </a:cubicBezTo>
                      <a:lnTo>
                        <a:pt x="667346" y="808082"/>
                      </a:lnTo>
                      <a:lnTo>
                        <a:pt x="649714" y="270418"/>
                      </a:lnTo>
                      <a:cubicBezTo>
                        <a:pt x="644605" y="113704"/>
                        <a:pt x="525628" y="0"/>
                        <a:pt x="366895" y="0"/>
                      </a:cubicBezTo>
                      <a:cubicBezTo>
                        <a:pt x="272019" y="0"/>
                        <a:pt x="177059" y="41486"/>
                        <a:pt x="106282" y="113869"/>
                      </a:cubicBezTo>
                      <a:cubicBezTo>
                        <a:pt x="35506" y="186211"/>
                        <a:pt x="-3137" y="281418"/>
                        <a:pt x="200" y="374976"/>
                      </a:cubicBezTo>
                      <a:lnTo>
                        <a:pt x="76662" y="2509936"/>
                      </a:lnTo>
                      <a:cubicBezTo>
                        <a:pt x="83253" y="2693798"/>
                        <a:pt x="223282" y="2827236"/>
                        <a:pt x="409658" y="2827236"/>
                      </a:cubicBezTo>
                      <a:cubicBezTo>
                        <a:pt x="594098" y="2827236"/>
                        <a:pt x="768362" y="2695405"/>
                        <a:pt x="824060" y="2513808"/>
                      </a:cubicBezTo>
                      <a:lnTo>
                        <a:pt x="916053" y="2213893"/>
                      </a:lnTo>
                      <a:lnTo>
                        <a:pt x="932985" y="2517186"/>
                      </a:lnTo>
                      <a:cubicBezTo>
                        <a:pt x="942996" y="2696847"/>
                        <a:pt x="1082902" y="2827236"/>
                        <a:pt x="1265652" y="2827236"/>
                      </a:cubicBezTo>
                      <a:lnTo>
                        <a:pt x="1266847" y="2827236"/>
                      </a:lnTo>
                      <a:cubicBezTo>
                        <a:pt x="1453923" y="2827236"/>
                        <a:pt x="1628888" y="2693180"/>
                        <a:pt x="1682856" y="2508494"/>
                      </a:cubicBezTo>
                      <a:lnTo>
                        <a:pt x="2306539" y="373782"/>
                      </a:lnTo>
                      <a:cubicBezTo>
                        <a:pt x="2333812" y="280388"/>
                        <a:pt x="2319681" y="185470"/>
                        <a:pt x="2267732" y="113416"/>
                      </a:cubicBezTo>
                      <a:cubicBezTo>
                        <a:pt x="2215823" y="41321"/>
                        <a:pt x="2131781" y="0"/>
                        <a:pt x="2037151" y="0"/>
                      </a:cubicBezTo>
                      <a:lnTo>
                        <a:pt x="2037151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4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ktiv Grotesk Ex SemiBold" panose="020B0804020203020204" pitchFamily="34" charset="0"/>
                  </a:endParaRPr>
                </a:p>
              </p:txBody>
            </p:sp>
            <p:sp>
              <p:nvSpPr>
                <p:cNvPr id="71" name="Graphic 2">
                  <a:extLst>
                    <a:ext uri="{FF2B5EF4-FFF2-40B4-BE49-F238E27FC236}">
                      <a16:creationId xmlns:a16="http://schemas.microsoft.com/office/drawing/2014/main" id="{2441E718-039D-4509-94F3-AF2A657D30C9}"/>
                    </a:ext>
                  </a:extLst>
                </p:cNvPr>
                <p:cNvSpPr/>
                <p:nvPr/>
              </p:nvSpPr>
              <p:spPr>
                <a:xfrm>
                  <a:off x="-6631407" y="2908180"/>
                  <a:ext cx="1329112" cy="2827235"/>
                </a:xfrm>
                <a:custGeom>
                  <a:avLst/>
                  <a:gdLst>
                    <a:gd name="connsiteX0" fmla="*/ 639303 w 1329112"/>
                    <a:gd name="connsiteY0" fmla="*/ 106948 h 2827235"/>
                    <a:gd name="connsiteX1" fmla="*/ 828727 w 1329112"/>
                    <a:gd name="connsiteY1" fmla="*/ 324716 h 2827235"/>
                    <a:gd name="connsiteX2" fmla="*/ 573634 w 1329112"/>
                    <a:gd name="connsiteY2" fmla="*/ 2284670 h 2827235"/>
                    <a:gd name="connsiteX3" fmla="*/ 1029934 w 1329112"/>
                    <a:gd name="connsiteY3" fmla="*/ 2284670 h 2827235"/>
                    <a:gd name="connsiteX4" fmla="*/ 1219358 w 1329112"/>
                    <a:gd name="connsiteY4" fmla="*/ 2502438 h 2827235"/>
                    <a:gd name="connsiteX5" fmla="*/ 973247 w 1329112"/>
                    <a:gd name="connsiteY5" fmla="*/ 2720206 h 2827235"/>
                    <a:gd name="connsiteX6" fmla="*/ 299179 w 1329112"/>
                    <a:gd name="connsiteY6" fmla="*/ 2720206 h 2827235"/>
                    <a:gd name="connsiteX7" fmla="*/ 109754 w 1329112"/>
                    <a:gd name="connsiteY7" fmla="*/ 2502438 h 2827235"/>
                    <a:gd name="connsiteX8" fmla="*/ 393191 w 1329112"/>
                    <a:gd name="connsiteY8" fmla="*/ 324716 h 2827235"/>
                    <a:gd name="connsiteX9" fmla="*/ 639303 w 1329112"/>
                    <a:gd name="connsiteY9" fmla="*/ 106948 h 2827235"/>
                    <a:gd name="connsiteX10" fmla="*/ 639303 w 1329112"/>
                    <a:gd name="connsiteY10" fmla="*/ 106948 h 2827235"/>
                    <a:gd name="connsiteX11" fmla="*/ 639303 w 1329112"/>
                    <a:gd name="connsiteY11" fmla="*/ 106948 h 2827235"/>
                    <a:gd name="connsiteX12" fmla="*/ 653227 w 1329112"/>
                    <a:gd name="connsiteY12" fmla="*/ 0 h 2827235"/>
                    <a:gd name="connsiteX13" fmla="*/ 286202 w 1329112"/>
                    <a:gd name="connsiteY13" fmla="*/ 324757 h 2827235"/>
                    <a:gd name="connsiteX14" fmla="*/ 2765 w 1329112"/>
                    <a:gd name="connsiteY14" fmla="*/ 2502479 h 2827235"/>
                    <a:gd name="connsiteX15" fmla="*/ 285254 w 1329112"/>
                    <a:gd name="connsiteY15" fmla="*/ 2827236 h 2827235"/>
                    <a:gd name="connsiteX16" fmla="*/ 959322 w 1329112"/>
                    <a:gd name="connsiteY16" fmla="*/ 2827236 h 2827235"/>
                    <a:gd name="connsiteX17" fmla="*/ 1326347 w 1329112"/>
                    <a:gd name="connsiteY17" fmla="*/ 2502479 h 2827235"/>
                    <a:gd name="connsiteX18" fmla="*/ 1043858 w 1329112"/>
                    <a:gd name="connsiteY18" fmla="*/ 2177722 h 2827235"/>
                    <a:gd name="connsiteX19" fmla="*/ 694548 w 1329112"/>
                    <a:gd name="connsiteY19" fmla="*/ 2177722 h 2827235"/>
                    <a:gd name="connsiteX20" fmla="*/ 935716 w 1329112"/>
                    <a:gd name="connsiteY20" fmla="*/ 324716 h 2827235"/>
                    <a:gd name="connsiteX21" fmla="*/ 653227 w 1329112"/>
                    <a:gd name="connsiteY21" fmla="*/ 0 h 2827235"/>
                    <a:gd name="connsiteX22" fmla="*/ 653227 w 1329112"/>
                    <a:gd name="connsiteY22" fmla="*/ 0 h 2827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329112" h="2827235">
                      <a:moveTo>
                        <a:pt x="639303" y="106948"/>
                      </a:moveTo>
                      <a:cubicBezTo>
                        <a:pt x="759557" y="106948"/>
                        <a:pt x="844382" y="204461"/>
                        <a:pt x="828727" y="324716"/>
                      </a:cubicBezTo>
                      <a:lnTo>
                        <a:pt x="573634" y="2284670"/>
                      </a:lnTo>
                      <a:lnTo>
                        <a:pt x="1029934" y="2284670"/>
                      </a:lnTo>
                      <a:cubicBezTo>
                        <a:pt x="1150188" y="2284670"/>
                        <a:pt x="1235013" y="2382183"/>
                        <a:pt x="1219358" y="2502438"/>
                      </a:cubicBezTo>
                      <a:cubicBezTo>
                        <a:pt x="1203703" y="2622692"/>
                        <a:pt x="1093501" y="2720206"/>
                        <a:pt x="973247" y="2720206"/>
                      </a:cubicBezTo>
                      <a:lnTo>
                        <a:pt x="299179" y="2720206"/>
                      </a:lnTo>
                      <a:cubicBezTo>
                        <a:pt x="178924" y="2720206"/>
                        <a:pt x="94099" y="2622692"/>
                        <a:pt x="109754" y="2502438"/>
                      </a:cubicBezTo>
                      <a:lnTo>
                        <a:pt x="393191" y="324716"/>
                      </a:lnTo>
                      <a:cubicBezTo>
                        <a:pt x="408846" y="204461"/>
                        <a:pt x="519048" y="106948"/>
                        <a:pt x="639303" y="106948"/>
                      </a:cubicBezTo>
                      <a:lnTo>
                        <a:pt x="639303" y="106948"/>
                      </a:lnTo>
                      <a:lnTo>
                        <a:pt x="639303" y="106948"/>
                      </a:lnTo>
                      <a:close/>
                      <a:moveTo>
                        <a:pt x="653227" y="0"/>
                      </a:moveTo>
                      <a:cubicBezTo>
                        <a:pt x="474184" y="0"/>
                        <a:pt x="309519" y="145673"/>
                        <a:pt x="286202" y="324757"/>
                      </a:cubicBezTo>
                      <a:lnTo>
                        <a:pt x="2765" y="2502479"/>
                      </a:lnTo>
                      <a:cubicBezTo>
                        <a:pt x="-20552" y="2681522"/>
                        <a:pt x="106170" y="2827236"/>
                        <a:pt x="285254" y="2827236"/>
                      </a:cubicBezTo>
                      <a:lnTo>
                        <a:pt x="959322" y="2827236"/>
                      </a:lnTo>
                      <a:cubicBezTo>
                        <a:pt x="1138365" y="2827236"/>
                        <a:pt x="1303030" y="2681563"/>
                        <a:pt x="1326347" y="2502479"/>
                      </a:cubicBezTo>
                      <a:cubicBezTo>
                        <a:pt x="1349665" y="2323436"/>
                        <a:pt x="1222942" y="2177722"/>
                        <a:pt x="1043858" y="2177722"/>
                      </a:cubicBezTo>
                      <a:lnTo>
                        <a:pt x="694548" y="2177722"/>
                      </a:lnTo>
                      <a:lnTo>
                        <a:pt x="935716" y="324716"/>
                      </a:lnTo>
                      <a:cubicBezTo>
                        <a:pt x="959033" y="145673"/>
                        <a:pt x="832311" y="0"/>
                        <a:pt x="653227" y="0"/>
                      </a:cubicBezTo>
                      <a:lnTo>
                        <a:pt x="653227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4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ktiv Grotesk Ex SemiBold" panose="020B080402020302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68449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338">
          <p15:clr>
            <a:srgbClr val="FBAE40"/>
          </p15:clr>
        </p15:guide>
        <p15:guide id="2" pos="500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31E3-128B-45FB-8346-408B09C4D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EE072-7C3D-4A60-AC79-0EA324F7C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878F-3A42-41C0-A391-4A4305B6D8C0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AA255-7F50-4036-819C-B140EDDCD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3BCAF0-2145-48D1-90A2-07565EF5A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4851776-7FCF-49CB-80B5-6A338BEEF3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1310005"/>
            <a:ext cx="11506200" cy="960438"/>
          </a:xfrm>
        </p:spPr>
        <p:txBody>
          <a:bodyPr/>
          <a:lstStyle>
            <a:lvl1pPr>
              <a:defRPr sz="140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876877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reativity Whe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9DA37B3-37E5-44E9-B9C0-E8EDD1F7A235}"/>
              </a:ext>
            </a:extLst>
          </p:cNvPr>
          <p:cNvGrpSpPr/>
          <p:nvPr userDrawn="1"/>
        </p:nvGrpSpPr>
        <p:grpSpPr>
          <a:xfrm>
            <a:off x="3174038" y="505621"/>
            <a:ext cx="5891075" cy="5880527"/>
            <a:chOff x="3174038" y="505621"/>
            <a:chExt cx="5891075" cy="5880527"/>
          </a:xfrm>
        </p:grpSpPr>
        <p:sp>
          <p:nvSpPr>
            <p:cNvPr id="240" name="Graphic 5">
              <a:extLst>
                <a:ext uri="{FF2B5EF4-FFF2-40B4-BE49-F238E27FC236}">
                  <a16:creationId xmlns:a16="http://schemas.microsoft.com/office/drawing/2014/main" id="{1FA07EF0-3B87-407B-851E-41D79BD6C8EE}"/>
                </a:ext>
              </a:extLst>
            </p:cNvPr>
            <p:cNvSpPr/>
            <p:nvPr userDrawn="1"/>
          </p:nvSpPr>
          <p:spPr>
            <a:xfrm>
              <a:off x="3184585" y="505621"/>
              <a:ext cx="5880528" cy="5880527"/>
            </a:xfrm>
            <a:prstGeom prst="arc">
              <a:avLst>
                <a:gd name="adj1" fmla="val 1730531"/>
                <a:gd name="adj2" fmla="val 9036680"/>
              </a:avLst>
            </a:prstGeom>
            <a:noFill/>
            <a:ln w="381000" cap="rnd">
              <a:solidFill>
                <a:schemeClr val="accent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 sz="1600" dirty="0"/>
            </a:p>
          </p:txBody>
        </p:sp>
        <p:sp>
          <p:nvSpPr>
            <p:cNvPr id="239" name="Graphic 5">
              <a:extLst>
                <a:ext uri="{FF2B5EF4-FFF2-40B4-BE49-F238E27FC236}">
                  <a16:creationId xmlns:a16="http://schemas.microsoft.com/office/drawing/2014/main" id="{9F0CD019-23AA-4A27-8270-1E3591067E3E}"/>
                </a:ext>
              </a:extLst>
            </p:cNvPr>
            <p:cNvSpPr/>
            <p:nvPr userDrawn="1"/>
          </p:nvSpPr>
          <p:spPr>
            <a:xfrm>
              <a:off x="3174038" y="505621"/>
              <a:ext cx="5880528" cy="5880527"/>
            </a:xfrm>
            <a:prstGeom prst="arc">
              <a:avLst>
                <a:gd name="adj1" fmla="val 16202226"/>
                <a:gd name="adj2" fmla="val 1715695"/>
              </a:avLst>
            </a:prstGeom>
            <a:noFill/>
            <a:ln w="38100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 sz="1600" dirty="0"/>
            </a:p>
          </p:txBody>
        </p:sp>
        <p:sp>
          <p:nvSpPr>
            <p:cNvPr id="259" name="Graphic 5">
              <a:extLst>
                <a:ext uri="{FF2B5EF4-FFF2-40B4-BE49-F238E27FC236}">
                  <a16:creationId xmlns:a16="http://schemas.microsoft.com/office/drawing/2014/main" id="{3E01ED82-9855-4181-B8E6-12A5B129D969}"/>
                </a:ext>
              </a:extLst>
            </p:cNvPr>
            <p:cNvSpPr/>
            <p:nvPr userDrawn="1"/>
          </p:nvSpPr>
          <p:spPr>
            <a:xfrm>
              <a:off x="3174317" y="505621"/>
              <a:ext cx="5880528" cy="5880527"/>
            </a:xfrm>
            <a:prstGeom prst="arc">
              <a:avLst>
                <a:gd name="adj1" fmla="val 9020851"/>
                <a:gd name="adj2" fmla="val 16203312"/>
              </a:avLst>
            </a:prstGeom>
            <a:noFill/>
            <a:ln w="3810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 sz="1600" dirty="0"/>
            </a:p>
          </p:txBody>
        </p:sp>
        <p:sp>
          <p:nvSpPr>
            <p:cNvPr id="257" name="Graphic 5">
              <a:extLst>
                <a:ext uri="{FF2B5EF4-FFF2-40B4-BE49-F238E27FC236}">
                  <a16:creationId xmlns:a16="http://schemas.microsoft.com/office/drawing/2014/main" id="{B9DE4765-155A-4F66-8C9F-7199E1B9127B}"/>
                </a:ext>
              </a:extLst>
            </p:cNvPr>
            <p:cNvSpPr/>
            <p:nvPr/>
          </p:nvSpPr>
          <p:spPr>
            <a:xfrm>
              <a:off x="3184585" y="505621"/>
              <a:ext cx="5880528" cy="5880527"/>
            </a:xfrm>
            <a:prstGeom prst="arc">
              <a:avLst>
                <a:gd name="adj1" fmla="val 1730531"/>
                <a:gd name="adj2" fmla="val 9036680"/>
              </a:avLst>
            </a:prstGeom>
            <a:noFill/>
            <a:ln w="381000" cap="rnd">
              <a:solidFill>
                <a:srgbClr val="E7355D">
                  <a:alpha val="74902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 sz="1600" dirty="0"/>
            </a:p>
          </p:txBody>
        </p:sp>
        <p:sp>
          <p:nvSpPr>
            <p:cNvPr id="258" name="Graphic 5">
              <a:extLst>
                <a:ext uri="{FF2B5EF4-FFF2-40B4-BE49-F238E27FC236}">
                  <a16:creationId xmlns:a16="http://schemas.microsoft.com/office/drawing/2014/main" id="{18EECAAC-D047-4447-8A44-1F22334B823B}"/>
                </a:ext>
              </a:extLst>
            </p:cNvPr>
            <p:cNvSpPr/>
            <p:nvPr/>
          </p:nvSpPr>
          <p:spPr>
            <a:xfrm>
              <a:off x="3174038" y="505621"/>
              <a:ext cx="5880528" cy="5880527"/>
            </a:xfrm>
            <a:prstGeom prst="arc">
              <a:avLst>
                <a:gd name="adj1" fmla="val 16202226"/>
                <a:gd name="adj2" fmla="val 1715695"/>
              </a:avLst>
            </a:prstGeom>
            <a:noFill/>
            <a:ln w="381000" cap="rnd">
              <a:solidFill>
                <a:srgbClr val="3878F6">
                  <a:alpha val="74902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 sz="16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3B05891-3E89-4C7B-B852-882688816E3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34964" y="456566"/>
            <a:ext cx="3126694" cy="74676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edit Master title </a:t>
            </a:r>
            <a:br>
              <a:rPr lang="en-US" dirty="0"/>
            </a:br>
            <a:r>
              <a:rPr lang="en-US" dirty="0"/>
              <a:t>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2A656-BE6E-42DC-83ED-722D61EA9D94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9EE6BE50-D2DF-432E-983C-73DD01C6451E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D0B45-71E8-4A32-B8B9-E1E96669A153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B3362-333B-4FF1-B598-4D361C4C5364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71BE0E-2B30-4FE8-8222-3EDEB98194A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334964" y="1584325"/>
            <a:ext cx="2511207" cy="4592637"/>
          </a:xfrm>
          <a:custGeom>
            <a:avLst/>
            <a:gdLst>
              <a:gd name="connsiteX0" fmla="*/ 0 w 2979737"/>
              <a:gd name="connsiteY0" fmla="*/ 0 h 4351338"/>
              <a:gd name="connsiteX1" fmla="*/ 2979737 w 2979737"/>
              <a:gd name="connsiteY1" fmla="*/ 0 h 4351338"/>
              <a:gd name="connsiteX2" fmla="*/ 2979737 w 2979737"/>
              <a:gd name="connsiteY2" fmla="*/ 4351338 h 4351338"/>
              <a:gd name="connsiteX3" fmla="*/ 0 w 2979737"/>
              <a:gd name="connsiteY3" fmla="*/ 4351338 h 435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9737" h="4351338">
                <a:moveTo>
                  <a:pt x="0" y="0"/>
                </a:moveTo>
                <a:lnTo>
                  <a:pt x="2979737" y="0"/>
                </a:lnTo>
                <a:lnTo>
                  <a:pt x="2979737" y="4351338"/>
                </a:lnTo>
                <a:lnTo>
                  <a:pt x="0" y="43513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CDA5E48A-1BB5-485C-82B0-2EA6754A912B}"/>
              </a:ext>
            </a:extLst>
          </p:cNvPr>
          <p:cNvGrpSpPr/>
          <p:nvPr userDrawn="1"/>
        </p:nvGrpSpPr>
        <p:grpSpPr>
          <a:xfrm>
            <a:off x="3161525" y="533848"/>
            <a:ext cx="5950857" cy="5889456"/>
            <a:chOff x="3161525" y="533848"/>
            <a:chExt cx="5950857" cy="5889456"/>
          </a:xfrm>
        </p:grpSpPr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322C1C8C-E17A-49C4-A5FE-44463529864F}"/>
                </a:ext>
              </a:extLst>
            </p:cNvPr>
            <p:cNvSpPr txBox="1">
              <a:spLocks noChangeAspect="1"/>
            </p:cNvSpPr>
            <p:nvPr userDrawn="1"/>
          </p:nvSpPr>
          <p:spPr>
            <a:xfrm rot="17502140">
              <a:off x="3208329" y="533848"/>
              <a:ext cx="5856434" cy="5856434"/>
            </a:xfrm>
            <a:prstGeom prst="rect">
              <a:avLst/>
            </a:prstGeom>
            <a:noFill/>
          </p:spPr>
          <p:txBody>
            <a:bodyPr wrap="square">
              <a:prstTxWarp prst="textArchUp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2200" b="1" dirty="0">
                  <a:solidFill>
                    <a:schemeClr val="bg1"/>
                  </a:solidFill>
                  <a:latin typeface="+mj-lt"/>
                </a:rPr>
                <a:t>Creativity</a:t>
              </a:r>
              <a:endParaRPr kumimoji="0" lang="en-GB" sz="2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5C9A03E3-2115-4B3B-8D64-D62E6710E474}"/>
                </a:ext>
              </a:extLst>
            </p:cNvPr>
            <p:cNvSpPr txBox="1">
              <a:spLocks noChangeAspect="1"/>
            </p:cNvSpPr>
            <p:nvPr userDrawn="1"/>
          </p:nvSpPr>
          <p:spPr>
            <a:xfrm>
              <a:off x="3255947" y="556353"/>
              <a:ext cx="5856435" cy="5856433"/>
            </a:xfrm>
            <a:prstGeom prst="rect">
              <a:avLst/>
            </a:prstGeom>
            <a:noFill/>
          </p:spPr>
          <p:txBody>
            <a:bodyPr wrap="square">
              <a:prstTxWarp prst="textArchDown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2200" b="1" dirty="0">
                  <a:solidFill>
                    <a:schemeClr val="bg1"/>
                  </a:solidFill>
                  <a:latin typeface="+mj-lt"/>
                </a:rPr>
                <a:t>Creativity</a:t>
              </a:r>
              <a:r>
                <a:rPr lang="en-GB" sz="2400" b="1" dirty="0">
                  <a:solidFill>
                    <a:schemeClr val="bg1"/>
                  </a:solidFill>
                  <a:latin typeface="+mj-lt"/>
                </a:rPr>
                <a:t> </a:t>
              </a:r>
              <a:endParaRPr kumimoji="0" lang="en-GB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20BBCA98-45EE-41F7-A977-648C2A5F9EDB}"/>
                </a:ext>
              </a:extLst>
            </p:cNvPr>
            <p:cNvSpPr txBox="1">
              <a:spLocks noChangeAspect="1"/>
            </p:cNvSpPr>
            <p:nvPr userDrawn="1"/>
          </p:nvSpPr>
          <p:spPr>
            <a:xfrm rot="3933641">
              <a:off x="3161525" y="566870"/>
              <a:ext cx="5856434" cy="5856434"/>
            </a:xfrm>
            <a:prstGeom prst="rect">
              <a:avLst/>
            </a:prstGeom>
            <a:noFill/>
          </p:spPr>
          <p:txBody>
            <a:bodyPr wrap="square">
              <a:prstTxWarp prst="textArchUp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2200" b="1" dirty="0">
                  <a:solidFill>
                    <a:schemeClr val="bg1"/>
                  </a:solidFill>
                  <a:latin typeface="+mj-lt"/>
                </a:rPr>
                <a:t>Creativity</a:t>
              </a:r>
              <a:endParaRPr kumimoji="0" lang="en-GB" sz="2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7E36B251-3FFC-4F82-B389-FA1523B1F303}"/>
              </a:ext>
            </a:extLst>
          </p:cNvPr>
          <p:cNvGrpSpPr/>
          <p:nvPr userDrawn="1"/>
        </p:nvGrpSpPr>
        <p:grpSpPr>
          <a:xfrm>
            <a:off x="3452764" y="1017852"/>
            <a:ext cx="5166916" cy="4801957"/>
            <a:chOff x="2763679" y="588168"/>
            <a:chExt cx="6456520" cy="6000471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CE4AC304-67DA-4603-8E24-B2961FB0BE95}"/>
                </a:ext>
              </a:extLst>
            </p:cNvPr>
            <p:cNvGrpSpPr/>
            <p:nvPr/>
          </p:nvGrpSpPr>
          <p:grpSpPr>
            <a:xfrm>
              <a:off x="2763679" y="588168"/>
              <a:ext cx="6456520" cy="6000471"/>
              <a:chOff x="3069907" y="573833"/>
              <a:chExt cx="6430157" cy="5975970"/>
            </a:xfrm>
          </p:grpSpPr>
          <p:sp>
            <p:nvSpPr>
              <p:cNvPr id="269" name="Graphic 5">
                <a:extLst>
                  <a:ext uri="{FF2B5EF4-FFF2-40B4-BE49-F238E27FC236}">
                    <a16:creationId xmlns:a16="http://schemas.microsoft.com/office/drawing/2014/main" id="{6EDCF7E7-4488-499D-92A8-C9C5D612559B}"/>
                  </a:ext>
                </a:extLst>
              </p:cNvPr>
              <p:cNvSpPr/>
              <p:nvPr/>
            </p:nvSpPr>
            <p:spPr>
              <a:xfrm>
                <a:off x="3663762" y="926200"/>
                <a:ext cx="5508000" cy="5472000"/>
              </a:xfrm>
              <a:custGeom>
                <a:avLst/>
                <a:gdLst>
                  <a:gd name="connsiteX0" fmla="*/ 1899192 w 3798383"/>
                  <a:gd name="connsiteY0" fmla="*/ 3798383 h 3798383"/>
                  <a:gd name="connsiteX1" fmla="*/ 0 w 3798383"/>
                  <a:gd name="connsiteY1" fmla="*/ 1899192 h 3798383"/>
                  <a:gd name="connsiteX2" fmla="*/ 1899192 w 3798383"/>
                  <a:gd name="connsiteY2" fmla="*/ 0 h 3798383"/>
                  <a:gd name="connsiteX3" fmla="*/ 3798384 w 3798383"/>
                  <a:gd name="connsiteY3" fmla="*/ 1899192 h 3798383"/>
                  <a:gd name="connsiteX4" fmla="*/ 1899192 w 3798383"/>
                  <a:gd name="connsiteY4" fmla="*/ 3798383 h 3798383"/>
                  <a:gd name="connsiteX5" fmla="*/ 1899192 w 3798383"/>
                  <a:gd name="connsiteY5" fmla="*/ 19677 h 3798383"/>
                  <a:gd name="connsiteX6" fmla="*/ 19677 w 3798383"/>
                  <a:gd name="connsiteY6" fmla="*/ 1899192 h 3798383"/>
                  <a:gd name="connsiteX7" fmla="*/ 1899192 w 3798383"/>
                  <a:gd name="connsiteY7" fmla="*/ 3778706 h 3798383"/>
                  <a:gd name="connsiteX8" fmla="*/ 3778707 w 3798383"/>
                  <a:gd name="connsiteY8" fmla="*/ 1899192 h 3798383"/>
                  <a:gd name="connsiteX9" fmla="*/ 1899192 w 3798383"/>
                  <a:gd name="connsiteY9" fmla="*/ 19677 h 3798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98383" h="3798383">
                    <a:moveTo>
                      <a:pt x="1899192" y="3798383"/>
                    </a:moveTo>
                    <a:cubicBezTo>
                      <a:pt x="851966" y="3798383"/>
                      <a:pt x="0" y="2946417"/>
                      <a:pt x="0" y="1899192"/>
                    </a:cubicBezTo>
                    <a:cubicBezTo>
                      <a:pt x="0" y="851966"/>
                      <a:pt x="851966" y="0"/>
                      <a:pt x="1899192" y="0"/>
                    </a:cubicBezTo>
                    <a:cubicBezTo>
                      <a:pt x="2946418" y="0"/>
                      <a:pt x="3798384" y="851966"/>
                      <a:pt x="3798384" y="1899192"/>
                    </a:cubicBezTo>
                    <a:cubicBezTo>
                      <a:pt x="3798384" y="2946417"/>
                      <a:pt x="2946418" y="3798383"/>
                      <a:pt x="1899192" y="3798383"/>
                    </a:cubicBezTo>
                    <a:close/>
                    <a:moveTo>
                      <a:pt x="1899192" y="19677"/>
                    </a:moveTo>
                    <a:cubicBezTo>
                      <a:pt x="862778" y="19677"/>
                      <a:pt x="19677" y="862777"/>
                      <a:pt x="19677" y="1899192"/>
                    </a:cubicBezTo>
                    <a:cubicBezTo>
                      <a:pt x="19677" y="2935606"/>
                      <a:pt x="862778" y="3778706"/>
                      <a:pt x="1899192" y="3778706"/>
                    </a:cubicBezTo>
                    <a:cubicBezTo>
                      <a:pt x="2935607" y="3778706"/>
                      <a:pt x="3778707" y="2935606"/>
                      <a:pt x="3778707" y="1899192"/>
                    </a:cubicBezTo>
                    <a:cubicBezTo>
                      <a:pt x="3778707" y="862777"/>
                      <a:pt x="2935607" y="19677"/>
                      <a:pt x="1899192" y="19677"/>
                    </a:cubicBezTo>
                    <a:close/>
                  </a:path>
                </a:pathLst>
              </a:custGeom>
              <a:solidFill>
                <a:srgbClr val="F3F3F3">
                  <a:alpha val="50196"/>
                </a:srgbClr>
              </a:solidFill>
              <a:ln w="10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700" dirty="0">
                  <a:latin typeface="+mj-lt"/>
                </a:endParaRPr>
              </a:p>
            </p:txBody>
          </p:sp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FCBED189-0C16-4774-AE59-5863A6C6BEB9}"/>
                  </a:ext>
                </a:extLst>
              </p:cNvPr>
              <p:cNvGrpSpPr/>
              <p:nvPr/>
            </p:nvGrpSpPr>
            <p:grpSpPr>
              <a:xfrm>
                <a:off x="3069907" y="573833"/>
                <a:ext cx="6430157" cy="5975970"/>
                <a:chOff x="3645400" y="387322"/>
                <a:chExt cx="6159473" cy="5724406"/>
              </a:xfrm>
            </p:grpSpPr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0F3EDE40-D84F-40B6-872E-BD821DF019DF}"/>
                    </a:ext>
                  </a:extLst>
                </p:cNvPr>
                <p:cNvSpPr txBox="1"/>
                <p:nvPr/>
              </p:nvSpPr>
              <p:spPr>
                <a:xfrm>
                  <a:off x="6032847" y="387322"/>
                  <a:ext cx="1589827" cy="354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:r>
                    <a:rPr lang="en-GB" sz="600" dirty="0">
                      <a:latin typeface="+mj-lt"/>
                    </a:rPr>
                    <a:t>ATTRIBUTE</a:t>
                  </a:r>
                </a:p>
              </p:txBody>
            </p:sp>
            <p:sp>
              <p:nvSpPr>
                <p:cNvPr id="272" name="Graphic 5">
                  <a:extLst>
                    <a:ext uri="{FF2B5EF4-FFF2-40B4-BE49-F238E27FC236}">
                      <a16:creationId xmlns:a16="http://schemas.microsoft.com/office/drawing/2014/main" id="{4CC6FA92-EDA6-440C-B4B7-EC55317D45DD}"/>
                    </a:ext>
                  </a:extLst>
                </p:cNvPr>
                <p:cNvSpPr/>
                <p:nvPr/>
              </p:nvSpPr>
              <p:spPr>
                <a:xfrm>
                  <a:off x="4545065" y="1041018"/>
                  <a:ext cx="4586870" cy="4586871"/>
                </a:xfrm>
                <a:custGeom>
                  <a:avLst/>
                  <a:gdLst>
                    <a:gd name="connsiteX0" fmla="*/ 1899192 w 3798383"/>
                    <a:gd name="connsiteY0" fmla="*/ 3798383 h 3798383"/>
                    <a:gd name="connsiteX1" fmla="*/ 0 w 3798383"/>
                    <a:gd name="connsiteY1" fmla="*/ 1899192 h 3798383"/>
                    <a:gd name="connsiteX2" fmla="*/ 1899192 w 3798383"/>
                    <a:gd name="connsiteY2" fmla="*/ 0 h 3798383"/>
                    <a:gd name="connsiteX3" fmla="*/ 3798384 w 3798383"/>
                    <a:gd name="connsiteY3" fmla="*/ 1899192 h 3798383"/>
                    <a:gd name="connsiteX4" fmla="*/ 1899192 w 3798383"/>
                    <a:gd name="connsiteY4" fmla="*/ 3798383 h 3798383"/>
                    <a:gd name="connsiteX5" fmla="*/ 1899192 w 3798383"/>
                    <a:gd name="connsiteY5" fmla="*/ 19677 h 3798383"/>
                    <a:gd name="connsiteX6" fmla="*/ 19677 w 3798383"/>
                    <a:gd name="connsiteY6" fmla="*/ 1899192 h 3798383"/>
                    <a:gd name="connsiteX7" fmla="*/ 1899192 w 3798383"/>
                    <a:gd name="connsiteY7" fmla="*/ 3778706 h 3798383"/>
                    <a:gd name="connsiteX8" fmla="*/ 3778707 w 3798383"/>
                    <a:gd name="connsiteY8" fmla="*/ 1899192 h 3798383"/>
                    <a:gd name="connsiteX9" fmla="*/ 1899192 w 3798383"/>
                    <a:gd name="connsiteY9" fmla="*/ 19677 h 3798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798383" h="3798383">
                      <a:moveTo>
                        <a:pt x="1899192" y="3798383"/>
                      </a:moveTo>
                      <a:cubicBezTo>
                        <a:pt x="851966" y="3798383"/>
                        <a:pt x="0" y="2946417"/>
                        <a:pt x="0" y="1899192"/>
                      </a:cubicBezTo>
                      <a:cubicBezTo>
                        <a:pt x="0" y="851966"/>
                        <a:pt x="851966" y="0"/>
                        <a:pt x="1899192" y="0"/>
                      </a:cubicBezTo>
                      <a:cubicBezTo>
                        <a:pt x="2946418" y="0"/>
                        <a:pt x="3798384" y="851966"/>
                        <a:pt x="3798384" y="1899192"/>
                      </a:cubicBezTo>
                      <a:cubicBezTo>
                        <a:pt x="3798384" y="2946417"/>
                        <a:pt x="2946418" y="3798383"/>
                        <a:pt x="1899192" y="3798383"/>
                      </a:cubicBezTo>
                      <a:close/>
                      <a:moveTo>
                        <a:pt x="1899192" y="19677"/>
                      </a:moveTo>
                      <a:cubicBezTo>
                        <a:pt x="862778" y="19677"/>
                        <a:pt x="19677" y="862777"/>
                        <a:pt x="19677" y="1899192"/>
                      </a:cubicBezTo>
                      <a:cubicBezTo>
                        <a:pt x="19677" y="2935606"/>
                        <a:pt x="862778" y="3778706"/>
                        <a:pt x="1899192" y="3778706"/>
                      </a:cubicBezTo>
                      <a:cubicBezTo>
                        <a:pt x="2935607" y="3778706"/>
                        <a:pt x="3778707" y="2935606"/>
                        <a:pt x="3778707" y="1899192"/>
                      </a:cubicBezTo>
                      <a:cubicBezTo>
                        <a:pt x="3778707" y="862777"/>
                        <a:pt x="2935607" y="19677"/>
                        <a:pt x="1899192" y="19677"/>
                      </a:cubicBezTo>
                      <a:close/>
                    </a:path>
                  </a:pathLst>
                </a:custGeom>
                <a:solidFill>
                  <a:srgbClr val="F3F3F3">
                    <a:alpha val="50196"/>
                  </a:srgbClr>
                </a:solidFill>
                <a:ln w="108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sz="700" dirty="0">
                    <a:latin typeface="+mj-lt"/>
                  </a:endParaRPr>
                </a:p>
              </p:txBody>
            </p:sp>
            <p:sp>
              <p:nvSpPr>
                <p:cNvPr id="273" name="Graphic 5">
                  <a:extLst>
                    <a:ext uri="{FF2B5EF4-FFF2-40B4-BE49-F238E27FC236}">
                      <a16:creationId xmlns:a16="http://schemas.microsoft.com/office/drawing/2014/main" id="{0E2FFB87-64DE-47F8-A3E0-7162E3EB2C69}"/>
                    </a:ext>
                  </a:extLst>
                </p:cNvPr>
                <p:cNvSpPr/>
                <p:nvPr/>
              </p:nvSpPr>
              <p:spPr>
                <a:xfrm>
                  <a:off x="4870945" y="1366898"/>
                  <a:ext cx="3935110" cy="3935109"/>
                </a:xfrm>
                <a:custGeom>
                  <a:avLst/>
                  <a:gdLst>
                    <a:gd name="connsiteX0" fmla="*/ 1629331 w 3258661"/>
                    <a:gd name="connsiteY0" fmla="*/ 3258661 h 3258660"/>
                    <a:gd name="connsiteX1" fmla="*/ 0 w 3258661"/>
                    <a:gd name="connsiteY1" fmla="*/ 1629330 h 3258660"/>
                    <a:gd name="connsiteX2" fmla="*/ 1629331 w 3258661"/>
                    <a:gd name="connsiteY2" fmla="*/ 0 h 3258660"/>
                    <a:gd name="connsiteX3" fmla="*/ 3258662 w 3258661"/>
                    <a:gd name="connsiteY3" fmla="*/ 1629330 h 3258660"/>
                    <a:gd name="connsiteX4" fmla="*/ 1629331 w 3258661"/>
                    <a:gd name="connsiteY4" fmla="*/ 3258661 h 3258660"/>
                    <a:gd name="connsiteX5" fmla="*/ 1629331 w 3258661"/>
                    <a:gd name="connsiteY5" fmla="*/ 19677 h 3258660"/>
                    <a:gd name="connsiteX6" fmla="*/ 19677 w 3258661"/>
                    <a:gd name="connsiteY6" fmla="*/ 1629330 h 3258660"/>
                    <a:gd name="connsiteX7" fmla="*/ 1629331 w 3258661"/>
                    <a:gd name="connsiteY7" fmla="*/ 3238983 h 3258660"/>
                    <a:gd name="connsiteX8" fmla="*/ 3238984 w 3258661"/>
                    <a:gd name="connsiteY8" fmla="*/ 1629330 h 3258660"/>
                    <a:gd name="connsiteX9" fmla="*/ 1629331 w 3258661"/>
                    <a:gd name="connsiteY9" fmla="*/ 19677 h 3258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258661" h="3258660">
                      <a:moveTo>
                        <a:pt x="1629331" y="3258661"/>
                      </a:moveTo>
                      <a:cubicBezTo>
                        <a:pt x="730874" y="3258661"/>
                        <a:pt x="0" y="2527787"/>
                        <a:pt x="0" y="1629330"/>
                      </a:cubicBezTo>
                      <a:cubicBezTo>
                        <a:pt x="0" y="730874"/>
                        <a:pt x="730874" y="0"/>
                        <a:pt x="1629331" y="0"/>
                      </a:cubicBezTo>
                      <a:cubicBezTo>
                        <a:pt x="2527787" y="0"/>
                        <a:pt x="3258662" y="730874"/>
                        <a:pt x="3258662" y="1629330"/>
                      </a:cubicBezTo>
                      <a:cubicBezTo>
                        <a:pt x="3258662" y="2527787"/>
                        <a:pt x="2527787" y="3258661"/>
                        <a:pt x="1629331" y="3258661"/>
                      </a:cubicBezTo>
                      <a:close/>
                      <a:moveTo>
                        <a:pt x="1629331" y="19677"/>
                      </a:moveTo>
                      <a:cubicBezTo>
                        <a:pt x="741794" y="19677"/>
                        <a:pt x="19677" y="741794"/>
                        <a:pt x="19677" y="1629330"/>
                      </a:cubicBezTo>
                      <a:cubicBezTo>
                        <a:pt x="19677" y="2516867"/>
                        <a:pt x="741794" y="3238983"/>
                        <a:pt x="1629331" y="3238983"/>
                      </a:cubicBezTo>
                      <a:cubicBezTo>
                        <a:pt x="2516867" y="3238983"/>
                        <a:pt x="3238984" y="2516867"/>
                        <a:pt x="3238984" y="1629330"/>
                      </a:cubicBezTo>
                      <a:cubicBezTo>
                        <a:pt x="3238984" y="741686"/>
                        <a:pt x="2516867" y="19677"/>
                        <a:pt x="1629331" y="19677"/>
                      </a:cubicBezTo>
                      <a:close/>
                    </a:path>
                  </a:pathLst>
                </a:custGeom>
                <a:solidFill>
                  <a:srgbClr val="F3F3F3">
                    <a:alpha val="50196"/>
                  </a:srgbClr>
                </a:solidFill>
                <a:ln w="108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sz="700" dirty="0">
                    <a:latin typeface="+mj-lt"/>
                  </a:endParaRPr>
                </a:p>
              </p:txBody>
            </p:sp>
            <p:sp>
              <p:nvSpPr>
                <p:cNvPr id="274" name="Graphic 5">
                  <a:extLst>
                    <a:ext uri="{FF2B5EF4-FFF2-40B4-BE49-F238E27FC236}">
                      <a16:creationId xmlns:a16="http://schemas.microsoft.com/office/drawing/2014/main" id="{7C911B21-CA09-4816-9246-808E305B520B}"/>
                    </a:ext>
                  </a:extLst>
                </p:cNvPr>
                <p:cNvSpPr/>
                <p:nvPr/>
              </p:nvSpPr>
              <p:spPr>
                <a:xfrm>
                  <a:off x="5196826" y="1692780"/>
                  <a:ext cx="3283350" cy="3283349"/>
                </a:xfrm>
                <a:custGeom>
                  <a:avLst/>
                  <a:gdLst>
                    <a:gd name="connsiteX0" fmla="*/ 1359469 w 2718939"/>
                    <a:gd name="connsiteY0" fmla="*/ 2718938 h 2718938"/>
                    <a:gd name="connsiteX1" fmla="*/ 0 w 2718939"/>
                    <a:gd name="connsiteY1" fmla="*/ 1359469 h 2718938"/>
                    <a:gd name="connsiteX2" fmla="*/ 1359469 w 2718939"/>
                    <a:gd name="connsiteY2" fmla="*/ 0 h 2718938"/>
                    <a:gd name="connsiteX3" fmla="*/ 2718939 w 2718939"/>
                    <a:gd name="connsiteY3" fmla="*/ 1359469 h 2718938"/>
                    <a:gd name="connsiteX4" fmla="*/ 1359469 w 2718939"/>
                    <a:gd name="connsiteY4" fmla="*/ 2718938 h 2718938"/>
                    <a:gd name="connsiteX5" fmla="*/ 1359469 w 2718939"/>
                    <a:gd name="connsiteY5" fmla="*/ 19677 h 2718938"/>
                    <a:gd name="connsiteX6" fmla="*/ 19677 w 2718939"/>
                    <a:gd name="connsiteY6" fmla="*/ 1359469 h 2718938"/>
                    <a:gd name="connsiteX7" fmla="*/ 1359469 w 2718939"/>
                    <a:gd name="connsiteY7" fmla="*/ 2699261 h 2718938"/>
                    <a:gd name="connsiteX8" fmla="*/ 2699262 w 2718939"/>
                    <a:gd name="connsiteY8" fmla="*/ 1359469 h 2718938"/>
                    <a:gd name="connsiteX9" fmla="*/ 1359469 w 2718939"/>
                    <a:gd name="connsiteY9" fmla="*/ 19677 h 2718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18939" h="2718938">
                      <a:moveTo>
                        <a:pt x="1359469" y="2718938"/>
                      </a:moveTo>
                      <a:cubicBezTo>
                        <a:pt x="609891" y="2718938"/>
                        <a:pt x="0" y="2109048"/>
                        <a:pt x="0" y="1359469"/>
                      </a:cubicBezTo>
                      <a:cubicBezTo>
                        <a:pt x="0" y="609891"/>
                        <a:pt x="609891" y="0"/>
                        <a:pt x="1359469" y="0"/>
                      </a:cubicBezTo>
                      <a:cubicBezTo>
                        <a:pt x="2109048" y="0"/>
                        <a:pt x="2718939" y="609891"/>
                        <a:pt x="2718939" y="1359469"/>
                      </a:cubicBezTo>
                      <a:cubicBezTo>
                        <a:pt x="2718939" y="2109048"/>
                        <a:pt x="2109156" y="2718938"/>
                        <a:pt x="1359469" y="2718938"/>
                      </a:cubicBezTo>
                      <a:close/>
                      <a:moveTo>
                        <a:pt x="1359469" y="19677"/>
                      </a:moveTo>
                      <a:cubicBezTo>
                        <a:pt x="620703" y="19677"/>
                        <a:pt x="19677" y="620702"/>
                        <a:pt x="19677" y="1359469"/>
                      </a:cubicBezTo>
                      <a:cubicBezTo>
                        <a:pt x="19677" y="2098236"/>
                        <a:pt x="620703" y="2699261"/>
                        <a:pt x="1359469" y="2699261"/>
                      </a:cubicBezTo>
                      <a:cubicBezTo>
                        <a:pt x="2098237" y="2699261"/>
                        <a:pt x="2699262" y="2098236"/>
                        <a:pt x="2699262" y="1359469"/>
                      </a:cubicBezTo>
                      <a:cubicBezTo>
                        <a:pt x="2699262" y="620702"/>
                        <a:pt x="2098237" y="19677"/>
                        <a:pt x="1359469" y="19677"/>
                      </a:cubicBezTo>
                      <a:close/>
                    </a:path>
                  </a:pathLst>
                </a:custGeom>
                <a:solidFill>
                  <a:srgbClr val="F3F3F3">
                    <a:alpha val="50196"/>
                  </a:srgbClr>
                </a:solidFill>
                <a:ln w="108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sz="700" dirty="0">
                    <a:latin typeface="+mj-lt"/>
                  </a:endParaRPr>
                </a:p>
              </p:txBody>
            </p:sp>
            <p:sp>
              <p:nvSpPr>
                <p:cNvPr id="275" name="Graphic 5">
                  <a:extLst>
                    <a:ext uri="{FF2B5EF4-FFF2-40B4-BE49-F238E27FC236}">
                      <a16:creationId xmlns:a16="http://schemas.microsoft.com/office/drawing/2014/main" id="{ECD1F08A-E50C-4AD6-B47F-5E5A09E7090A}"/>
                    </a:ext>
                  </a:extLst>
                </p:cNvPr>
                <p:cNvSpPr/>
                <p:nvPr/>
              </p:nvSpPr>
              <p:spPr>
                <a:xfrm>
                  <a:off x="5522706" y="2018660"/>
                  <a:ext cx="2631588" cy="2631587"/>
                </a:xfrm>
                <a:custGeom>
                  <a:avLst/>
                  <a:gdLst>
                    <a:gd name="connsiteX0" fmla="*/ 1089608 w 2179216"/>
                    <a:gd name="connsiteY0" fmla="*/ 2179216 h 2179215"/>
                    <a:gd name="connsiteX1" fmla="*/ 0 w 2179216"/>
                    <a:gd name="connsiteY1" fmla="*/ 1089608 h 2179215"/>
                    <a:gd name="connsiteX2" fmla="*/ 1089608 w 2179216"/>
                    <a:gd name="connsiteY2" fmla="*/ 0 h 2179215"/>
                    <a:gd name="connsiteX3" fmla="*/ 2179216 w 2179216"/>
                    <a:gd name="connsiteY3" fmla="*/ 1089608 h 2179215"/>
                    <a:gd name="connsiteX4" fmla="*/ 1089608 w 2179216"/>
                    <a:gd name="connsiteY4" fmla="*/ 2179216 h 2179215"/>
                    <a:gd name="connsiteX5" fmla="*/ 1089608 w 2179216"/>
                    <a:gd name="connsiteY5" fmla="*/ 19677 h 2179215"/>
                    <a:gd name="connsiteX6" fmla="*/ 19677 w 2179216"/>
                    <a:gd name="connsiteY6" fmla="*/ 1089608 h 2179215"/>
                    <a:gd name="connsiteX7" fmla="*/ 1089608 w 2179216"/>
                    <a:gd name="connsiteY7" fmla="*/ 2159538 h 2179215"/>
                    <a:gd name="connsiteX8" fmla="*/ 2159539 w 2179216"/>
                    <a:gd name="connsiteY8" fmla="*/ 1089608 h 2179215"/>
                    <a:gd name="connsiteX9" fmla="*/ 1089608 w 2179216"/>
                    <a:gd name="connsiteY9" fmla="*/ 19677 h 2179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179216" h="2179215">
                      <a:moveTo>
                        <a:pt x="1089608" y="2179216"/>
                      </a:moveTo>
                      <a:cubicBezTo>
                        <a:pt x="488799" y="2179216"/>
                        <a:pt x="0" y="1690417"/>
                        <a:pt x="0" y="1089608"/>
                      </a:cubicBezTo>
                      <a:cubicBezTo>
                        <a:pt x="0" y="488799"/>
                        <a:pt x="488799" y="0"/>
                        <a:pt x="1089608" y="0"/>
                      </a:cubicBezTo>
                      <a:cubicBezTo>
                        <a:pt x="1690417" y="0"/>
                        <a:pt x="2179216" y="488799"/>
                        <a:pt x="2179216" y="1089608"/>
                      </a:cubicBezTo>
                      <a:cubicBezTo>
                        <a:pt x="2179216" y="1690417"/>
                        <a:pt x="1690417" y="2179216"/>
                        <a:pt x="1089608" y="2179216"/>
                      </a:cubicBezTo>
                      <a:close/>
                      <a:moveTo>
                        <a:pt x="1089608" y="19677"/>
                      </a:moveTo>
                      <a:cubicBezTo>
                        <a:pt x="499611" y="19677"/>
                        <a:pt x="19677" y="499611"/>
                        <a:pt x="19677" y="1089608"/>
                      </a:cubicBezTo>
                      <a:cubicBezTo>
                        <a:pt x="19677" y="1679605"/>
                        <a:pt x="499611" y="2159538"/>
                        <a:pt x="1089608" y="2159538"/>
                      </a:cubicBezTo>
                      <a:cubicBezTo>
                        <a:pt x="1679605" y="2159538"/>
                        <a:pt x="2159539" y="1679605"/>
                        <a:pt x="2159539" y="1089608"/>
                      </a:cubicBezTo>
                      <a:cubicBezTo>
                        <a:pt x="2159539" y="499611"/>
                        <a:pt x="1679605" y="19677"/>
                        <a:pt x="1089608" y="19677"/>
                      </a:cubicBez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 w="108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sz="700" dirty="0">
                    <a:latin typeface="+mj-lt"/>
                  </a:endParaRPr>
                </a:p>
              </p:txBody>
            </p:sp>
            <p:sp>
              <p:nvSpPr>
                <p:cNvPr id="276" name="Graphic 5">
                  <a:extLst>
                    <a:ext uri="{FF2B5EF4-FFF2-40B4-BE49-F238E27FC236}">
                      <a16:creationId xmlns:a16="http://schemas.microsoft.com/office/drawing/2014/main" id="{A498FE44-6500-4819-B99A-76E17CDC53F0}"/>
                    </a:ext>
                  </a:extLst>
                </p:cNvPr>
                <p:cNvSpPr/>
                <p:nvPr/>
              </p:nvSpPr>
              <p:spPr>
                <a:xfrm>
                  <a:off x="5848586" y="2344540"/>
                  <a:ext cx="1979827" cy="1979827"/>
                </a:xfrm>
                <a:custGeom>
                  <a:avLst/>
                  <a:gdLst>
                    <a:gd name="connsiteX0" fmla="*/ 819747 w 1639493"/>
                    <a:gd name="connsiteY0" fmla="*/ 1639494 h 1639493"/>
                    <a:gd name="connsiteX1" fmla="*/ 0 w 1639493"/>
                    <a:gd name="connsiteY1" fmla="*/ 819747 h 1639493"/>
                    <a:gd name="connsiteX2" fmla="*/ 819747 w 1639493"/>
                    <a:gd name="connsiteY2" fmla="*/ 0 h 1639493"/>
                    <a:gd name="connsiteX3" fmla="*/ 1639494 w 1639493"/>
                    <a:gd name="connsiteY3" fmla="*/ 819747 h 1639493"/>
                    <a:gd name="connsiteX4" fmla="*/ 819747 w 1639493"/>
                    <a:gd name="connsiteY4" fmla="*/ 1639494 h 1639493"/>
                    <a:gd name="connsiteX5" fmla="*/ 819747 w 1639493"/>
                    <a:gd name="connsiteY5" fmla="*/ 19677 h 1639493"/>
                    <a:gd name="connsiteX6" fmla="*/ 19677 w 1639493"/>
                    <a:gd name="connsiteY6" fmla="*/ 819747 h 1639493"/>
                    <a:gd name="connsiteX7" fmla="*/ 819747 w 1639493"/>
                    <a:gd name="connsiteY7" fmla="*/ 1619816 h 1639493"/>
                    <a:gd name="connsiteX8" fmla="*/ 1619816 w 1639493"/>
                    <a:gd name="connsiteY8" fmla="*/ 819747 h 1639493"/>
                    <a:gd name="connsiteX9" fmla="*/ 819747 w 1639493"/>
                    <a:gd name="connsiteY9" fmla="*/ 19677 h 1639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39493" h="1639493">
                      <a:moveTo>
                        <a:pt x="819747" y="1639494"/>
                      </a:moveTo>
                      <a:cubicBezTo>
                        <a:pt x="367708" y="1639494"/>
                        <a:pt x="0" y="1271786"/>
                        <a:pt x="0" y="819747"/>
                      </a:cubicBezTo>
                      <a:cubicBezTo>
                        <a:pt x="0" y="367708"/>
                        <a:pt x="367708" y="0"/>
                        <a:pt x="819747" y="0"/>
                      </a:cubicBezTo>
                      <a:cubicBezTo>
                        <a:pt x="1271786" y="0"/>
                        <a:pt x="1639494" y="367708"/>
                        <a:pt x="1639494" y="819747"/>
                      </a:cubicBezTo>
                      <a:cubicBezTo>
                        <a:pt x="1639494" y="1271786"/>
                        <a:pt x="1271786" y="1639494"/>
                        <a:pt x="819747" y="1639494"/>
                      </a:cubicBezTo>
                      <a:close/>
                      <a:moveTo>
                        <a:pt x="819747" y="19677"/>
                      </a:moveTo>
                      <a:cubicBezTo>
                        <a:pt x="378628" y="19677"/>
                        <a:pt x="19677" y="378627"/>
                        <a:pt x="19677" y="819747"/>
                      </a:cubicBezTo>
                      <a:cubicBezTo>
                        <a:pt x="19677" y="1260866"/>
                        <a:pt x="378628" y="1619816"/>
                        <a:pt x="819747" y="1619816"/>
                      </a:cubicBezTo>
                      <a:cubicBezTo>
                        <a:pt x="1260866" y="1619816"/>
                        <a:pt x="1619816" y="1260866"/>
                        <a:pt x="1619816" y="819747"/>
                      </a:cubicBezTo>
                      <a:cubicBezTo>
                        <a:pt x="1619816" y="378519"/>
                        <a:pt x="1260974" y="19677"/>
                        <a:pt x="819747" y="19677"/>
                      </a:cubicBezTo>
                      <a:close/>
                    </a:path>
                  </a:pathLst>
                </a:custGeom>
                <a:solidFill>
                  <a:srgbClr val="F3F3F3">
                    <a:alpha val="50196"/>
                  </a:srgbClr>
                </a:solidFill>
                <a:ln w="108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sz="700" dirty="0">
                    <a:latin typeface="+mj-lt"/>
                  </a:endParaRPr>
                </a:p>
              </p:txBody>
            </p:sp>
            <p:grpSp>
              <p:nvGrpSpPr>
                <p:cNvPr id="277" name="Group 276">
                  <a:extLst>
                    <a:ext uri="{FF2B5EF4-FFF2-40B4-BE49-F238E27FC236}">
                      <a16:creationId xmlns:a16="http://schemas.microsoft.com/office/drawing/2014/main" id="{6371ACBA-7990-4E40-B424-2336C69FF7AF}"/>
                    </a:ext>
                  </a:extLst>
                </p:cNvPr>
                <p:cNvGrpSpPr/>
                <p:nvPr/>
              </p:nvGrpSpPr>
              <p:grpSpPr>
                <a:xfrm>
                  <a:off x="6687724" y="1227618"/>
                  <a:ext cx="2257640" cy="2257633"/>
                  <a:chOff x="5164815" y="2531018"/>
                  <a:chExt cx="1869550" cy="1869544"/>
                </a:xfrm>
              </p:grpSpPr>
              <p:sp>
                <p:nvSpPr>
                  <p:cNvPr id="309" name="Graphic 5">
                    <a:extLst>
                      <a:ext uri="{FF2B5EF4-FFF2-40B4-BE49-F238E27FC236}">
                        <a16:creationId xmlns:a16="http://schemas.microsoft.com/office/drawing/2014/main" id="{7385FCEE-799C-4CDF-BDCE-F41A15F4424A}"/>
                      </a:ext>
                    </a:extLst>
                  </p:cNvPr>
                  <p:cNvSpPr/>
                  <p:nvPr/>
                </p:nvSpPr>
                <p:spPr>
                  <a:xfrm>
                    <a:off x="5269996" y="2636842"/>
                    <a:ext cx="1659171" cy="1658521"/>
                  </a:xfrm>
                  <a:custGeom>
                    <a:avLst/>
                    <a:gdLst>
                      <a:gd name="connsiteX0" fmla="*/ 1639494 w 1659171"/>
                      <a:gd name="connsiteY0" fmla="*/ 1658522 h 1658521"/>
                      <a:gd name="connsiteX1" fmla="*/ 1619816 w 1659171"/>
                      <a:gd name="connsiteY1" fmla="*/ 1638845 h 1658521"/>
                      <a:gd name="connsiteX2" fmla="*/ 19677 w 1659171"/>
                      <a:gd name="connsiteY2" fmla="*/ 39355 h 1658521"/>
                      <a:gd name="connsiteX3" fmla="*/ 0 w 1659171"/>
                      <a:gd name="connsiteY3" fmla="*/ 19677 h 1658521"/>
                      <a:gd name="connsiteX4" fmla="*/ 19677 w 1659171"/>
                      <a:gd name="connsiteY4" fmla="*/ 0 h 1658521"/>
                      <a:gd name="connsiteX5" fmla="*/ 1179238 w 1659171"/>
                      <a:gd name="connsiteY5" fmla="*/ 479717 h 1658521"/>
                      <a:gd name="connsiteX6" fmla="*/ 1659171 w 1659171"/>
                      <a:gd name="connsiteY6" fmla="*/ 1638845 h 1658521"/>
                      <a:gd name="connsiteX7" fmla="*/ 1639494 w 1659171"/>
                      <a:gd name="connsiteY7" fmla="*/ 1658522 h 16585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59171" h="1658521">
                        <a:moveTo>
                          <a:pt x="1639494" y="1658522"/>
                        </a:moveTo>
                        <a:cubicBezTo>
                          <a:pt x="1628574" y="1658522"/>
                          <a:pt x="1619816" y="1649765"/>
                          <a:pt x="1619816" y="1638845"/>
                        </a:cubicBezTo>
                        <a:cubicBezTo>
                          <a:pt x="1619816" y="756930"/>
                          <a:pt x="902024" y="39355"/>
                          <a:pt x="19677" y="39355"/>
                        </a:cubicBezTo>
                        <a:cubicBezTo>
                          <a:pt x="8757" y="39355"/>
                          <a:pt x="0" y="30489"/>
                          <a:pt x="0" y="19677"/>
                        </a:cubicBezTo>
                        <a:cubicBezTo>
                          <a:pt x="0" y="8866"/>
                          <a:pt x="8866" y="0"/>
                          <a:pt x="19677" y="0"/>
                        </a:cubicBezTo>
                        <a:cubicBezTo>
                          <a:pt x="457986" y="0"/>
                          <a:pt x="869805" y="170393"/>
                          <a:pt x="1179238" y="479717"/>
                        </a:cubicBezTo>
                        <a:cubicBezTo>
                          <a:pt x="1488778" y="789041"/>
                          <a:pt x="1659171" y="1200753"/>
                          <a:pt x="1659171" y="1638845"/>
                        </a:cubicBezTo>
                        <a:cubicBezTo>
                          <a:pt x="1659171" y="1649656"/>
                          <a:pt x="1650414" y="1658522"/>
                          <a:pt x="1639494" y="1658522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 w="108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 sz="700" dirty="0">
                      <a:latin typeface="+mj-lt"/>
                    </a:endParaRPr>
                  </a:p>
                </p:txBody>
              </p:sp>
              <p:sp>
                <p:nvSpPr>
                  <p:cNvPr id="310" name="Graphic 5">
                    <a:extLst>
                      <a:ext uri="{FF2B5EF4-FFF2-40B4-BE49-F238E27FC236}">
                        <a16:creationId xmlns:a16="http://schemas.microsoft.com/office/drawing/2014/main" id="{D7D16EAD-E105-4B08-A3A7-37215ADB4E8A}"/>
                      </a:ext>
                    </a:extLst>
                  </p:cNvPr>
                  <p:cNvSpPr/>
                  <p:nvPr/>
                </p:nvSpPr>
                <p:spPr>
                  <a:xfrm>
                    <a:off x="6310410" y="3005198"/>
                    <a:ext cx="249751" cy="249102"/>
                  </a:xfrm>
                  <a:custGeom>
                    <a:avLst/>
                    <a:gdLst>
                      <a:gd name="connsiteX0" fmla="*/ 249751 w 249751"/>
                      <a:gd name="connsiteY0" fmla="*/ 124551 h 249102"/>
                      <a:gd name="connsiteX1" fmla="*/ 124876 w 249751"/>
                      <a:gd name="connsiteY1" fmla="*/ 249103 h 249102"/>
                      <a:gd name="connsiteX2" fmla="*/ 0 w 249751"/>
                      <a:gd name="connsiteY2" fmla="*/ 124551 h 249102"/>
                      <a:gd name="connsiteX3" fmla="*/ 124876 w 249751"/>
                      <a:gd name="connsiteY3" fmla="*/ 0 h 249102"/>
                      <a:gd name="connsiteX4" fmla="*/ 249751 w 249751"/>
                      <a:gd name="connsiteY4" fmla="*/ 124551 h 2491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9751" h="249102">
                        <a:moveTo>
                          <a:pt x="249751" y="124551"/>
                        </a:moveTo>
                        <a:cubicBezTo>
                          <a:pt x="249751" y="193339"/>
                          <a:pt x="193843" y="249103"/>
                          <a:pt x="124876" y="249103"/>
                        </a:cubicBezTo>
                        <a:cubicBezTo>
                          <a:pt x="55909" y="249103"/>
                          <a:pt x="0" y="193339"/>
                          <a:pt x="0" y="124551"/>
                        </a:cubicBezTo>
                        <a:cubicBezTo>
                          <a:pt x="0" y="55764"/>
                          <a:pt x="55909" y="0"/>
                          <a:pt x="124876" y="0"/>
                        </a:cubicBezTo>
                        <a:cubicBezTo>
                          <a:pt x="193843" y="0"/>
                          <a:pt x="249751" y="55764"/>
                          <a:pt x="249751" y="124551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 w="108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 sz="700" dirty="0">
                      <a:latin typeface="+mj-lt"/>
                    </a:endParaRPr>
                  </a:p>
                </p:txBody>
              </p:sp>
              <p:sp>
                <p:nvSpPr>
                  <p:cNvPr id="311" name="Graphic 5">
                    <a:extLst>
                      <a:ext uri="{FF2B5EF4-FFF2-40B4-BE49-F238E27FC236}">
                        <a16:creationId xmlns:a16="http://schemas.microsoft.com/office/drawing/2014/main" id="{84977427-DD93-4B51-AACB-35099AED9D39}"/>
                      </a:ext>
                    </a:extLst>
                  </p:cNvPr>
                  <p:cNvSpPr/>
                  <p:nvPr/>
                </p:nvSpPr>
                <p:spPr>
                  <a:xfrm>
                    <a:off x="6784614" y="4150811"/>
                    <a:ext cx="249751" cy="249751"/>
                  </a:xfrm>
                  <a:custGeom>
                    <a:avLst/>
                    <a:gdLst>
                      <a:gd name="connsiteX0" fmla="*/ 249751 w 249751"/>
                      <a:gd name="connsiteY0" fmla="*/ 124876 h 249751"/>
                      <a:gd name="connsiteX1" fmla="*/ 124876 w 249751"/>
                      <a:gd name="connsiteY1" fmla="*/ 249751 h 249751"/>
                      <a:gd name="connsiteX2" fmla="*/ 0 w 249751"/>
                      <a:gd name="connsiteY2" fmla="*/ 124876 h 249751"/>
                      <a:gd name="connsiteX3" fmla="*/ 124876 w 249751"/>
                      <a:gd name="connsiteY3" fmla="*/ 0 h 249751"/>
                      <a:gd name="connsiteX4" fmla="*/ 249751 w 249751"/>
                      <a:gd name="connsiteY4" fmla="*/ 124876 h 249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9751" h="249751">
                        <a:moveTo>
                          <a:pt x="249751" y="124876"/>
                        </a:moveTo>
                        <a:cubicBezTo>
                          <a:pt x="249751" y="193843"/>
                          <a:pt x="193843" y="249751"/>
                          <a:pt x="124876" y="249751"/>
                        </a:cubicBezTo>
                        <a:cubicBezTo>
                          <a:pt x="55909" y="249751"/>
                          <a:pt x="0" y="193843"/>
                          <a:pt x="0" y="124876"/>
                        </a:cubicBezTo>
                        <a:cubicBezTo>
                          <a:pt x="0" y="55909"/>
                          <a:pt x="55909" y="0"/>
                          <a:pt x="124876" y="0"/>
                        </a:cubicBezTo>
                        <a:cubicBezTo>
                          <a:pt x="193843" y="0"/>
                          <a:pt x="249751" y="55909"/>
                          <a:pt x="249751" y="124876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 w="108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 sz="700" dirty="0">
                      <a:latin typeface="+mj-lt"/>
                    </a:endParaRPr>
                  </a:p>
                </p:txBody>
              </p:sp>
              <p:sp>
                <p:nvSpPr>
                  <p:cNvPr id="312" name="Graphic 5">
                    <a:extLst>
                      <a:ext uri="{FF2B5EF4-FFF2-40B4-BE49-F238E27FC236}">
                        <a16:creationId xmlns:a16="http://schemas.microsoft.com/office/drawing/2014/main" id="{2DE842E2-591C-487D-9423-A186DF9631F2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5164815" y="2531018"/>
                    <a:ext cx="249749" cy="249748"/>
                  </a:xfrm>
                  <a:custGeom>
                    <a:avLst/>
                    <a:gdLst>
                      <a:gd name="connsiteX0" fmla="*/ 249749 w 249749"/>
                      <a:gd name="connsiteY0" fmla="*/ 124874 h 249748"/>
                      <a:gd name="connsiteX1" fmla="*/ 124875 w 249749"/>
                      <a:gd name="connsiteY1" fmla="*/ 249749 h 249748"/>
                      <a:gd name="connsiteX2" fmla="*/ 0 w 249749"/>
                      <a:gd name="connsiteY2" fmla="*/ 124874 h 249748"/>
                      <a:gd name="connsiteX3" fmla="*/ 124875 w 249749"/>
                      <a:gd name="connsiteY3" fmla="*/ 0 h 249748"/>
                      <a:gd name="connsiteX4" fmla="*/ 249749 w 249749"/>
                      <a:gd name="connsiteY4" fmla="*/ 124874 h 249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9749" h="249748">
                        <a:moveTo>
                          <a:pt x="249749" y="124874"/>
                        </a:moveTo>
                        <a:cubicBezTo>
                          <a:pt x="249749" y="193841"/>
                          <a:pt x="193841" y="249749"/>
                          <a:pt x="124875" y="249749"/>
                        </a:cubicBezTo>
                        <a:cubicBezTo>
                          <a:pt x="55908" y="249749"/>
                          <a:pt x="0" y="193841"/>
                          <a:pt x="0" y="124874"/>
                        </a:cubicBezTo>
                        <a:cubicBezTo>
                          <a:pt x="0" y="55908"/>
                          <a:pt x="55908" y="0"/>
                          <a:pt x="124875" y="0"/>
                        </a:cubicBezTo>
                        <a:cubicBezTo>
                          <a:pt x="193841" y="0"/>
                          <a:pt x="249749" y="55908"/>
                          <a:pt x="249749" y="124874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 w="108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 sz="700" dirty="0">
                      <a:latin typeface="+mj-lt"/>
                    </a:endParaRPr>
                  </a:p>
                </p:txBody>
              </p:sp>
            </p:grpSp>
            <p:grpSp>
              <p:nvGrpSpPr>
                <p:cNvPr id="278" name="Group 277">
                  <a:extLst>
                    <a:ext uri="{FF2B5EF4-FFF2-40B4-BE49-F238E27FC236}">
                      <a16:creationId xmlns:a16="http://schemas.microsoft.com/office/drawing/2014/main" id="{A9A0C216-048F-44C4-A93B-8AF2C352CFA4}"/>
                    </a:ext>
                  </a:extLst>
                </p:cNvPr>
                <p:cNvGrpSpPr/>
                <p:nvPr/>
              </p:nvGrpSpPr>
              <p:grpSpPr>
                <a:xfrm>
                  <a:off x="4079875" y="575830"/>
                  <a:ext cx="2909422" cy="2909421"/>
                  <a:chOff x="3005258" y="1991273"/>
                  <a:chExt cx="2409290" cy="2409289"/>
                </a:xfrm>
              </p:grpSpPr>
              <p:sp>
                <p:nvSpPr>
                  <p:cNvPr id="305" name="Graphic 5">
                    <a:extLst>
                      <a:ext uri="{FF2B5EF4-FFF2-40B4-BE49-F238E27FC236}">
                        <a16:creationId xmlns:a16="http://schemas.microsoft.com/office/drawing/2014/main" id="{0FEB2453-1F8F-4E4B-8BC1-716A46D35754}"/>
                      </a:ext>
                    </a:extLst>
                  </p:cNvPr>
                  <p:cNvSpPr/>
                  <p:nvPr/>
                </p:nvSpPr>
                <p:spPr>
                  <a:xfrm>
                    <a:off x="3108511" y="2097768"/>
                    <a:ext cx="2198245" cy="2198893"/>
                  </a:xfrm>
                  <a:custGeom>
                    <a:avLst/>
                    <a:gdLst>
                      <a:gd name="connsiteX0" fmla="*/ 19677 w 2198245"/>
                      <a:gd name="connsiteY0" fmla="*/ 2198893 h 2198893"/>
                      <a:gd name="connsiteX1" fmla="*/ 0 w 2198245"/>
                      <a:gd name="connsiteY1" fmla="*/ 2179216 h 2198893"/>
                      <a:gd name="connsiteX2" fmla="*/ 637677 w 2198245"/>
                      <a:gd name="connsiteY2" fmla="*/ 637893 h 2198893"/>
                      <a:gd name="connsiteX3" fmla="*/ 2178568 w 2198245"/>
                      <a:gd name="connsiteY3" fmla="*/ 0 h 2198893"/>
                      <a:gd name="connsiteX4" fmla="*/ 2198245 w 2198245"/>
                      <a:gd name="connsiteY4" fmla="*/ 19677 h 2198893"/>
                      <a:gd name="connsiteX5" fmla="*/ 2178568 w 2198245"/>
                      <a:gd name="connsiteY5" fmla="*/ 39355 h 2198893"/>
                      <a:gd name="connsiteX6" fmla="*/ 39355 w 2198245"/>
                      <a:gd name="connsiteY6" fmla="*/ 2179216 h 2198893"/>
                      <a:gd name="connsiteX7" fmla="*/ 19677 w 2198245"/>
                      <a:gd name="connsiteY7" fmla="*/ 2198893 h 21988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198245" h="2198893">
                        <a:moveTo>
                          <a:pt x="19677" y="2198893"/>
                        </a:moveTo>
                        <a:cubicBezTo>
                          <a:pt x="8757" y="2198893"/>
                          <a:pt x="0" y="2190136"/>
                          <a:pt x="0" y="2179216"/>
                        </a:cubicBezTo>
                        <a:cubicBezTo>
                          <a:pt x="0" y="1596679"/>
                          <a:pt x="226506" y="1049280"/>
                          <a:pt x="637677" y="637893"/>
                        </a:cubicBezTo>
                        <a:cubicBezTo>
                          <a:pt x="1048956" y="226506"/>
                          <a:pt x="1596139" y="0"/>
                          <a:pt x="2178568" y="0"/>
                        </a:cubicBezTo>
                        <a:cubicBezTo>
                          <a:pt x="2189488" y="0"/>
                          <a:pt x="2198245" y="8866"/>
                          <a:pt x="2198245" y="19677"/>
                        </a:cubicBezTo>
                        <a:cubicBezTo>
                          <a:pt x="2198245" y="30489"/>
                          <a:pt x="2189380" y="39355"/>
                          <a:pt x="2178568" y="39355"/>
                        </a:cubicBezTo>
                        <a:cubicBezTo>
                          <a:pt x="999006" y="39355"/>
                          <a:pt x="39355" y="999330"/>
                          <a:pt x="39355" y="2179216"/>
                        </a:cubicBezTo>
                        <a:cubicBezTo>
                          <a:pt x="39355" y="2190028"/>
                          <a:pt x="30597" y="2198893"/>
                          <a:pt x="19677" y="2198893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108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 sz="700" dirty="0">
                      <a:latin typeface="+mj-lt"/>
                    </a:endParaRPr>
                  </a:p>
                </p:txBody>
              </p:sp>
              <p:sp>
                <p:nvSpPr>
                  <p:cNvPr id="306" name="Graphic 5">
                    <a:extLst>
                      <a:ext uri="{FF2B5EF4-FFF2-40B4-BE49-F238E27FC236}">
                        <a16:creationId xmlns:a16="http://schemas.microsoft.com/office/drawing/2014/main" id="{95DBDA04-150F-44D2-82FA-963D7780E8DC}"/>
                      </a:ext>
                    </a:extLst>
                  </p:cNvPr>
                  <p:cNvSpPr/>
                  <p:nvPr/>
                </p:nvSpPr>
                <p:spPr>
                  <a:xfrm>
                    <a:off x="3634502" y="2624409"/>
                    <a:ext cx="249751" cy="249102"/>
                  </a:xfrm>
                  <a:custGeom>
                    <a:avLst/>
                    <a:gdLst>
                      <a:gd name="connsiteX0" fmla="*/ 249751 w 249751"/>
                      <a:gd name="connsiteY0" fmla="*/ 124551 h 249102"/>
                      <a:gd name="connsiteX1" fmla="*/ 124876 w 249751"/>
                      <a:gd name="connsiteY1" fmla="*/ 249103 h 249102"/>
                      <a:gd name="connsiteX2" fmla="*/ 0 w 249751"/>
                      <a:gd name="connsiteY2" fmla="*/ 124551 h 249102"/>
                      <a:gd name="connsiteX3" fmla="*/ 124876 w 249751"/>
                      <a:gd name="connsiteY3" fmla="*/ 0 h 249102"/>
                      <a:gd name="connsiteX4" fmla="*/ 249751 w 249751"/>
                      <a:gd name="connsiteY4" fmla="*/ 124551 h 2491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9751" h="249102">
                        <a:moveTo>
                          <a:pt x="249751" y="124551"/>
                        </a:moveTo>
                        <a:cubicBezTo>
                          <a:pt x="249751" y="193339"/>
                          <a:pt x="193843" y="249103"/>
                          <a:pt x="124876" y="249103"/>
                        </a:cubicBezTo>
                        <a:cubicBezTo>
                          <a:pt x="55909" y="249103"/>
                          <a:pt x="0" y="193339"/>
                          <a:pt x="0" y="124551"/>
                        </a:cubicBezTo>
                        <a:cubicBezTo>
                          <a:pt x="0" y="55764"/>
                          <a:pt x="55909" y="0"/>
                          <a:pt x="124876" y="0"/>
                        </a:cubicBezTo>
                        <a:cubicBezTo>
                          <a:pt x="193843" y="0"/>
                          <a:pt x="249751" y="55764"/>
                          <a:pt x="249751" y="124551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108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 sz="700" dirty="0">
                      <a:latin typeface="+mj-lt"/>
                    </a:endParaRPr>
                  </a:p>
                </p:txBody>
              </p:sp>
              <p:sp>
                <p:nvSpPr>
                  <p:cNvPr id="307" name="Graphic 5">
                    <a:extLst>
                      <a:ext uri="{FF2B5EF4-FFF2-40B4-BE49-F238E27FC236}">
                        <a16:creationId xmlns:a16="http://schemas.microsoft.com/office/drawing/2014/main" id="{5D52EA81-91C4-40F4-9DD9-4BEF70744815}"/>
                      </a:ext>
                    </a:extLst>
                  </p:cNvPr>
                  <p:cNvSpPr/>
                  <p:nvPr/>
                </p:nvSpPr>
                <p:spPr>
                  <a:xfrm>
                    <a:off x="3005258" y="4150811"/>
                    <a:ext cx="249751" cy="249751"/>
                  </a:xfrm>
                  <a:custGeom>
                    <a:avLst/>
                    <a:gdLst>
                      <a:gd name="connsiteX0" fmla="*/ 249751 w 249751"/>
                      <a:gd name="connsiteY0" fmla="*/ 124876 h 249751"/>
                      <a:gd name="connsiteX1" fmla="*/ 124876 w 249751"/>
                      <a:gd name="connsiteY1" fmla="*/ 249751 h 249751"/>
                      <a:gd name="connsiteX2" fmla="*/ 0 w 249751"/>
                      <a:gd name="connsiteY2" fmla="*/ 124876 h 249751"/>
                      <a:gd name="connsiteX3" fmla="*/ 124876 w 249751"/>
                      <a:gd name="connsiteY3" fmla="*/ 0 h 249751"/>
                      <a:gd name="connsiteX4" fmla="*/ 249751 w 249751"/>
                      <a:gd name="connsiteY4" fmla="*/ 124876 h 249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9751" h="249751">
                        <a:moveTo>
                          <a:pt x="249751" y="124876"/>
                        </a:moveTo>
                        <a:cubicBezTo>
                          <a:pt x="249751" y="193843"/>
                          <a:pt x="193843" y="249751"/>
                          <a:pt x="124876" y="249751"/>
                        </a:cubicBezTo>
                        <a:cubicBezTo>
                          <a:pt x="55909" y="249751"/>
                          <a:pt x="0" y="193843"/>
                          <a:pt x="0" y="124876"/>
                        </a:cubicBezTo>
                        <a:cubicBezTo>
                          <a:pt x="0" y="55909"/>
                          <a:pt x="55909" y="0"/>
                          <a:pt x="124876" y="0"/>
                        </a:cubicBezTo>
                        <a:cubicBezTo>
                          <a:pt x="193843" y="0"/>
                          <a:pt x="249751" y="55909"/>
                          <a:pt x="249751" y="124876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108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 sz="700" dirty="0">
                      <a:latin typeface="+mj-lt"/>
                    </a:endParaRPr>
                  </a:p>
                </p:txBody>
              </p:sp>
              <p:sp>
                <p:nvSpPr>
                  <p:cNvPr id="308" name="Graphic 5">
                    <a:extLst>
                      <a:ext uri="{FF2B5EF4-FFF2-40B4-BE49-F238E27FC236}">
                        <a16:creationId xmlns:a16="http://schemas.microsoft.com/office/drawing/2014/main" id="{62EDBC76-AA11-419E-833C-18321085AFFF}"/>
                      </a:ext>
                    </a:extLst>
                  </p:cNvPr>
                  <p:cNvSpPr/>
                  <p:nvPr/>
                </p:nvSpPr>
                <p:spPr>
                  <a:xfrm>
                    <a:off x="5165446" y="1991273"/>
                    <a:ext cx="249102" cy="249751"/>
                  </a:xfrm>
                  <a:custGeom>
                    <a:avLst/>
                    <a:gdLst>
                      <a:gd name="connsiteX0" fmla="*/ 249103 w 249102"/>
                      <a:gd name="connsiteY0" fmla="*/ 124876 h 249751"/>
                      <a:gd name="connsiteX1" fmla="*/ 124552 w 249102"/>
                      <a:gd name="connsiteY1" fmla="*/ 249751 h 249751"/>
                      <a:gd name="connsiteX2" fmla="*/ 0 w 249102"/>
                      <a:gd name="connsiteY2" fmla="*/ 124876 h 249751"/>
                      <a:gd name="connsiteX3" fmla="*/ 124552 w 249102"/>
                      <a:gd name="connsiteY3" fmla="*/ 0 h 249751"/>
                      <a:gd name="connsiteX4" fmla="*/ 249103 w 249102"/>
                      <a:gd name="connsiteY4" fmla="*/ 124876 h 249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9102" h="249751">
                        <a:moveTo>
                          <a:pt x="249103" y="124876"/>
                        </a:moveTo>
                        <a:cubicBezTo>
                          <a:pt x="249103" y="193843"/>
                          <a:pt x="193339" y="249751"/>
                          <a:pt x="124552" y="249751"/>
                        </a:cubicBezTo>
                        <a:cubicBezTo>
                          <a:pt x="55764" y="249751"/>
                          <a:pt x="0" y="193843"/>
                          <a:pt x="0" y="124876"/>
                        </a:cubicBezTo>
                        <a:cubicBezTo>
                          <a:pt x="0" y="55909"/>
                          <a:pt x="55764" y="0"/>
                          <a:pt x="124552" y="0"/>
                        </a:cubicBezTo>
                        <a:cubicBezTo>
                          <a:pt x="193340" y="0"/>
                          <a:pt x="249103" y="55909"/>
                          <a:pt x="249103" y="124876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108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 sz="700" dirty="0">
                      <a:latin typeface="+mj-lt"/>
                    </a:endParaRPr>
                  </a:p>
                </p:txBody>
              </p:sp>
            </p:grpSp>
            <p:sp>
              <p:nvSpPr>
                <p:cNvPr id="279" name="Graphic 5">
                  <a:extLst>
                    <a:ext uri="{FF2B5EF4-FFF2-40B4-BE49-F238E27FC236}">
                      <a16:creationId xmlns:a16="http://schemas.microsoft.com/office/drawing/2014/main" id="{A87A4454-3606-4411-8877-4B88FDB4A614}"/>
                    </a:ext>
                  </a:extLst>
                </p:cNvPr>
                <p:cNvSpPr/>
                <p:nvPr/>
              </p:nvSpPr>
              <p:spPr>
                <a:xfrm>
                  <a:off x="6848616" y="1897304"/>
                  <a:ext cx="1436512" cy="2094525"/>
                </a:xfrm>
                <a:custGeom>
                  <a:avLst/>
                  <a:gdLst>
                    <a:gd name="connsiteX0" fmla="*/ 984141 w 1189574"/>
                    <a:gd name="connsiteY0" fmla="*/ 1734475 h 1734474"/>
                    <a:gd name="connsiteX1" fmla="*/ 937759 w 1189574"/>
                    <a:gd name="connsiteY1" fmla="*/ 1724852 h 1734474"/>
                    <a:gd name="connsiteX2" fmla="*/ 876240 w 1189574"/>
                    <a:gd name="connsiteY2" fmla="*/ 1570352 h 1734474"/>
                    <a:gd name="connsiteX3" fmla="*/ 672222 w 1189574"/>
                    <a:gd name="connsiteY3" fmla="*/ 509936 h 1734474"/>
                    <a:gd name="connsiteX4" fmla="*/ 103956 w 1189574"/>
                    <a:gd name="connsiteY4" fmla="*/ 234344 h 1734474"/>
                    <a:gd name="connsiteX5" fmla="*/ 812 w 1189574"/>
                    <a:gd name="connsiteY5" fmla="*/ 103955 h 1734474"/>
                    <a:gd name="connsiteX6" fmla="*/ 131202 w 1189574"/>
                    <a:gd name="connsiteY6" fmla="*/ 811 h 1734474"/>
                    <a:gd name="connsiteX7" fmla="*/ 838507 w 1189574"/>
                    <a:gd name="connsiteY7" fmla="*/ 343651 h 1734474"/>
                    <a:gd name="connsiteX8" fmla="*/ 1169671 w 1189574"/>
                    <a:gd name="connsiteY8" fmla="*/ 973544 h 1734474"/>
                    <a:gd name="connsiteX9" fmla="*/ 1092259 w 1189574"/>
                    <a:gd name="connsiteY9" fmla="*/ 1663225 h 1734474"/>
                    <a:gd name="connsiteX10" fmla="*/ 984141 w 1189574"/>
                    <a:gd name="connsiteY10" fmla="*/ 1734475 h 1734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89574" h="1734474">
                      <a:moveTo>
                        <a:pt x="984141" y="1734475"/>
                      </a:moveTo>
                      <a:cubicBezTo>
                        <a:pt x="968680" y="1734475"/>
                        <a:pt x="952895" y="1731339"/>
                        <a:pt x="937759" y="1724852"/>
                      </a:cubicBezTo>
                      <a:cubicBezTo>
                        <a:pt x="878078" y="1699228"/>
                        <a:pt x="850508" y="1630033"/>
                        <a:pt x="876240" y="1570352"/>
                      </a:cubicBezTo>
                      <a:cubicBezTo>
                        <a:pt x="1032686" y="1206645"/>
                        <a:pt x="952571" y="790393"/>
                        <a:pt x="672222" y="509936"/>
                      </a:cubicBezTo>
                      <a:cubicBezTo>
                        <a:pt x="517182" y="354896"/>
                        <a:pt x="320732" y="259644"/>
                        <a:pt x="103956" y="234344"/>
                      </a:cubicBezTo>
                      <a:cubicBezTo>
                        <a:pt x="39410" y="226884"/>
                        <a:pt x="-6756" y="168501"/>
                        <a:pt x="812" y="103955"/>
                      </a:cubicBezTo>
                      <a:cubicBezTo>
                        <a:pt x="8272" y="39517"/>
                        <a:pt x="66764" y="-6758"/>
                        <a:pt x="131202" y="811"/>
                      </a:cubicBezTo>
                      <a:cubicBezTo>
                        <a:pt x="401063" y="32273"/>
                        <a:pt x="645625" y="150770"/>
                        <a:pt x="838507" y="343651"/>
                      </a:cubicBezTo>
                      <a:cubicBezTo>
                        <a:pt x="1011278" y="516423"/>
                        <a:pt x="1125775" y="734280"/>
                        <a:pt x="1169671" y="973544"/>
                      </a:cubicBezTo>
                      <a:cubicBezTo>
                        <a:pt x="1212593" y="1207186"/>
                        <a:pt x="1185780" y="1445693"/>
                        <a:pt x="1092259" y="1663225"/>
                      </a:cubicBezTo>
                      <a:cubicBezTo>
                        <a:pt x="1073014" y="1707877"/>
                        <a:pt x="1029658" y="1734475"/>
                        <a:pt x="984141" y="1734475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108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sz="700" dirty="0">
                    <a:latin typeface="+mj-lt"/>
                  </a:endParaRPr>
                </a:p>
              </p:txBody>
            </p:sp>
            <p:sp>
              <p:nvSpPr>
                <p:cNvPr id="280" name="Graphic 5">
                  <a:extLst>
                    <a:ext uri="{FF2B5EF4-FFF2-40B4-BE49-F238E27FC236}">
                      <a16:creationId xmlns:a16="http://schemas.microsoft.com/office/drawing/2014/main" id="{2A8DE119-D92F-433C-8B85-BC20EB3CA12B}"/>
                    </a:ext>
                  </a:extLst>
                </p:cNvPr>
                <p:cNvSpPr/>
                <p:nvPr/>
              </p:nvSpPr>
              <p:spPr>
                <a:xfrm>
                  <a:off x="5392842" y="1899055"/>
                  <a:ext cx="1420730" cy="2092774"/>
                </a:xfrm>
                <a:custGeom>
                  <a:avLst/>
                  <a:gdLst>
                    <a:gd name="connsiteX0" fmla="*/ 205385 w 1176505"/>
                    <a:gd name="connsiteY0" fmla="*/ 1733024 h 1733024"/>
                    <a:gd name="connsiteX1" fmla="*/ 97268 w 1176505"/>
                    <a:gd name="connsiteY1" fmla="*/ 1661883 h 1733024"/>
                    <a:gd name="connsiteX2" fmla="*/ 19856 w 1176505"/>
                    <a:gd name="connsiteY2" fmla="*/ 972201 h 1733024"/>
                    <a:gd name="connsiteX3" fmla="*/ 350911 w 1176505"/>
                    <a:gd name="connsiteY3" fmla="*/ 342201 h 1733024"/>
                    <a:gd name="connsiteX4" fmla="*/ 1043944 w 1176505"/>
                    <a:gd name="connsiteY4" fmla="*/ 982 h 1733024"/>
                    <a:gd name="connsiteX5" fmla="*/ 1175524 w 1176505"/>
                    <a:gd name="connsiteY5" fmla="*/ 102613 h 1733024"/>
                    <a:gd name="connsiteX6" fmla="*/ 1073893 w 1176505"/>
                    <a:gd name="connsiteY6" fmla="*/ 234192 h 1733024"/>
                    <a:gd name="connsiteX7" fmla="*/ 517088 w 1176505"/>
                    <a:gd name="connsiteY7" fmla="*/ 508378 h 1733024"/>
                    <a:gd name="connsiteX8" fmla="*/ 313178 w 1176505"/>
                    <a:gd name="connsiteY8" fmla="*/ 1569010 h 1733024"/>
                    <a:gd name="connsiteX9" fmla="*/ 251551 w 1176505"/>
                    <a:gd name="connsiteY9" fmla="*/ 1723510 h 1733024"/>
                    <a:gd name="connsiteX10" fmla="*/ 205385 w 1176505"/>
                    <a:gd name="connsiteY10" fmla="*/ 1733024 h 1733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76505" h="1733024">
                      <a:moveTo>
                        <a:pt x="205385" y="1733024"/>
                      </a:moveTo>
                      <a:cubicBezTo>
                        <a:pt x="159760" y="1733024"/>
                        <a:pt x="116404" y="1706319"/>
                        <a:pt x="97268" y="1661883"/>
                      </a:cubicBezTo>
                      <a:cubicBezTo>
                        <a:pt x="3746" y="1444350"/>
                        <a:pt x="-22959" y="1205843"/>
                        <a:pt x="19856" y="972201"/>
                      </a:cubicBezTo>
                      <a:cubicBezTo>
                        <a:pt x="63751" y="732829"/>
                        <a:pt x="178248" y="514973"/>
                        <a:pt x="350911" y="342201"/>
                      </a:cubicBezTo>
                      <a:cubicBezTo>
                        <a:pt x="540009" y="152995"/>
                        <a:pt x="779597" y="35039"/>
                        <a:pt x="1043944" y="982"/>
                      </a:cubicBezTo>
                      <a:cubicBezTo>
                        <a:pt x="1108275" y="-7343"/>
                        <a:pt x="1167307" y="38175"/>
                        <a:pt x="1175524" y="102613"/>
                      </a:cubicBezTo>
                      <a:cubicBezTo>
                        <a:pt x="1183849" y="167051"/>
                        <a:pt x="1138331" y="225975"/>
                        <a:pt x="1073893" y="234192"/>
                      </a:cubicBezTo>
                      <a:cubicBezTo>
                        <a:pt x="861658" y="261545"/>
                        <a:pt x="669101" y="356364"/>
                        <a:pt x="517088" y="508378"/>
                      </a:cubicBezTo>
                      <a:cubicBezTo>
                        <a:pt x="236847" y="788726"/>
                        <a:pt x="156840" y="1205086"/>
                        <a:pt x="313178" y="1569010"/>
                      </a:cubicBezTo>
                      <a:cubicBezTo>
                        <a:pt x="338802" y="1628691"/>
                        <a:pt x="311232" y="1697778"/>
                        <a:pt x="251551" y="1723510"/>
                      </a:cubicBezTo>
                      <a:cubicBezTo>
                        <a:pt x="236631" y="1729997"/>
                        <a:pt x="220846" y="1733024"/>
                        <a:pt x="205385" y="173302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08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sz="700" dirty="0">
                    <a:latin typeface="+mj-lt"/>
                  </a:endParaRPr>
                </a:p>
              </p:txBody>
            </p:sp>
            <p:grpSp>
              <p:nvGrpSpPr>
                <p:cNvPr id="281" name="Group 280">
                  <a:extLst>
                    <a:ext uri="{FF2B5EF4-FFF2-40B4-BE49-F238E27FC236}">
                      <a16:creationId xmlns:a16="http://schemas.microsoft.com/office/drawing/2014/main" id="{CFCFCC60-A802-495C-8806-5C52E5C4F533}"/>
                    </a:ext>
                  </a:extLst>
                </p:cNvPr>
                <p:cNvGrpSpPr/>
                <p:nvPr/>
              </p:nvGrpSpPr>
              <p:grpSpPr>
                <a:xfrm>
                  <a:off x="5074751" y="3975058"/>
                  <a:ext cx="3527498" cy="1792138"/>
                  <a:chOff x="3829114" y="4806170"/>
                  <a:chExt cx="2921118" cy="1484068"/>
                </a:xfrm>
              </p:grpSpPr>
              <p:grpSp>
                <p:nvGrpSpPr>
                  <p:cNvPr id="299" name="Group 298">
                    <a:extLst>
                      <a:ext uri="{FF2B5EF4-FFF2-40B4-BE49-F238E27FC236}">
                        <a16:creationId xmlns:a16="http://schemas.microsoft.com/office/drawing/2014/main" id="{9858E40A-EDD1-4468-8F46-72CCB1F624B0}"/>
                      </a:ext>
                    </a:extLst>
                  </p:cNvPr>
                  <p:cNvGrpSpPr/>
                  <p:nvPr/>
                </p:nvGrpSpPr>
                <p:grpSpPr>
                  <a:xfrm>
                    <a:off x="3829114" y="5486494"/>
                    <a:ext cx="2921118" cy="803744"/>
                    <a:chOff x="3829114" y="5486494"/>
                    <a:chExt cx="2921118" cy="803744"/>
                  </a:xfrm>
                </p:grpSpPr>
                <p:sp>
                  <p:nvSpPr>
                    <p:cNvPr id="301" name="Graphic 5">
                      <a:extLst>
                        <a:ext uri="{FF2B5EF4-FFF2-40B4-BE49-F238E27FC236}">
                          <a16:creationId xmlns:a16="http://schemas.microsoft.com/office/drawing/2014/main" id="{7D731E62-B57E-4BCE-BE59-A82B2D612C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34285" y="5591666"/>
                      <a:ext cx="2711424" cy="593375"/>
                    </a:xfrm>
                    <a:custGeom>
                      <a:avLst/>
                      <a:gdLst>
                        <a:gd name="connsiteX0" fmla="*/ 1355712 w 2711424"/>
                        <a:gd name="connsiteY0" fmla="*/ 593376 h 593375"/>
                        <a:gd name="connsiteX1" fmla="*/ 5757 w 2711424"/>
                        <a:gd name="connsiteY1" fmla="*/ 33651 h 593375"/>
                        <a:gd name="connsiteX2" fmla="*/ 5757 w 2711424"/>
                        <a:gd name="connsiteY2" fmla="*/ 5757 h 593375"/>
                        <a:gd name="connsiteX3" fmla="*/ 33652 w 2711424"/>
                        <a:gd name="connsiteY3" fmla="*/ 5757 h 593375"/>
                        <a:gd name="connsiteX4" fmla="*/ 1355712 w 2711424"/>
                        <a:gd name="connsiteY4" fmla="*/ 554021 h 593375"/>
                        <a:gd name="connsiteX5" fmla="*/ 2677773 w 2711424"/>
                        <a:gd name="connsiteY5" fmla="*/ 5757 h 593375"/>
                        <a:gd name="connsiteX6" fmla="*/ 2705668 w 2711424"/>
                        <a:gd name="connsiteY6" fmla="*/ 5757 h 593375"/>
                        <a:gd name="connsiteX7" fmla="*/ 2705668 w 2711424"/>
                        <a:gd name="connsiteY7" fmla="*/ 33651 h 593375"/>
                        <a:gd name="connsiteX8" fmla="*/ 1355712 w 2711424"/>
                        <a:gd name="connsiteY8" fmla="*/ 593376 h 5933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711424" h="593375">
                          <a:moveTo>
                            <a:pt x="1355712" y="593376"/>
                          </a:moveTo>
                          <a:cubicBezTo>
                            <a:pt x="846047" y="593376"/>
                            <a:pt x="366653" y="394548"/>
                            <a:pt x="5757" y="33651"/>
                          </a:cubicBezTo>
                          <a:cubicBezTo>
                            <a:pt x="-1919" y="25975"/>
                            <a:pt x="-1919" y="13433"/>
                            <a:pt x="5757" y="5757"/>
                          </a:cubicBezTo>
                          <a:cubicBezTo>
                            <a:pt x="13434" y="-1919"/>
                            <a:pt x="25867" y="-1919"/>
                            <a:pt x="33652" y="5757"/>
                          </a:cubicBezTo>
                          <a:cubicBezTo>
                            <a:pt x="387088" y="359301"/>
                            <a:pt x="856642" y="554021"/>
                            <a:pt x="1355712" y="554021"/>
                          </a:cubicBezTo>
                          <a:cubicBezTo>
                            <a:pt x="1854891" y="554021"/>
                            <a:pt x="2324337" y="359301"/>
                            <a:pt x="2677773" y="5757"/>
                          </a:cubicBezTo>
                          <a:cubicBezTo>
                            <a:pt x="2685450" y="-1919"/>
                            <a:pt x="2697991" y="-1919"/>
                            <a:pt x="2705668" y="5757"/>
                          </a:cubicBezTo>
                          <a:cubicBezTo>
                            <a:pt x="2713344" y="13433"/>
                            <a:pt x="2713344" y="25867"/>
                            <a:pt x="2705668" y="33651"/>
                          </a:cubicBezTo>
                          <a:cubicBezTo>
                            <a:pt x="2344771" y="394548"/>
                            <a:pt x="1865378" y="593376"/>
                            <a:pt x="1355712" y="593376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 w="1080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GB" sz="700" dirty="0">
                        <a:latin typeface="+mj-lt"/>
                      </a:endParaRPr>
                    </a:p>
                  </p:txBody>
                </p:sp>
                <p:sp>
                  <p:nvSpPr>
                    <p:cNvPr id="302" name="Graphic 5">
                      <a:extLst>
                        <a:ext uri="{FF2B5EF4-FFF2-40B4-BE49-F238E27FC236}">
                          <a16:creationId xmlns:a16="http://schemas.microsoft.com/office/drawing/2014/main" id="{9284D246-78AE-4A2D-B5F4-571666BEC520}"/>
                        </a:ext>
                      </a:extLst>
                    </p:cNvPr>
                    <p:cNvSpPr/>
                    <p:nvPr/>
                  </p:nvSpPr>
                  <p:spPr>
                    <a:xfrm rot="-5156063">
                      <a:off x="5166913" y="6040483"/>
                      <a:ext cx="249755" cy="249755"/>
                    </a:xfrm>
                    <a:custGeom>
                      <a:avLst/>
                      <a:gdLst>
                        <a:gd name="connsiteX0" fmla="*/ 249756 w 249755"/>
                        <a:gd name="connsiteY0" fmla="*/ 124878 h 249755"/>
                        <a:gd name="connsiteX1" fmla="*/ 124878 w 249755"/>
                        <a:gd name="connsiteY1" fmla="*/ 249755 h 249755"/>
                        <a:gd name="connsiteX2" fmla="*/ 0 w 249755"/>
                        <a:gd name="connsiteY2" fmla="*/ 124878 h 249755"/>
                        <a:gd name="connsiteX3" fmla="*/ 124878 w 249755"/>
                        <a:gd name="connsiteY3" fmla="*/ 0 h 249755"/>
                        <a:gd name="connsiteX4" fmla="*/ 249756 w 249755"/>
                        <a:gd name="connsiteY4" fmla="*/ 124878 h 2497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49755" h="249755">
                          <a:moveTo>
                            <a:pt x="249756" y="124878"/>
                          </a:moveTo>
                          <a:cubicBezTo>
                            <a:pt x="249756" y="193846"/>
                            <a:pt x="193846" y="249755"/>
                            <a:pt x="124878" y="249755"/>
                          </a:cubicBezTo>
                          <a:cubicBezTo>
                            <a:pt x="55910" y="249755"/>
                            <a:pt x="0" y="193846"/>
                            <a:pt x="0" y="124878"/>
                          </a:cubicBezTo>
                          <a:cubicBezTo>
                            <a:pt x="0" y="55910"/>
                            <a:pt x="55910" y="0"/>
                            <a:pt x="124878" y="0"/>
                          </a:cubicBezTo>
                          <a:cubicBezTo>
                            <a:pt x="193846" y="0"/>
                            <a:pt x="249756" y="55910"/>
                            <a:pt x="249756" y="124878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 w="1080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GB" sz="700" dirty="0">
                        <a:latin typeface="+mj-lt"/>
                      </a:endParaRPr>
                    </a:p>
                  </p:txBody>
                </p:sp>
                <p:sp>
                  <p:nvSpPr>
                    <p:cNvPr id="303" name="Graphic 5">
                      <a:extLst>
                        <a:ext uri="{FF2B5EF4-FFF2-40B4-BE49-F238E27FC236}">
                          <a16:creationId xmlns:a16="http://schemas.microsoft.com/office/drawing/2014/main" id="{A6DF16B3-373C-43C8-BEE6-F733175CF7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9114" y="5486494"/>
                      <a:ext cx="249102" cy="249751"/>
                    </a:xfrm>
                    <a:custGeom>
                      <a:avLst/>
                      <a:gdLst>
                        <a:gd name="connsiteX0" fmla="*/ 249103 w 249102"/>
                        <a:gd name="connsiteY0" fmla="*/ 124876 h 249751"/>
                        <a:gd name="connsiteX1" fmla="*/ 124551 w 249102"/>
                        <a:gd name="connsiteY1" fmla="*/ 249751 h 249751"/>
                        <a:gd name="connsiteX2" fmla="*/ 0 w 249102"/>
                        <a:gd name="connsiteY2" fmla="*/ 124876 h 249751"/>
                        <a:gd name="connsiteX3" fmla="*/ 124551 w 249102"/>
                        <a:gd name="connsiteY3" fmla="*/ 0 h 249751"/>
                        <a:gd name="connsiteX4" fmla="*/ 249103 w 249102"/>
                        <a:gd name="connsiteY4" fmla="*/ 124876 h 2497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49102" h="249751">
                          <a:moveTo>
                            <a:pt x="249103" y="124876"/>
                          </a:moveTo>
                          <a:cubicBezTo>
                            <a:pt x="249103" y="193843"/>
                            <a:pt x="193339" y="249751"/>
                            <a:pt x="124551" y="249751"/>
                          </a:cubicBezTo>
                          <a:cubicBezTo>
                            <a:pt x="55764" y="249751"/>
                            <a:pt x="0" y="193843"/>
                            <a:pt x="0" y="124876"/>
                          </a:cubicBezTo>
                          <a:cubicBezTo>
                            <a:pt x="0" y="55909"/>
                            <a:pt x="55764" y="0"/>
                            <a:pt x="124551" y="0"/>
                          </a:cubicBezTo>
                          <a:cubicBezTo>
                            <a:pt x="193339" y="0"/>
                            <a:pt x="249103" y="55909"/>
                            <a:pt x="249103" y="124876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 w="1080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GB" sz="700" dirty="0">
                        <a:latin typeface="+mj-lt"/>
                      </a:endParaRPr>
                    </a:p>
                  </p:txBody>
                </p:sp>
                <p:sp>
                  <p:nvSpPr>
                    <p:cNvPr id="304" name="Graphic 5">
                      <a:extLst>
                        <a:ext uri="{FF2B5EF4-FFF2-40B4-BE49-F238E27FC236}">
                          <a16:creationId xmlns:a16="http://schemas.microsoft.com/office/drawing/2014/main" id="{BABDDEE5-F0A8-4169-8FB5-65483332EE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30" y="5486494"/>
                      <a:ext cx="249102" cy="249751"/>
                    </a:xfrm>
                    <a:custGeom>
                      <a:avLst/>
                      <a:gdLst>
                        <a:gd name="connsiteX0" fmla="*/ 249103 w 249102"/>
                        <a:gd name="connsiteY0" fmla="*/ 124876 h 249751"/>
                        <a:gd name="connsiteX1" fmla="*/ 124551 w 249102"/>
                        <a:gd name="connsiteY1" fmla="*/ 249751 h 249751"/>
                        <a:gd name="connsiteX2" fmla="*/ 0 w 249102"/>
                        <a:gd name="connsiteY2" fmla="*/ 124876 h 249751"/>
                        <a:gd name="connsiteX3" fmla="*/ 124551 w 249102"/>
                        <a:gd name="connsiteY3" fmla="*/ 0 h 249751"/>
                        <a:gd name="connsiteX4" fmla="*/ 249103 w 249102"/>
                        <a:gd name="connsiteY4" fmla="*/ 124876 h 2497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49102" h="249751">
                          <a:moveTo>
                            <a:pt x="249103" y="124876"/>
                          </a:moveTo>
                          <a:cubicBezTo>
                            <a:pt x="249103" y="193843"/>
                            <a:pt x="193339" y="249751"/>
                            <a:pt x="124551" y="249751"/>
                          </a:cubicBezTo>
                          <a:cubicBezTo>
                            <a:pt x="55763" y="249751"/>
                            <a:pt x="0" y="193843"/>
                            <a:pt x="0" y="124876"/>
                          </a:cubicBezTo>
                          <a:cubicBezTo>
                            <a:pt x="0" y="55909"/>
                            <a:pt x="55764" y="0"/>
                            <a:pt x="124551" y="0"/>
                          </a:cubicBezTo>
                          <a:cubicBezTo>
                            <a:pt x="193339" y="0"/>
                            <a:pt x="249103" y="55909"/>
                            <a:pt x="249103" y="124876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 w="1080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GB" sz="700" dirty="0">
                        <a:latin typeface="+mj-lt"/>
                      </a:endParaRPr>
                    </a:p>
                  </p:txBody>
                </p:sp>
              </p:grpSp>
              <p:sp>
                <p:nvSpPr>
                  <p:cNvPr id="300" name="Graphic 5">
                    <a:extLst>
                      <a:ext uri="{FF2B5EF4-FFF2-40B4-BE49-F238E27FC236}">
                        <a16:creationId xmlns:a16="http://schemas.microsoft.com/office/drawing/2014/main" id="{DD84CFA5-278B-4BFA-B2D5-7F2E292C7747}"/>
                      </a:ext>
                    </a:extLst>
                  </p:cNvPr>
                  <p:cNvSpPr/>
                  <p:nvPr/>
                </p:nvSpPr>
                <p:spPr>
                  <a:xfrm>
                    <a:off x="4308133" y="4806170"/>
                    <a:ext cx="1952809" cy="659890"/>
                  </a:xfrm>
                  <a:custGeom>
                    <a:avLst/>
                    <a:gdLst>
                      <a:gd name="connsiteX0" fmla="*/ 976459 w 1952809"/>
                      <a:gd name="connsiteY0" fmla="*/ 659890 h 659890"/>
                      <a:gd name="connsiteX1" fmla="*/ 130007 w 1952809"/>
                      <a:gd name="connsiteY1" fmla="*/ 309914 h 659890"/>
                      <a:gd name="connsiteX2" fmla="*/ 24160 w 1952809"/>
                      <a:gd name="connsiteY2" fmla="*/ 189039 h 659890"/>
                      <a:gd name="connsiteX3" fmla="*/ 46216 w 1952809"/>
                      <a:gd name="connsiteY3" fmla="*/ 24268 h 659890"/>
                      <a:gd name="connsiteX4" fmla="*/ 210987 w 1952809"/>
                      <a:gd name="connsiteY4" fmla="*/ 46324 h 659890"/>
                      <a:gd name="connsiteX5" fmla="*/ 296183 w 1952809"/>
                      <a:gd name="connsiteY5" fmla="*/ 143521 h 659890"/>
                      <a:gd name="connsiteX6" fmla="*/ 1656626 w 1952809"/>
                      <a:gd name="connsiteY6" fmla="*/ 143630 h 659890"/>
                      <a:gd name="connsiteX7" fmla="*/ 1741822 w 1952809"/>
                      <a:gd name="connsiteY7" fmla="*/ 46216 h 659890"/>
                      <a:gd name="connsiteX8" fmla="*/ 1906593 w 1952809"/>
                      <a:gd name="connsiteY8" fmla="*/ 24160 h 659890"/>
                      <a:gd name="connsiteX9" fmla="*/ 1928649 w 1952809"/>
                      <a:gd name="connsiteY9" fmla="*/ 188931 h 659890"/>
                      <a:gd name="connsiteX10" fmla="*/ 1822586 w 1952809"/>
                      <a:gd name="connsiteY10" fmla="*/ 310022 h 659890"/>
                      <a:gd name="connsiteX11" fmla="*/ 976459 w 1952809"/>
                      <a:gd name="connsiteY11" fmla="*/ 659890 h 659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52809" h="659890">
                        <a:moveTo>
                          <a:pt x="976459" y="659890"/>
                        </a:moveTo>
                        <a:cubicBezTo>
                          <a:pt x="669946" y="659890"/>
                          <a:pt x="363324" y="543232"/>
                          <a:pt x="130007" y="309914"/>
                        </a:cubicBezTo>
                        <a:cubicBezTo>
                          <a:pt x="92274" y="272289"/>
                          <a:pt x="56595" y="231637"/>
                          <a:pt x="24160" y="189039"/>
                        </a:cubicBezTo>
                        <a:cubicBezTo>
                          <a:pt x="-15303" y="137467"/>
                          <a:pt x="-5357" y="63622"/>
                          <a:pt x="46216" y="24268"/>
                        </a:cubicBezTo>
                        <a:cubicBezTo>
                          <a:pt x="97788" y="-15087"/>
                          <a:pt x="171632" y="-5248"/>
                          <a:pt x="210987" y="46324"/>
                        </a:cubicBezTo>
                        <a:cubicBezTo>
                          <a:pt x="237151" y="80489"/>
                          <a:pt x="265694" y="113249"/>
                          <a:pt x="296183" y="143521"/>
                        </a:cubicBezTo>
                        <a:cubicBezTo>
                          <a:pt x="671351" y="518581"/>
                          <a:pt x="1281674" y="518581"/>
                          <a:pt x="1656626" y="143630"/>
                        </a:cubicBezTo>
                        <a:cubicBezTo>
                          <a:pt x="1686899" y="113465"/>
                          <a:pt x="1715550" y="80705"/>
                          <a:pt x="1741822" y="46216"/>
                        </a:cubicBezTo>
                        <a:cubicBezTo>
                          <a:pt x="1781285" y="-5356"/>
                          <a:pt x="1855021" y="-15303"/>
                          <a:pt x="1906593" y="24160"/>
                        </a:cubicBezTo>
                        <a:cubicBezTo>
                          <a:pt x="1958166" y="63514"/>
                          <a:pt x="1968112" y="137359"/>
                          <a:pt x="1928649" y="188931"/>
                        </a:cubicBezTo>
                        <a:cubicBezTo>
                          <a:pt x="1895998" y="231745"/>
                          <a:pt x="1860319" y="272505"/>
                          <a:pt x="1822586" y="310022"/>
                        </a:cubicBezTo>
                        <a:cubicBezTo>
                          <a:pt x="1589377" y="543232"/>
                          <a:pt x="1282972" y="659890"/>
                          <a:pt x="976459" y="65989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 w="108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 sz="700" dirty="0">
                      <a:latin typeface="+mj-lt"/>
                    </a:endParaRPr>
                  </a:p>
                </p:txBody>
              </p:sp>
            </p:grpSp>
            <p:sp>
              <p:nvSpPr>
                <p:cNvPr id="282" name="TextBox 281">
                  <a:extLst>
                    <a:ext uri="{FF2B5EF4-FFF2-40B4-BE49-F238E27FC236}">
                      <a16:creationId xmlns:a16="http://schemas.microsoft.com/office/drawing/2014/main" id="{8986D6CA-F413-42FD-A3D2-E0B2FA48803F}"/>
                    </a:ext>
                  </a:extLst>
                </p:cNvPr>
                <p:cNvSpPr txBox="1"/>
                <p:nvPr/>
              </p:nvSpPr>
              <p:spPr>
                <a:xfrm>
                  <a:off x="5592708" y="1240637"/>
                  <a:ext cx="1099562" cy="28822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GB" sz="600" dirty="0">
                      <a:latin typeface="+mj-lt"/>
                    </a:rPr>
                    <a:t>UNCOVER CHALLENGE</a:t>
                  </a:r>
                </a:p>
              </p:txBody>
            </p:sp>
            <p:sp>
              <p:nvSpPr>
                <p:cNvPr id="283" name="TextBox 282">
                  <a:extLst>
                    <a:ext uri="{FF2B5EF4-FFF2-40B4-BE49-F238E27FC236}">
                      <a16:creationId xmlns:a16="http://schemas.microsoft.com/office/drawing/2014/main" id="{79834470-22A9-4F77-95AF-F8D73A87E969}"/>
                    </a:ext>
                  </a:extLst>
                </p:cNvPr>
                <p:cNvSpPr txBox="1"/>
                <p:nvPr/>
              </p:nvSpPr>
              <p:spPr>
                <a:xfrm>
                  <a:off x="8363146" y="1797069"/>
                  <a:ext cx="870035" cy="30081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r>
                    <a:rPr lang="en-GB" sz="600" dirty="0">
                      <a:latin typeface="+mj-lt"/>
                    </a:rPr>
                    <a:t>DEFINE SUCCESS</a:t>
                  </a:r>
                </a:p>
              </p:txBody>
            </p:sp>
            <p:sp>
              <p:nvSpPr>
                <p:cNvPr id="284" name="TextBox 283">
                  <a:extLst>
                    <a:ext uri="{FF2B5EF4-FFF2-40B4-BE49-F238E27FC236}">
                      <a16:creationId xmlns:a16="http://schemas.microsoft.com/office/drawing/2014/main" id="{4AE1B7AB-9AF7-452D-9846-097400F5C27C}"/>
                    </a:ext>
                  </a:extLst>
                </p:cNvPr>
                <p:cNvSpPr txBox="1"/>
                <p:nvPr/>
              </p:nvSpPr>
              <p:spPr>
                <a:xfrm>
                  <a:off x="8934838" y="3192402"/>
                  <a:ext cx="870035" cy="28064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r>
                    <a:rPr lang="en-GB" sz="600" dirty="0">
                      <a:latin typeface="+mj-lt"/>
                    </a:rPr>
                    <a:t>AUDIENCE PLANNING</a:t>
                  </a:r>
                </a:p>
              </p:txBody>
            </p:sp>
            <p:sp>
              <p:nvSpPr>
                <p:cNvPr id="285" name="TextBox 284">
                  <a:extLst>
                    <a:ext uri="{FF2B5EF4-FFF2-40B4-BE49-F238E27FC236}">
                      <a16:creationId xmlns:a16="http://schemas.microsoft.com/office/drawing/2014/main" id="{32EFE053-765E-44E6-8087-C8C42A4C4B00}"/>
                    </a:ext>
                  </a:extLst>
                </p:cNvPr>
                <p:cNvSpPr txBox="1"/>
                <p:nvPr/>
              </p:nvSpPr>
              <p:spPr>
                <a:xfrm>
                  <a:off x="8594250" y="4796606"/>
                  <a:ext cx="1060424" cy="28869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r>
                    <a:rPr lang="en-GB" sz="600" dirty="0">
                      <a:latin typeface="+mj-lt"/>
                    </a:rPr>
                    <a:t>EXPERIENCE &amp; INNOVATION</a:t>
                  </a:r>
                </a:p>
              </p:txBody>
            </p:sp>
            <p:sp>
              <p:nvSpPr>
                <p:cNvPr id="286" name="TextBox 285">
                  <a:extLst>
                    <a:ext uri="{FF2B5EF4-FFF2-40B4-BE49-F238E27FC236}">
                      <a16:creationId xmlns:a16="http://schemas.microsoft.com/office/drawing/2014/main" id="{EC296708-7541-4E46-A5B1-0C9D14B73DD8}"/>
                    </a:ext>
                  </a:extLst>
                </p:cNvPr>
                <p:cNvSpPr txBox="1"/>
                <p:nvPr/>
              </p:nvSpPr>
              <p:spPr>
                <a:xfrm>
                  <a:off x="6032847" y="5757168"/>
                  <a:ext cx="1589827" cy="354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:r>
                    <a:rPr lang="en-GB" sz="600" dirty="0">
                      <a:latin typeface="+mj-lt"/>
                    </a:rPr>
                    <a:t>BRAND &amp; </a:t>
                  </a:r>
                  <a:br>
                    <a:rPr lang="en-GB" sz="600" dirty="0">
                      <a:latin typeface="+mj-lt"/>
                    </a:rPr>
                  </a:br>
                  <a:r>
                    <a:rPr lang="en-GB" sz="600" dirty="0">
                      <a:latin typeface="+mj-lt"/>
                    </a:rPr>
                    <a:t>PERFORMANCE</a:t>
                  </a:r>
                </a:p>
              </p:txBody>
            </p:sp>
            <p:sp>
              <p:nvSpPr>
                <p:cNvPr id="287" name="TextBox 286">
                  <a:extLst>
                    <a:ext uri="{FF2B5EF4-FFF2-40B4-BE49-F238E27FC236}">
                      <a16:creationId xmlns:a16="http://schemas.microsoft.com/office/drawing/2014/main" id="{97D17B94-1116-4CDD-9EFA-D9E033D82DC0}"/>
                    </a:ext>
                  </a:extLst>
                </p:cNvPr>
                <p:cNvSpPr txBox="1"/>
                <p:nvPr/>
              </p:nvSpPr>
              <p:spPr>
                <a:xfrm>
                  <a:off x="4017906" y="4769640"/>
                  <a:ext cx="1060424" cy="35456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GB" sz="600" dirty="0">
                      <a:latin typeface="+mj-lt"/>
                    </a:rPr>
                    <a:t>CHANNELS &amp; SIGNALS</a:t>
                  </a:r>
                </a:p>
              </p:txBody>
            </p:sp>
            <p:sp>
              <p:nvSpPr>
                <p:cNvPr id="288" name="TextBox 287">
                  <a:extLst>
                    <a:ext uri="{FF2B5EF4-FFF2-40B4-BE49-F238E27FC236}">
                      <a16:creationId xmlns:a16="http://schemas.microsoft.com/office/drawing/2014/main" id="{6217B8BE-D735-4D67-AAD1-0AF0FB6A3C76}"/>
                    </a:ext>
                  </a:extLst>
                </p:cNvPr>
                <p:cNvSpPr txBox="1"/>
                <p:nvPr/>
              </p:nvSpPr>
              <p:spPr>
                <a:xfrm>
                  <a:off x="4342590" y="3153224"/>
                  <a:ext cx="906771" cy="28938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r>
                    <a:rPr lang="en-GB" sz="600" dirty="0">
                      <a:latin typeface="+mj-lt"/>
                    </a:rPr>
                    <a:t>ACTIVATE &amp; AUTOMATE</a:t>
                  </a:r>
                </a:p>
              </p:txBody>
            </p:sp>
            <p:sp>
              <p:nvSpPr>
                <p:cNvPr id="289" name="TextBox 288">
                  <a:extLst>
                    <a:ext uri="{FF2B5EF4-FFF2-40B4-BE49-F238E27FC236}">
                      <a16:creationId xmlns:a16="http://schemas.microsoft.com/office/drawing/2014/main" id="{1545687A-897D-43E0-B89F-5E6620C0DF77}"/>
                    </a:ext>
                  </a:extLst>
                </p:cNvPr>
                <p:cNvSpPr txBox="1"/>
                <p:nvPr/>
              </p:nvSpPr>
              <p:spPr>
                <a:xfrm>
                  <a:off x="3971031" y="1340396"/>
                  <a:ext cx="870035" cy="30081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GB" sz="600" dirty="0">
                      <a:latin typeface="+mj-lt"/>
                    </a:rPr>
                    <a:t>OPTIMISE</a:t>
                  </a:r>
                </a:p>
              </p:txBody>
            </p:sp>
            <p:grpSp>
              <p:nvGrpSpPr>
                <p:cNvPr id="290" name="Group 289">
                  <a:extLst>
                    <a:ext uri="{FF2B5EF4-FFF2-40B4-BE49-F238E27FC236}">
                      <a16:creationId xmlns:a16="http://schemas.microsoft.com/office/drawing/2014/main" id="{E9C4C2F3-1071-4A05-B6B4-626D62F8ED05}"/>
                    </a:ext>
                  </a:extLst>
                </p:cNvPr>
                <p:cNvGrpSpPr/>
                <p:nvPr/>
              </p:nvGrpSpPr>
              <p:grpSpPr>
                <a:xfrm>
                  <a:off x="8359460" y="4228461"/>
                  <a:ext cx="1170893" cy="301596"/>
                  <a:chOff x="8359460" y="4228461"/>
                  <a:chExt cx="1170893" cy="301596"/>
                </a:xfrm>
              </p:grpSpPr>
              <p:sp>
                <p:nvSpPr>
                  <p:cNvPr id="297" name="TextBox 296">
                    <a:extLst>
                      <a:ext uri="{FF2B5EF4-FFF2-40B4-BE49-F238E27FC236}">
                        <a16:creationId xmlns:a16="http://schemas.microsoft.com/office/drawing/2014/main" id="{251EBCCA-BF83-4E9D-90D1-DF9B4224E97C}"/>
                      </a:ext>
                    </a:extLst>
                  </p:cNvPr>
                  <p:cNvSpPr txBox="1"/>
                  <p:nvPr/>
                </p:nvSpPr>
                <p:spPr>
                  <a:xfrm>
                    <a:off x="8660318" y="4228461"/>
                    <a:ext cx="870035" cy="301596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r>
                      <a:rPr lang="en-GB" sz="600" dirty="0">
                        <a:latin typeface="+mj-lt"/>
                      </a:rPr>
                      <a:t>IDEAS</a:t>
                    </a:r>
                  </a:p>
                </p:txBody>
              </p:sp>
              <p:sp>
                <p:nvSpPr>
                  <p:cNvPr id="298" name="Graphic 5">
                    <a:extLst>
                      <a:ext uri="{FF2B5EF4-FFF2-40B4-BE49-F238E27FC236}">
                        <a16:creationId xmlns:a16="http://schemas.microsoft.com/office/drawing/2014/main" id="{9167A07A-E7AF-4FCE-A511-22B43124EBD6}"/>
                      </a:ext>
                    </a:extLst>
                  </p:cNvPr>
                  <p:cNvSpPr/>
                  <p:nvPr/>
                </p:nvSpPr>
                <p:spPr>
                  <a:xfrm>
                    <a:off x="8359460" y="4228461"/>
                    <a:ext cx="301595" cy="301596"/>
                  </a:xfrm>
                  <a:custGeom>
                    <a:avLst/>
                    <a:gdLst>
                      <a:gd name="connsiteX0" fmla="*/ 249751 w 249751"/>
                      <a:gd name="connsiteY0" fmla="*/ 124876 h 249751"/>
                      <a:gd name="connsiteX1" fmla="*/ 124876 w 249751"/>
                      <a:gd name="connsiteY1" fmla="*/ 249751 h 249751"/>
                      <a:gd name="connsiteX2" fmla="*/ 0 w 249751"/>
                      <a:gd name="connsiteY2" fmla="*/ 124876 h 249751"/>
                      <a:gd name="connsiteX3" fmla="*/ 124876 w 249751"/>
                      <a:gd name="connsiteY3" fmla="*/ 0 h 249751"/>
                      <a:gd name="connsiteX4" fmla="*/ 249751 w 249751"/>
                      <a:gd name="connsiteY4" fmla="*/ 124876 h 249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9751" h="249751">
                        <a:moveTo>
                          <a:pt x="249751" y="124876"/>
                        </a:moveTo>
                        <a:cubicBezTo>
                          <a:pt x="249751" y="193843"/>
                          <a:pt x="193843" y="249751"/>
                          <a:pt x="124876" y="249751"/>
                        </a:cubicBezTo>
                        <a:cubicBezTo>
                          <a:pt x="55909" y="249751"/>
                          <a:pt x="0" y="193843"/>
                          <a:pt x="0" y="124876"/>
                        </a:cubicBezTo>
                        <a:cubicBezTo>
                          <a:pt x="0" y="55909"/>
                          <a:pt x="55909" y="0"/>
                          <a:pt x="124876" y="0"/>
                        </a:cubicBezTo>
                        <a:cubicBezTo>
                          <a:pt x="193843" y="0"/>
                          <a:pt x="249751" y="55909"/>
                          <a:pt x="249751" y="124876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 w="108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 sz="700" dirty="0">
                      <a:latin typeface="+mj-lt"/>
                    </a:endParaRPr>
                  </a:p>
                </p:txBody>
              </p:sp>
            </p:grpSp>
            <p:grpSp>
              <p:nvGrpSpPr>
                <p:cNvPr id="291" name="Group 290">
                  <a:extLst>
                    <a:ext uri="{FF2B5EF4-FFF2-40B4-BE49-F238E27FC236}">
                      <a16:creationId xmlns:a16="http://schemas.microsoft.com/office/drawing/2014/main" id="{1543CF9A-2B17-436D-854F-C76338848378}"/>
                    </a:ext>
                  </a:extLst>
                </p:cNvPr>
                <p:cNvGrpSpPr/>
                <p:nvPr/>
              </p:nvGrpSpPr>
              <p:grpSpPr>
                <a:xfrm>
                  <a:off x="3645400" y="4319023"/>
                  <a:ext cx="1360349" cy="301595"/>
                  <a:chOff x="3645400" y="4514971"/>
                  <a:chExt cx="1360349" cy="301595"/>
                </a:xfrm>
              </p:grpSpPr>
              <p:sp>
                <p:nvSpPr>
                  <p:cNvPr id="295" name="Graphic 5">
                    <a:extLst>
                      <a:ext uri="{FF2B5EF4-FFF2-40B4-BE49-F238E27FC236}">
                        <a16:creationId xmlns:a16="http://schemas.microsoft.com/office/drawing/2014/main" id="{DCF72B83-A78F-4A36-92EB-6F121C2B5568}"/>
                      </a:ext>
                    </a:extLst>
                  </p:cNvPr>
                  <p:cNvSpPr/>
                  <p:nvPr/>
                </p:nvSpPr>
                <p:spPr>
                  <a:xfrm>
                    <a:off x="4704937" y="4514971"/>
                    <a:ext cx="300812" cy="301595"/>
                  </a:xfrm>
                  <a:custGeom>
                    <a:avLst/>
                    <a:gdLst>
                      <a:gd name="connsiteX0" fmla="*/ 249103 w 249102"/>
                      <a:gd name="connsiteY0" fmla="*/ 124876 h 249751"/>
                      <a:gd name="connsiteX1" fmla="*/ 124551 w 249102"/>
                      <a:gd name="connsiteY1" fmla="*/ 249751 h 249751"/>
                      <a:gd name="connsiteX2" fmla="*/ 0 w 249102"/>
                      <a:gd name="connsiteY2" fmla="*/ 124876 h 249751"/>
                      <a:gd name="connsiteX3" fmla="*/ 124551 w 249102"/>
                      <a:gd name="connsiteY3" fmla="*/ 0 h 249751"/>
                      <a:gd name="connsiteX4" fmla="*/ 249103 w 249102"/>
                      <a:gd name="connsiteY4" fmla="*/ 124876 h 249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9102" h="249751">
                        <a:moveTo>
                          <a:pt x="249103" y="124876"/>
                        </a:moveTo>
                        <a:cubicBezTo>
                          <a:pt x="249103" y="193843"/>
                          <a:pt x="193339" y="249751"/>
                          <a:pt x="124551" y="249751"/>
                        </a:cubicBezTo>
                        <a:cubicBezTo>
                          <a:pt x="55764" y="249751"/>
                          <a:pt x="0" y="193843"/>
                          <a:pt x="0" y="124876"/>
                        </a:cubicBezTo>
                        <a:cubicBezTo>
                          <a:pt x="0" y="55909"/>
                          <a:pt x="55764" y="0"/>
                          <a:pt x="124551" y="0"/>
                        </a:cubicBezTo>
                        <a:cubicBezTo>
                          <a:pt x="193339" y="0"/>
                          <a:pt x="249103" y="55909"/>
                          <a:pt x="249103" y="124876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 w="108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 sz="700" dirty="0">
                      <a:latin typeface="+mj-lt"/>
                    </a:endParaRPr>
                  </a:p>
                </p:txBody>
              </p:sp>
              <p:sp>
                <p:nvSpPr>
                  <p:cNvPr id="296" name="TextBox 295">
                    <a:extLst>
                      <a:ext uri="{FF2B5EF4-FFF2-40B4-BE49-F238E27FC236}">
                        <a16:creationId xmlns:a16="http://schemas.microsoft.com/office/drawing/2014/main" id="{CA7E9760-CC22-48F1-9367-CB20BCCC4BC6}"/>
                      </a:ext>
                    </a:extLst>
                  </p:cNvPr>
                  <p:cNvSpPr txBox="1"/>
                  <p:nvPr/>
                </p:nvSpPr>
                <p:spPr>
                  <a:xfrm>
                    <a:off x="3645400" y="4514971"/>
                    <a:ext cx="1060424" cy="300855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pPr algn="r"/>
                    <a:r>
                      <a:rPr lang="en-GB" sz="600" dirty="0">
                        <a:latin typeface="+mj-lt"/>
                      </a:rPr>
                      <a:t>PLAN</a:t>
                    </a:r>
                  </a:p>
                </p:txBody>
              </p:sp>
            </p:grpSp>
            <p:grpSp>
              <p:nvGrpSpPr>
                <p:cNvPr id="292" name="Group 291">
                  <a:extLst>
                    <a:ext uri="{FF2B5EF4-FFF2-40B4-BE49-F238E27FC236}">
                      <a16:creationId xmlns:a16="http://schemas.microsoft.com/office/drawing/2014/main" id="{ECA6B4CD-23CF-4E52-A1F9-E076FC027C2D}"/>
                    </a:ext>
                  </a:extLst>
                </p:cNvPr>
                <p:cNvGrpSpPr/>
                <p:nvPr/>
              </p:nvGrpSpPr>
              <p:grpSpPr>
                <a:xfrm>
                  <a:off x="8556253" y="3739897"/>
                  <a:ext cx="1160466" cy="301596"/>
                  <a:chOff x="8359460" y="4228461"/>
                  <a:chExt cx="1160466" cy="301596"/>
                </a:xfrm>
              </p:grpSpPr>
              <p:sp>
                <p:nvSpPr>
                  <p:cNvPr id="293" name="TextBox 292">
                    <a:extLst>
                      <a:ext uri="{FF2B5EF4-FFF2-40B4-BE49-F238E27FC236}">
                        <a16:creationId xmlns:a16="http://schemas.microsoft.com/office/drawing/2014/main" id="{CD6AA447-E742-448B-B54D-9BF58F542865}"/>
                      </a:ext>
                    </a:extLst>
                  </p:cNvPr>
                  <p:cNvSpPr txBox="1"/>
                  <p:nvPr/>
                </p:nvSpPr>
                <p:spPr>
                  <a:xfrm>
                    <a:off x="8649891" y="4241244"/>
                    <a:ext cx="870035" cy="288813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Autofit/>
                  </a:bodyPr>
                  <a:lstStyle/>
                  <a:p>
                    <a:r>
                      <a:rPr lang="en-GB" sz="600" dirty="0">
                        <a:latin typeface="+mj-lt"/>
                      </a:rPr>
                      <a:t>STRATEGY</a:t>
                    </a:r>
                  </a:p>
                </p:txBody>
              </p:sp>
              <p:sp>
                <p:nvSpPr>
                  <p:cNvPr id="294" name="Graphic 5">
                    <a:extLst>
                      <a:ext uri="{FF2B5EF4-FFF2-40B4-BE49-F238E27FC236}">
                        <a16:creationId xmlns:a16="http://schemas.microsoft.com/office/drawing/2014/main" id="{3ADA2CB2-44D3-49BD-A911-8F996910CA9C}"/>
                      </a:ext>
                    </a:extLst>
                  </p:cNvPr>
                  <p:cNvSpPr/>
                  <p:nvPr/>
                </p:nvSpPr>
                <p:spPr>
                  <a:xfrm>
                    <a:off x="8359460" y="4228461"/>
                    <a:ext cx="301595" cy="301596"/>
                  </a:xfrm>
                  <a:custGeom>
                    <a:avLst/>
                    <a:gdLst>
                      <a:gd name="connsiteX0" fmla="*/ 249751 w 249751"/>
                      <a:gd name="connsiteY0" fmla="*/ 124876 h 249751"/>
                      <a:gd name="connsiteX1" fmla="*/ 124876 w 249751"/>
                      <a:gd name="connsiteY1" fmla="*/ 249751 h 249751"/>
                      <a:gd name="connsiteX2" fmla="*/ 0 w 249751"/>
                      <a:gd name="connsiteY2" fmla="*/ 124876 h 249751"/>
                      <a:gd name="connsiteX3" fmla="*/ 124876 w 249751"/>
                      <a:gd name="connsiteY3" fmla="*/ 0 h 249751"/>
                      <a:gd name="connsiteX4" fmla="*/ 249751 w 249751"/>
                      <a:gd name="connsiteY4" fmla="*/ 124876 h 249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9751" h="249751">
                        <a:moveTo>
                          <a:pt x="249751" y="124876"/>
                        </a:moveTo>
                        <a:cubicBezTo>
                          <a:pt x="249751" y="193843"/>
                          <a:pt x="193843" y="249751"/>
                          <a:pt x="124876" y="249751"/>
                        </a:cubicBezTo>
                        <a:cubicBezTo>
                          <a:pt x="55909" y="249751"/>
                          <a:pt x="0" y="193843"/>
                          <a:pt x="0" y="124876"/>
                        </a:cubicBezTo>
                        <a:cubicBezTo>
                          <a:pt x="0" y="55909"/>
                          <a:pt x="55909" y="0"/>
                          <a:pt x="124876" y="0"/>
                        </a:cubicBezTo>
                        <a:cubicBezTo>
                          <a:pt x="193843" y="0"/>
                          <a:pt x="249751" y="55909"/>
                          <a:pt x="249751" y="124876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 w="108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 sz="700" dirty="0">
                      <a:latin typeface="+mj-lt"/>
                    </a:endParaRPr>
                  </a:p>
                </p:txBody>
              </p:sp>
            </p:grpSp>
          </p:grp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8E1EF6AA-A69F-42DA-8EA4-FC8869EE7D57}"/>
                </a:ext>
              </a:extLst>
            </p:cNvPr>
            <p:cNvSpPr txBox="1">
              <a:spLocks noChangeAspect="1"/>
            </p:cNvSpPr>
            <p:nvPr/>
          </p:nvSpPr>
          <p:spPr>
            <a:xfrm rot="3417007">
              <a:off x="4799496" y="2383590"/>
              <a:ext cx="2638775" cy="2638774"/>
            </a:xfrm>
            <a:prstGeom prst="rect">
              <a:avLst/>
            </a:prstGeom>
            <a:noFill/>
          </p:spPr>
          <p:txBody>
            <a:bodyPr wrap="square">
              <a:prstTxWarp prst="textArchUp">
                <a:avLst/>
              </a:prstTxWarp>
              <a:noAutofit/>
            </a:bodyPr>
            <a:lstStyle/>
            <a:p>
              <a:pPr algn="ctr" defTabSz="567019">
                <a:defRPr/>
              </a:pPr>
              <a:r>
                <a:rPr lang="en-GB" sz="1200" dirty="0">
                  <a:solidFill>
                    <a:schemeClr val="bg1"/>
                  </a:solidFill>
                  <a:latin typeface="+mj-lt"/>
                </a:rPr>
                <a:t>Distil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A4CFED3D-CBD1-4387-A5A7-9E76CD13634C}"/>
                </a:ext>
              </a:extLst>
            </p:cNvPr>
            <p:cNvSpPr txBox="1">
              <a:spLocks noChangeAspect="1"/>
            </p:cNvSpPr>
            <p:nvPr userDrawn="1"/>
          </p:nvSpPr>
          <p:spPr>
            <a:xfrm>
              <a:off x="4797626" y="2438243"/>
              <a:ext cx="2638774" cy="2638774"/>
            </a:xfrm>
            <a:prstGeom prst="rect">
              <a:avLst/>
            </a:prstGeom>
            <a:noFill/>
          </p:spPr>
          <p:txBody>
            <a:bodyPr wrap="square">
              <a:prstTxWarp prst="textArchDown">
                <a:avLst/>
              </a:prstTxWarp>
              <a:noAutofit/>
            </a:bodyPr>
            <a:lstStyle/>
            <a:p>
              <a:pPr algn="ctr" defTabSz="567019">
                <a:defRPr/>
              </a:pPr>
              <a:r>
                <a:rPr lang="en-GB" sz="1200" dirty="0">
                  <a:solidFill>
                    <a:schemeClr val="bg1"/>
                  </a:solidFill>
                  <a:latin typeface="+mj-lt"/>
                </a:rPr>
                <a:t> Balance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F209DAB4-D0EA-420B-B22C-B772A206C3FB}"/>
                </a:ext>
              </a:extLst>
            </p:cNvPr>
            <p:cNvSpPr txBox="1">
              <a:spLocks noChangeAspect="1"/>
            </p:cNvSpPr>
            <p:nvPr userDrawn="1"/>
          </p:nvSpPr>
          <p:spPr>
            <a:xfrm rot="17664142">
              <a:off x="4776714" y="2372660"/>
              <a:ext cx="2638775" cy="2638774"/>
            </a:xfrm>
            <a:prstGeom prst="rect">
              <a:avLst/>
            </a:prstGeom>
            <a:noFill/>
          </p:spPr>
          <p:txBody>
            <a:bodyPr wrap="square">
              <a:prstTxWarp prst="textArchUp">
                <a:avLst/>
              </a:prstTxWarp>
              <a:noAutofit/>
            </a:bodyPr>
            <a:lstStyle/>
            <a:p>
              <a:pPr algn="ctr" defTabSz="567019">
                <a:defRPr/>
              </a:pPr>
              <a:r>
                <a:rPr lang="en-GB" sz="1200" dirty="0">
                  <a:solidFill>
                    <a:schemeClr val="bg1"/>
                  </a:solidFill>
                  <a:latin typeface="+mj-lt"/>
                </a:rPr>
                <a:t>Adapt</a:t>
              </a:r>
            </a:p>
          </p:txBody>
        </p:sp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CD01A9DB-12C5-43B2-B1D6-E0CFC9225072}"/>
                </a:ext>
              </a:extLst>
            </p:cNvPr>
            <p:cNvGrpSpPr/>
            <p:nvPr userDrawn="1"/>
          </p:nvGrpSpPr>
          <p:grpSpPr>
            <a:xfrm>
              <a:off x="5199180" y="3309085"/>
              <a:ext cx="1796733" cy="741465"/>
              <a:chOff x="-8242586" y="2908180"/>
              <a:chExt cx="7305044" cy="3014599"/>
            </a:xfrm>
          </p:grpSpPr>
          <p:grpSp>
            <p:nvGrpSpPr>
              <p:cNvPr id="251" name="Group 250">
                <a:extLst>
                  <a:ext uri="{FF2B5EF4-FFF2-40B4-BE49-F238E27FC236}">
                    <a16:creationId xmlns:a16="http://schemas.microsoft.com/office/drawing/2014/main" id="{78FC5BED-03E0-498E-9A89-A5B146986425}"/>
                  </a:ext>
                </a:extLst>
              </p:cNvPr>
              <p:cNvGrpSpPr/>
              <p:nvPr/>
            </p:nvGrpSpPr>
            <p:grpSpPr>
              <a:xfrm>
                <a:off x="-7958946" y="3309481"/>
                <a:ext cx="7021404" cy="2613298"/>
                <a:chOff x="-7958946" y="3309481"/>
                <a:chExt cx="7021404" cy="2613298"/>
              </a:xfrm>
            </p:grpSpPr>
            <p:sp>
              <p:nvSpPr>
                <p:cNvPr id="265" name="Graphic 2">
                  <a:extLst>
                    <a:ext uri="{FF2B5EF4-FFF2-40B4-BE49-F238E27FC236}">
                      <a16:creationId xmlns:a16="http://schemas.microsoft.com/office/drawing/2014/main" id="{2E5CEE07-8A00-45D0-9C62-5A449B262561}"/>
                    </a:ext>
                  </a:extLst>
                </p:cNvPr>
                <p:cNvSpPr/>
                <p:nvPr/>
              </p:nvSpPr>
              <p:spPr>
                <a:xfrm>
                  <a:off x="-4973573" y="3309481"/>
                  <a:ext cx="1451345" cy="2613298"/>
                </a:xfrm>
                <a:custGeom>
                  <a:avLst/>
                  <a:gdLst>
                    <a:gd name="connsiteX0" fmla="*/ 180882 w 1451345"/>
                    <a:gd name="connsiteY0" fmla="*/ 632582 h 2613298"/>
                    <a:gd name="connsiteX1" fmla="*/ 5382 w 1451345"/>
                    <a:gd name="connsiteY1" fmla="*/ 1980717 h 2613298"/>
                    <a:gd name="connsiteX2" fmla="*/ 555611 w 1451345"/>
                    <a:gd name="connsiteY2" fmla="*/ 2613299 h 2613298"/>
                    <a:gd name="connsiteX3" fmla="*/ 1270505 w 1451345"/>
                    <a:gd name="connsiteY3" fmla="*/ 1980717 h 2613298"/>
                    <a:gd name="connsiteX4" fmla="*/ 1445964 w 1451345"/>
                    <a:gd name="connsiteY4" fmla="*/ 632582 h 2613298"/>
                    <a:gd name="connsiteX5" fmla="*/ 895735 w 1451345"/>
                    <a:gd name="connsiteY5" fmla="*/ 0 h 2613298"/>
                    <a:gd name="connsiteX6" fmla="*/ 180882 w 1451345"/>
                    <a:gd name="connsiteY6" fmla="*/ 632582 h 2613298"/>
                    <a:gd name="connsiteX7" fmla="*/ 1010469 w 1451345"/>
                    <a:gd name="connsiteY7" fmla="*/ 632582 h 2613298"/>
                    <a:gd name="connsiteX8" fmla="*/ 835010 w 1451345"/>
                    <a:gd name="connsiteY8" fmla="*/ 1980717 h 2613298"/>
                    <a:gd name="connsiteX9" fmla="*/ 612340 w 1451345"/>
                    <a:gd name="connsiteY9" fmla="*/ 2177763 h 2613298"/>
                    <a:gd name="connsiteX10" fmla="*/ 440959 w 1451345"/>
                    <a:gd name="connsiteY10" fmla="*/ 1980717 h 2613298"/>
                    <a:gd name="connsiteX11" fmla="*/ 616418 w 1451345"/>
                    <a:gd name="connsiteY11" fmla="*/ 632582 h 2613298"/>
                    <a:gd name="connsiteX12" fmla="*/ 839089 w 1451345"/>
                    <a:gd name="connsiteY12" fmla="*/ 435536 h 2613298"/>
                    <a:gd name="connsiteX13" fmla="*/ 1010469 w 1451345"/>
                    <a:gd name="connsiteY13" fmla="*/ 632582 h 26132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451345" h="2613298">
                      <a:moveTo>
                        <a:pt x="180882" y="632582"/>
                      </a:moveTo>
                      <a:lnTo>
                        <a:pt x="5382" y="1980717"/>
                      </a:lnTo>
                      <a:cubicBezTo>
                        <a:pt x="-40017" y="2329533"/>
                        <a:pt x="206836" y="2613299"/>
                        <a:pt x="555611" y="2613299"/>
                      </a:cubicBezTo>
                      <a:cubicBezTo>
                        <a:pt x="904427" y="2613299"/>
                        <a:pt x="1225106" y="2329533"/>
                        <a:pt x="1270505" y="1980717"/>
                      </a:cubicBezTo>
                      <a:lnTo>
                        <a:pt x="1445964" y="632582"/>
                      </a:lnTo>
                      <a:cubicBezTo>
                        <a:pt x="1491363" y="283766"/>
                        <a:pt x="1244510" y="0"/>
                        <a:pt x="895735" y="0"/>
                      </a:cubicBezTo>
                      <a:cubicBezTo>
                        <a:pt x="546960" y="0"/>
                        <a:pt x="226281" y="283766"/>
                        <a:pt x="180882" y="632582"/>
                      </a:cubicBezTo>
                      <a:close/>
                      <a:moveTo>
                        <a:pt x="1010469" y="632582"/>
                      </a:moveTo>
                      <a:lnTo>
                        <a:pt x="835010" y="1980717"/>
                      </a:lnTo>
                      <a:cubicBezTo>
                        <a:pt x="820880" y="2089354"/>
                        <a:pt x="720976" y="2177763"/>
                        <a:pt x="612340" y="2177763"/>
                      </a:cubicBezTo>
                      <a:cubicBezTo>
                        <a:pt x="503703" y="2177763"/>
                        <a:pt x="426829" y="2089395"/>
                        <a:pt x="440959" y="1980717"/>
                      </a:cubicBezTo>
                      <a:lnTo>
                        <a:pt x="616418" y="632582"/>
                      </a:lnTo>
                      <a:cubicBezTo>
                        <a:pt x="630549" y="523945"/>
                        <a:pt x="730452" y="435536"/>
                        <a:pt x="839089" y="435536"/>
                      </a:cubicBezTo>
                      <a:cubicBezTo>
                        <a:pt x="947725" y="435536"/>
                        <a:pt x="1024599" y="523945"/>
                        <a:pt x="1010469" y="63258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4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ktiv Grotesk Ex SemiBold" panose="020B0804020203020204" pitchFamily="34" charset="0"/>
                  </a:endParaRPr>
                </a:p>
              </p:txBody>
            </p:sp>
            <p:sp>
              <p:nvSpPr>
                <p:cNvPr id="266" name="Graphic 2">
                  <a:extLst>
                    <a:ext uri="{FF2B5EF4-FFF2-40B4-BE49-F238E27FC236}">
                      <a16:creationId xmlns:a16="http://schemas.microsoft.com/office/drawing/2014/main" id="{E2965AFD-52A2-429A-8CD8-46565BA67953}"/>
                    </a:ext>
                  </a:extLst>
                </p:cNvPr>
                <p:cNvSpPr/>
                <p:nvPr/>
              </p:nvSpPr>
              <p:spPr>
                <a:xfrm>
                  <a:off x="-7958946" y="3309522"/>
                  <a:ext cx="1396762" cy="2613216"/>
                </a:xfrm>
                <a:custGeom>
                  <a:avLst/>
                  <a:gdLst>
                    <a:gd name="connsiteX0" fmla="*/ 285298 w 1396762"/>
                    <a:gd name="connsiteY0" fmla="*/ 217727 h 2613216"/>
                    <a:gd name="connsiteX1" fmla="*/ 1861 w 1396762"/>
                    <a:gd name="connsiteY1" fmla="*/ 2395449 h 2613216"/>
                    <a:gd name="connsiteX2" fmla="*/ 191286 w 1396762"/>
                    <a:gd name="connsiteY2" fmla="*/ 2613217 h 2613216"/>
                    <a:gd name="connsiteX3" fmla="*/ 191286 w 1396762"/>
                    <a:gd name="connsiteY3" fmla="*/ 2613217 h 2613216"/>
                    <a:gd name="connsiteX4" fmla="*/ 437397 w 1396762"/>
                    <a:gd name="connsiteY4" fmla="*/ 2395449 h 2613216"/>
                    <a:gd name="connsiteX5" fmla="*/ 550772 w 1396762"/>
                    <a:gd name="connsiteY5" fmla="*/ 1524376 h 2613216"/>
                    <a:gd name="connsiteX6" fmla="*/ 789345 w 1396762"/>
                    <a:gd name="connsiteY6" fmla="*/ 1524376 h 2613216"/>
                    <a:gd name="connsiteX7" fmla="*/ 1035456 w 1396762"/>
                    <a:gd name="connsiteY7" fmla="*/ 1306608 h 2613216"/>
                    <a:gd name="connsiteX8" fmla="*/ 1035456 w 1396762"/>
                    <a:gd name="connsiteY8" fmla="*/ 1306608 h 2613216"/>
                    <a:gd name="connsiteX9" fmla="*/ 846032 w 1396762"/>
                    <a:gd name="connsiteY9" fmla="*/ 1088840 h 2613216"/>
                    <a:gd name="connsiteX10" fmla="*/ 607459 w 1396762"/>
                    <a:gd name="connsiteY10" fmla="*/ 1088840 h 2613216"/>
                    <a:gd name="connsiteX11" fmla="*/ 692490 w 1396762"/>
                    <a:gd name="connsiteY11" fmla="*/ 435536 h 2613216"/>
                    <a:gd name="connsiteX12" fmla="*/ 1148790 w 1396762"/>
                    <a:gd name="connsiteY12" fmla="*/ 435536 h 2613216"/>
                    <a:gd name="connsiteX13" fmla="*/ 1394901 w 1396762"/>
                    <a:gd name="connsiteY13" fmla="*/ 217768 h 2613216"/>
                    <a:gd name="connsiteX14" fmla="*/ 1394901 w 1396762"/>
                    <a:gd name="connsiteY14" fmla="*/ 217768 h 2613216"/>
                    <a:gd name="connsiteX15" fmla="*/ 1205477 w 1396762"/>
                    <a:gd name="connsiteY15" fmla="*/ 0 h 2613216"/>
                    <a:gd name="connsiteX16" fmla="*/ 531409 w 1396762"/>
                    <a:gd name="connsiteY16" fmla="*/ 0 h 2613216"/>
                    <a:gd name="connsiteX17" fmla="*/ 285298 w 1396762"/>
                    <a:gd name="connsiteY17" fmla="*/ 217727 h 2613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396762" h="2613216">
                      <a:moveTo>
                        <a:pt x="285298" y="217727"/>
                      </a:moveTo>
                      <a:lnTo>
                        <a:pt x="1861" y="2395449"/>
                      </a:lnTo>
                      <a:cubicBezTo>
                        <a:pt x="-13794" y="2515703"/>
                        <a:pt x="71031" y="2613217"/>
                        <a:pt x="191286" y="2613217"/>
                      </a:cubicBezTo>
                      <a:lnTo>
                        <a:pt x="191286" y="2613217"/>
                      </a:lnTo>
                      <a:cubicBezTo>
                        <a:pt x="311540" y="2613217"/>
                        <a:pt x="421743" y="2515703"/>
                        <a:pt x="437397" y="2395449"/>
                      </a:cubicBezTo>
                      <a:lnTo>
                        <a:pt x="550772" y="1524376"/>
                      </a:lnTo>
                      <a:lnTo>
                        <a:pt x="789345" y="1524376"/>
                      </a:lnTo>
                      <a:cubicBezTo>
                        <a:pt x="909599" y="1524376"/>
                        <a:pt x="1019801" y="1426863"/>
                        <a:pt x="1035456" y="1306608"/>
                      </a:cubicBezTo>
                      <a:lnTo>
                        <a:pt x="1035456" y="1306608"/>
                      </a:lnTo>
                      <a:cubicBezTo>
                        <a:pt x="1051111" y="1186354"/>
                        <a:pt x="966286" y="1088840"/>
                        <a:pt x="846032" y="1088840"/>
                      </a:cubicBezTo>
                      <a:lnTo>
                        <a:pt x="607459" y="1088840"/>
                      </a:lnTo>
                      <a:lnTo>
                        <a:pt x="692490" y="435536"/>
                      </a:lnTo>
                      <a:lnTo>
                        <a:pt x="1148790" y="435536"/>
                      </a:lnTo>
                      <a:cubicBezTo>
                        <a:pt x="1269044" y="435536"/>
                        <a:pt x="1379247" y="338023"/>
                        <a:pt x="1394901" y="217768"/>
                      </a:cubicBezTo>
                      <a:lnTo>
                        <a:pt x="1394901" y="217768"/>
                      </a:lnTo>
                      <a:cubicBezTo>
                        <a:pt x="1410556" y="97514"/>
                        <a:pt x="1325731" y="0"/>
                        <a:pt x="1205477" y="0"/>
                      </a:cubicBezTo>
                      <a:lnTo>
                        <a:pt x="531409" y="0"/>
                      </a:lnTo>
                      <a:cubicBezTo>
                        <a:pt x="411155" y="-41"/>
                        <a:pt x="300952" y="97472"/>
                        <a:pt x="285298" y="217727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4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ktiv Grotesk Ex SemiBold" panose="020B0804020203020204" pitchFamily="34" charset="0"/>
                  </a:endParaRPr>
                </a:p>
              </p:txBody>
            </p:sp>
            <p:sp>
              <p:nvSpPr>
                <p:cNvPr id="267" name="Graphic 2">
                  <a:extLst>
                    <a:ext uri="{FF2B5EF4-FFF2-40B4-BE49-F238E27FC236}">
                      <a16:creationId xmlns:a16="http://schemas.microsoft.com/office/drawing/2014/main" id="{1611585F-F1BD-49EB-89AB-32B2A618879E}"/>
                    </a:ext>
                  </a:extLst>
                </p:cNvPr>
                <p:cNvSpPr/>
                <p:nvPr/>
              </p:nvSpPr>
              <p:spPr>
                <a:xfrm>
                  <a:off x="-3042032" y="3309481"/>
                  <a:ext cx="2104490" cy="2613257"/>
                </a:xfrm>
                <a:custGeom>
                  <a:avLst/>
                  <a:gdLst>
                    <a:gd name="connsiteX0" fmla="*/ 1915392 w 2104490"/>
                    <a:gd name="connsiteY0" fmla="*/ 0 h 2613257"/>
                    <a:gd name="connsiteX1" fmla="*/ 1914403 w 2104490"/>
                    <a:gd name="connsiteY1" fmla="*/ 0 h 2613257"/>
                    <a:gd name="connsiteX2" fmla="*/ 1678426 w 2104490"/>
                    <a:gd name="connsiteY2" fmla="*/ 180649 h 2613257"/>
                    <a:gd name="connsiteX3" fmla="*/ 1328497 w 2104490"/>
                    <a:gd name="connsiteY3" fmla="*/ 1374625 h 2613257"/>
                    <a:gd name="connsiteX4" fmla="*/ 1295045 w 2104490"/>
                    <a:gd name="connsiteY4" fmla="*/ 206810 h 2613257"/>
                    <a:gd name="connsiteX5" fmla="*/ 1079749 w 2104490"/>
                    <a:gd name="connsiteY5" fmla="*/ 41 h 2613257"/>
                    <a:gd name="connsiteX6" fmla="*/ 1079749 w 2104490"/>
                    <a:gd name="connsiteY6" fmla="*/ 41 h 2613257"/>
                    <a:gd name="connsiteX7" fmla="*/ 810650 w 2104490"/>
                    <a:gd name="connsiteY7" fmla="*/ 206810 h 2613257"/>
                    <a:gd name="connsiteX8" fmla="*/ 473162 w 2104490"/>
                    <a:gd name="connsiteY8" fmla="*/ 1374625 h 2613257"/>
                    <a:gd name="connsiteX9" fmla="*/ 434025 w 2104490"/>
                    <a:gd name="connsiteY9" fmla="*/ 180649 h 2613257"/>
                    <a:gd name="connsiteX10" fmla="*/ 245095 w 2104490"/>
                    <a:gd name="connsiteY10" fmla="*/ 0 h 2613257"/>
                    <a:gd name="connsiteX11" fmla="*/ 245095 w 2104490"/>
                    <a:gd name="connsiteY11" fmla="*/ 0 h 2613257"/>
                    <a:gd name="connsiteX12" fmla="*/ 137 w 2104490"/>
                    <a:gd name="connsiteY12" fmla="*/ 250479 h 2613257"/>
                    <a:gd name="connsiteX13" fmla="*/ 76599 w 2104490"/>
                    <a:gd name="connsiteY13" fmla="*/ 2385438 h 2613257"/>
                    <a:gd name="connsiteX14" fmla="*/ 315707 w 2104490"/>
                    <a:gd name="connsiteY14" fmla="*/ 2613258 h 2613257"/>
                    <a:gd name="connsiteX15" fmla="*/ 315707 w 2104490"/>
                    <a:gd name="connsiteY15" fmla="*/ 2613258 h 2613257"/>
                    <a:gd name="connsiteX16" fmla="*/ 613274 w 2104490"/>
                    <a:gd name="connsiteY16" fmla="*/ 2388198 h 2613257"/>
                    <a:gd name="connsiteX17" fmla="*/ 883527 w 2104490"/>
                    <a:gd name="connsiteY17" fmla="*/ 1507238 h 2613257"/>
                    <a:gd name="connsiteX18" fmla="*/ 932840 w 2104490"/>
                    <a:gd name="connsiteY18" fmla="*/ 2390629 h 2613257"/>
                    <a:gd name="connsiteX19" fmla="*/ 1171701 w 2104490"/>
                    <a:gd name="connsiteY19" fmla="*/ 2613258 h 2613257"/>
                    <a:gd name="connsiteX20" fmla="*/ 1172896 w 2104490"/>
                    <a:gd name="connsiteY20" fmla="*/ 2613258 h 2613257"/>
                    <a:gd name="connsiteX21" fmla="*/ 1471616 w 2104490"/>
                    <a:gd name="connsiteY21" fmla="*/ 2384367 h 2613257"/>
                    <a:gd name="connsiteX22" fmla="*/ 2095300 w 2104490"/>
                    <a:gd name="connsiteY22" fmla="*/ 249655 h 2613257"/>
                    <a:gd name="connsiteX23" fmla="*/ 1915392 w 2104490"/>
                    <a:gd name="connsiteY23" fmla="*/ 0 h 2613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04490" h="2613257">
                      <a:moveTo>
                        <a:pt x="1915392" y="0"/>
                      </a:moveTo>
                      <a:lnTo>
                        <a:pt x="1914403" y="0"/>
                      </a:lnTo>
                      <a:cubicBezTo>
                        <a:pt x="1808897" y="0"/>
                        <a:pt x="1708953" y="76503"/>
                        <a:pt x="1678426" y="180649"/>
                      </a:cubicBezTo>
                      <a:lnTo>
                        <a:pt x="1328497" y="1374625"/>
                      </a:lnTo>
                      <a:lnTo>
                        <a:pt x="1295045" y="206810"/>
                      </a:lnTo>
                      <a:cubicBezTo>
                        <a:pt x="1291626" y="87709"/>
                        <a:pt x="1200333" y="41"/>
                        <a:pt x="1079749" y="41"/>
                      </a:cubicBezTo>
                      <a:lnTo>
                        <a:pt x="1079749" y="41"/>
                      </a:lnTo>
                      <a:cubicBezTo>
                        <a:pt x="959165" y="41"/>
                        <a:pt x="845049" y="87709"/>
                        <a:pt x="810650" y="206810"/>
                      </a:cubicBezTo>
                      <a:lnTo>
                        <a:pt x="473162" y="1374625"/>
                      </a:lnTo>
                      <a:lnTo>
                        <a:pt x="434025" y="180649"/>
                      </a:lnTo>
                      <a:cubicBezTo>
                        <a:pt x="430606" y="76503"/>
                        <a:pt x="350601" y="0"/>
                        <a:pt x="245095" y="0"/>
                      </a:cubicBezTo>
                      <a:lnTo>
                        <a:pt x="245095" y="0"/>
                      </a:lnTo>
                      <a:cubicBezTo>
                        <a:pt x="112152" y="0"/>
                        <a:pt x="-4560" y="119348"/>
                        <a:pt x="137" y="250479"/>
                      </a:cubicBezTo>
                      <a:lnTo>
                        <a:pt x="76599" y="2385438"/>
                      </a:lnTo>
                      <a:cubicBezTo>
                        <a:pt x="81295" y="2516898"/>
                        <a:pt x="182476" y="2613258"/>
                        <a:pt x="315707" y="2613258"/>
                      </a:cubicBezTo>
                      <a:lnTo>
                        <a:pt x="315707" y="2613258"/>
                      </a:lnTo>
                      <a:cubicBezTo>
                        <a:pt x="447909" y="2613258"/>
                        <a:pt x="573354" y="2518381"/>
                        <a:pt x="613274" y="2388198"/>
                      </a:cubicBezTo>
                      <a:lnTo>
                        <a:pt x="883527" y="1507238"/>
                      </a:lnTo>
                      <a:lnTo>
                        <a:pt x="932840" y="2390629"/>
                      </a:lnTo>
                      <a:cubicBezTo>
                        <a:pt x="940050" y="2519658"/>
                        <a:pt x="1040447" y="2613258"/>
                        <a:pt x="1171701" y="2613258"/>
                      </a:cubicBezTo>
                      <a:lnTo>
                        <a:pt x="1172896" y="2613258"/>
                      </a:lnTo>
                      <a:cubicBezTo>
                        <a:pt x="1306540" y="2613258"/>
                        <a:pt x="1433056" y="2516321"/>
                        <a:pt x="1471616" y="2384367"/>
                      </a:cubicBezTo>
                      <a:lnTo>
                        <a:pt x="2095300" y="249655"/>
                      </a:lnTo>
                      <a:cubicBezTo>
                        <a:pt x="2133613" y="118771"/>
                        <a:pt x="2048006" y="0"/>
                        <a:pt x="191539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4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ktiv Grotesk Ex SemiBold" panose="020B0804020203020204" pitchFamily="34" charset="0"/>
                  </a:endParaRPr>
                </a:p>
              </p:txBody>
            </p:sp>
            <p:sp>
              <p:nvSpPr>
                <p:cNvPr id="268" name="Graphic 2">
                  <a:extLst>
                    <a:ext uri="{FF2B5EF4-FFF2-40B4-BE49-F238E27FC236}">
                      <a16:creationId xmlns:a16="http://schemas.microsoft.com/office/drawing/2014/main" id="{E6A496DA-8FAF-4A33-B309-53D0C2114504}"/>
                    </a:ext>
                  </a:extLst>
                </p:cNvPr>
                <p:cNvSpPr/>
                <p:nvPr/>
              </p:nvSpPr>
              <p:spPr>
                <a:xfrm>
                  <a:off x="-6347767" y="3309481"/>
                  <a:ext cx="1113326" cy="2613257"/>
                </a:xfrm>
                <a:custGeom>
                  <a:avLst/>
                  <a:gdLst>
                    <a:gd name="connsiteX0" fmla="*/ 531409 w 1113326"/>
                    <a:gd name="connsiteY0" fmla="*/ 0 h 2613257"/>
                    <a:gd name="connsiteX1" fmla="*/ 531409 w 1113326"/>
                    <a:gd name="connsiteY1" fmla="*/ 0 h 2613257"/>
                    <a:gd name="connsiteX2" fmla="*/ 285298 w 1113326"/>
                    <a:gd name="connsiteY2" fmla="*/ 217768 h 2613257"/>
                    <a:gd name="connsiteX3" fmla="*/ 1861 w 1113326"/>
                    <a:gd name="connsiteY3" fmla="*/ 2395490 h 2613257"/>
                    <a:gd name="connsiteX4" fmla="*/ 191286 w 1113326"/>
                    <a:gd name="connsiteY4" fmla="*/ 2613258 h 2613257"/>
                    <a:gd name="connsiteX5" fmla="*/ 865353 w 1113326"/>
                    <a:gd name="connsiteY5" fmla="*/ 2613258 h 2613257"/>
                    <a:gd name="connsiteX6" fmla="*/ 1111465 w 1113326"/>
                    <a:gd name="connsiteY6" fmla="*/ 2395490 h 2613257"/>
                    <a:gd name="connsiteX7" fmla="*/ 1111465 w 1113326"/>
                    <a:gd name="connsiteY7" fmla="*/ 2395490 h 2613257"/>
                    <a:gd name="connsiteX8" fmla="*/ 922041 w 1113326"/>
                    <a:gd name="connsiteY8" fmla="*/ 2177722 h 2613257"/>
                    <a:gd name="connsiteX9" fmla="*/ 465741 w 1113326"/>
                    <a:gd name="connsiteY9" fmla="*/ 2177722 h 2613257"/>
                    <a:gd name="connsiteX10" fmla="*/ 720834 w 1113326"/>
                    <a:gd name="connsiteY10" fmla="*/ 217768 h 2613257"/>
                    <a:gd name="connsiteX11" fmla="*/ 531409 w 1113326"/>
                    <a:gd name="connsiteY11" fmla="*/ 0 h 2613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13326" h="2613257">
                      <a:moveTo>
                        <a:pt x="531409" y="0"/>
                      </a:moveTo>
                      <a:lnTo>
                        <a:pt x="531409" y="0"/>
                      </a:lnTo>
                      <a:cubicBezTo>
                        <a:pt x="411155" y="0"/>
                        <a:pt x="300952" y="97514"/>
                        <a:pt x="285298" y="217768"/>
                      </a:cubicBezTo>
                      <a:lnTo>
                        <a:pt x="1861" y="2395490"/>
                      </a:lnTo>
                      <a:cubicBezTo>
                        <a:pt x="-13794" y="2515744"/>
                        <a:pt x="71031" y="2613258"/>
                        <a:pt x="191286" y="2613258"/>
                      </a:cubicBezTo>
                      <a:lnTo>
                        <a:pt x="865353" y="2613258"/>
                      </a:lnTo>
                      <a:cubicBezTo>
                        <a:pt x="985608" y="2613258"/>
                        <a:pt x="1095810" y="2515744"/>
                        <a:pt x="1111465" y="2395490"/>
                      </a:cubicBezTo>
                      <a:lnTo>
                        <a:pt x="1111465" y="2395490"/>
                      </a:lnTo>
                      <a:cubicBezTo>
                        <a:pt x="1127120" y="2275235"/>
                        <a:pt x="1042295" y="2177722"/>
                        <a:pt x="922041" y="2177722"/>
                      </a:cubicBezTo>
                      <a:lnTo>
                        <a:pt x="465741" y="2177722"/>
                      </a:lnTo>
                      <a:lnTo>
                        <a:pt x="720834" y="217768"/>
                      </a:lnTo>
                      <a:cubicBezTo>
                        <a:pt x="736530" y="97514"/>
                        <a:pt x="651705" y="0"/>
                        <a:pt x="53140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4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ktiv Grotesk Ex SemiBold" panose="020B0804020203020204" pitchFamily="34" charset="0"/>
                  </a:endParaRPr>
                </a:p>
              </p:txBody>
            </p:sp>
          </p:grpSp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D58A7E9F-F5A7-4F71-AE34-6D76FA0E8378}"/>
                  </a:ext>
                </a:extLst>
              </p:cNvPr>
              <p:cNvGrpSpPr/>
              <p:nvPr/>
            </p:nvGrpSpPr>
            <p:grpSpPr>
              <a:xfrm>
                <a:off x="-8031700" y="3148936"/>
                <a:ext cx="7021405" cy="2613299"/>
                <a:chOff x="-8031700" y="3148936"/>
                <a:chExt cx="7021405" cy="2613299"/>
              </a:xfrm>
              <a:solidFill>
                <a:srgbClr val="019EE2"/>
              </a:solidFill>
            </p:grpSpPr>
            <p:sp>
              <p:nvSpPr>
                <p:cNvPr id="261" name="Graphic 2">
                  <a:extLst>
                    <a:ext uri="{FF2B5EF4-FFF2-40B4-BE49-F238E27FC236}">
                      <a16:creationId xmlns:a16="http://schemas.microsoft.com/office/drawing/2014/main" id="{77D9970B-8B5A-47BC-84A7-643A704C1629}"/>
                    </a:ext>
                  </a:extLst>
                </p:cNvPr>
                <p:cNvSpPr/>
                <p:nvPr/>
              </p:nvSpPr>
              <p:spPr>
                <a:xfrm>
                  <a:off x="-5046286" y="3148936"/>
                  <a:ext cx="1451345" cy="2613299"/>
                </a:xfrm>
                <a:custGeom>
                  <a:avLst/>
                  <a:gdLst>
                    <a:gd name="connsiteX0" fmla="*/ 180841 w 1451345"/>
                    <a:gd name="connsiteY0" fmla="*/ 632582 h 2613299"/>
                    <a:gd name="connsiteX1" fmla="*/ 5382 w 1451345"/>
                    <a:gd name="connsiteY1" fmla="*/ 1980717 h 2613299"/>
                    <a:gd name="connsiteX2" fmla="*/ 555611 w 1451345"/>
                    <a:gd name="connsiteY2" fmla="*/ 2613299 h 2613299"/>
                    <a:gd name="connsiteX3" fmla="*/ 1270505 w 1451345"/>
                    <a:gd name="connsiteY3" fmla="*/ 1980717 h 2613299"/>
                    <a:gd name="connsiteX4" fmla="*/ 1445964 w 1451345"/>
                    <a:gd name="connsiteY4" fmla="*/ 632582 h 2613299"/>
                    <a:gd name="connsiteX5" fmla="*/ 895735 w 1451345"/>
                    <a:gd name="connsiteY5" fmla="*/ 0 h 2613299"/>
                    <a:gd name="connsiteX6" fmla="*/ 180841 w 1451345"/>
                    <a:gd name="connsiteY6" fmla="*/ 632582 h 2613299"/>
                    <a:gd name="connsiteX7" fmla="*/ 1010428 w 1451345"/>
                    <a:gd name="connsiteY7" fmla="*/ 632582 h 2613299"/>
                    <a:gd name="connsiteX8" fmla="*/ 834969 w 1451345"/>
                    <a:gd name="connsiteY8" fmla="*/ 1980717 h 2613299"/>
                    <a:gd name="connsiteX9" fmla="*/ 612298 w 1451345"/>
                    <a:gd name="connsiteY9" fmla="*/ 2177763 h 2613299"/>
                    <a:gd name="connsiteX10" fmla="*/ 440918 w 1451345"/>
                    <a:gd name="connsiteY10" fmla="*/ 1980717 h 2613299"/>
                    <a:gd name="connsiteX11" fmla="*/ 616377 w 1451345"/>
                    <a:gd name="connsiteY11" fmla="*/ 632582 h 2613299"/>
                    <a:gd name="connsiteX12" fmla="*/ 839048 w 1451345"/>
                    <a:gd name="connsiteY12" fmla="*/ 435536 h 2613299"/>
                    <a:gd name="connsiteX13" fmla="*/ 1010428 w 1451345"/>
                    <a:gd name="connsiteY13" fmla="*/ 632582 h 26132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451345" h="2613299">
                      <a:moveTo>
                        <a:pt x="180841" y="632582"/>
                      </a:moveTo>
                      <a:lnTo>
                        <a:pt x="5382" y="1980717"/>
                      </a:lnTo>
                      <a:cubicBezTo>
                        <a:pt x="-40017" y="2329533"/>
                        <a:pt x="206836" y="2613299"/>
                        <a:pt x="555611" y="2613299"/>
                      </a:cubicBezTo>
                      <a:cubicBezTo>
                        <a:pt x="904386" y="2613299"/>
                        <a:pt x="1225106" y="2329533"/>
                        <a:pt x="1270505" y="1980717"/>
                      </a:cubicBezTo>
                      <a:lnTo>
                        <a:pt x="1445964" y="632582"/>
                      </a:lnTo>
                      <a:cubicBezTo>
                        <a:pt x="1491363" y="283766"/>
                        <a:pt x="1244510" y="0"/>
                        <a:pt x="895735" y="0"/>
                      </a:cubicBezTo>
                      <a:cubicBezTo>
                        <a:pt x="546960" y="0"/>
                        <a:pt x="226240" y="283766"/>
                        <a:pt x="180841" y="632582"/>
                      </a:cubicBezTo>
                      <a:close/>
                      <a:moveTo>
                        <a:pt x="1010428" y="632582"/>
                      </a:moveTo>
                      <a:lnTo>
                        <a:pt x="834969" y="1980717"/>
                      </a:lnTo>
                      <a:cubicBezTo>
                        <a:pt x="820838" y="2089354"/>
                        <a:pt x="720935" y="2177763"/>
                        <a:pt x="612298" y="2177763"/>
                      </a:cubicBezTo>
                      <a:cubicBezTo>
                        <a:pt x="503662" y="2177763"/>
                        <a:pt x="426788" y="2089395"/>
                        <a:pt x="440918" y="1980717"/>
                      </a:cubicBezTo>
                      <a:lnTo>
                        <a:pt x="616377" y="632582"/>
                      </a:lnTo>
                      <a:cubicBezTo>
                        <a:pt x="630508" y="523945"/>
                        <a:pt x="730411" y="435536"/>
                        <a:pt x="839048" y="435536"/>
                      </a:cubicBezTo>
                      <a:cubicBezTo>
                        <a:pt x="947684" y="435536"/>
                        <a:pt x="1024558" y="523945"/>
                        <a:pt x="1010428" y="63258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4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ktiv Grotesk Ex SemiBold" panose="020B0804020203020204" pitchFamily="34" charset="0"/>
                  </a:endParaRPr>
                </a:p>
              </p:txBody>
            </p:sp>
            <p:sp>
              <p:nvSpPr>
                <p:cNvPr id="262" name="Graphic 2">
                  <a:extLst>
                    <a:ext uri="{FF2B5EF4-FFF2-40B4-BE49-F238E27FC236}">
                      <a16:creationId xmlns:a16="http://schemas.microsoft.com/office/drawing/2014/main" id="{482598CC-CC8A-4DE7-8007-95455A93EAA7}"/>
                    </a:ext>
                  </a:extLst>
                </p:cNvPr>
                <p:cNvSpPr/>
                <p:nvPr/>
              </p:nvSpPr>
              <p:spPr>
                <a:xfrm>
                  <a:off x="-8031700" y="3148977"/>
                  <a:ext cx="1396762" cy="2613216"/>
                </a:xfrm>
                <a:custGeom>
                  <a:avLst/>
                  <a:gdLst>
                    <a:gd name="connsiteX0" fmla="*/ 285298 w 1396762"/>
                    <a:gd name="connsiteY0" fmla="*/ 217727 h 2613216"/>
                    <a:gd name="connsiteX1" fmla="*/ 1861 w 1396762"/>
                    <a:gd name="connsiteY1" fmla="*/ 2395449 h 2613216"/>
                    <a:gd name="connsiteX2" fmla="*/ 191286 w 1396762"/>
                    <a:gd name="connsiteY2" fmla="*/ 2613217 h 2613216"/>
                    <a:gd name="connsiteX3" fmla="*/ 191286 w 1396762"/>
                    <a:gd name="connsiteY3" fmla="*/ 2613217 h 2613216"/>
                    <a:gd name="connsiteX4" fmla="*/ 437397 w 1396762"/>
                    <a:gd name="connsiteY4" fmla="*/ 2395449 h 2613216"/>
                    <a:gd name="connsiteX5" fmla="*/ 550772 w 1396762"/>
                    <a:gd name="connsiteY5" fmla="*/ 1524376 h 2613216"/>
                    <a:gd name="connsiteX6" fmla="*/ 789345 w 1396762"/>
                    <a:gd name="connsiteY6" fmla="*/ 1524376 h 2613216"/>
                    <a:gd name="connsiteX7" fmla="*/ 1035456 w 1396762"/>
                    <a:gd name="connsiteY7" fmla="*/ 1306608 h 2613216"/>
                    <a:gd name="connsiteX8" fmla="*/ 1035456 w 1396762"/>
                    <a:gd name="connsiteY8" fmla="*/ 1306608 h 2613216"/>
                    <a:gd name="connsiteX9" fmla="*/ 846032 w 1396762"/>
                    <a:gd name="connsiteY9" fmla="*/ 1088840 h 2613216"/>
                    <a:gd name="connsiteX10" fmla="*/ 607459 w 1396762"/>
                    <a:gd name="connsiteY10" fmla="*/ 1088840 h 2613216"/>
                    <a:gd name="connsiteX11" fmla="*/ 692490 w 1396762"/>
                    <a:gd name="connsiteY11" fmla="*/ 435536 h 2613216"/>
                    <a:gd name="connsiteX12" fmla="*/ 1148790 w 1396762"/>
                    <a:gd name="connsiteY12" fmla="*/ 435536 h 2613216"/>
                    <a:gd name="connsiteX13" fmla="*/ 1394901 w 1396762"/>
                    <a:gd name="connsiteY13" fmla="*/ 217768 h 2613216"/>
                    <a:gd name="connsiteX14" fmla="*/ 1394901 w 1396762"/>
                    <a:gd name="connsiteY14" fmla="*/ 217768 h 2613216"/>
                    <a:gd name="connsiteX15" fmla="*/ 1205477 w 1396762"/>
                    <a:gd name="connsiteY15" fmla="*/ 0 h 2613216"/>
                    <a:gd name="connsiteX16" fmla="*/ 531409 w 1396762"/>
                    <a:gd name="connsiteY16" fmla="*/ 0 h 2613216"/>
                    <a:gd name="connsiteX17" fmla="*/ 285298 w 1396762"/>
                    <a:gd name="connsiteY17" fmla="*/ 217727 h 2613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396762" h="2613216">
                      <a:moveTo>
                        <a:pt x="285298" y="217727"/>
                      </a:moveTo>
                      <a:lnTo>
                        <a:pt x="1861" y="2395449"/>
                      </a:lnTo>
                      <a:cubicBezTo>
                        <a:pt x="-13794" y="2515703"/>
                        <a:pt x="71031" y="2613217"/>
                        <a:pt x="191286" y="2613217"/>
                      </a:cubicBezTo>
                      <a:lnTo>
                        <a:pt x="191286" y="2613217"/>
                      </a:lnTo>
                      <a:cubicBezTo>
                        <a:pt x="311540" y="2613217"/>
                        <a:pt x="421743" y="2515703"/>
                        <a:pt x="437397" y="2395449"/>
                      </a:cubicBezTo>
                      <a:lnTo>
                        <a:pt x="550772" y="1524376"/>
                      </a:lnTo>
                      <a:lnTo>
                        <a:pt x="789345" y="1524376"/>
                      </a:lnTo>
                      <a:cubicBezTo>
                        <a:pt x="909599" y="1524376"/>
                        <a:pt x="1019801" y="1426863"/>
                        <a:pt x="1035456" y="1306608"/>
                      </a:cubicBezTo>
                      <a:lnTo>
                        <a:pt x="1035456" y="1306608"/>
                      </a:lnTo>
                      <a:cubicBezTo>
                        <a:pt x="1051111" y="1186354"/>
                        <a:pt x="966286" y="1088840"/>
                        <a:pt x="846032" y="1088840"/>
                      </a:cubicBezTo>
                      <a:lnTo>
                        <a:pt x="607459" y="1088840"/>
                      </a:lnTo>
                      <a:lnTo>
                        <a:pt x="692490" y="435536"/>
                      </a:lnTo>
                      <a:lnTo>
                        <a:pt x="1148790" y="435536"/>
                      </a:lnTo>
                      <a:cubicBezTo>
                        <a:pt x="1269044" y="435536"/>
                        <a:pt x="1379247" y="338023"/>
                        <a:pt x="1394901" y="217768"/>
                      </a:cubicBezTo>
                      <a:lnTo>
                        <a:pt x="1394901" y="217768"/>
                      </a:lnTo>
                      <a:cubicBezTo>
                        <a:pt x="1410556" y="97514"/>
                        <a:pt x="1325731" y="0"/>
                        <a:pt x="1205477" y="0"/>
                      </a:cubicBezTo>
                      <a:lnTo>
                        <a:pt x="531409" y="0"/>
                      </a:lnTo>
                      <a:cubicBezTo>
                        <a:pt x="411155" y="-41"/>
                        <a:pt x="300953" y="97472"/>
                        <a:pt x="285298" y="2177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4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ktiv Grotesk Ex SemiBold" panose="020B0804020203020204" pitchFamily="34" charset="0"/>
                  </a:endParaRPr>
                </a:p>
              </p:txBody>
            </p:sp>
            <p:sp>
              <p:nvSpPr>
                <p:cNvPr id="263" name="Graphic 2">
                  <a:extLst>
                    <a:ext uri="{FF2B5EF4-FFF2-40B4-BE49-F238E27FC236}">
                      <a16:creationId xmlns:a16="http://schemas.microsoft.com/office/drawing/2014/main" id="{04CCBF2C-24EE-4835-8981-A790F1221137}"/>
                    </a:ext>
                  </a:extLst>
                </p:cNvPr>
                <p:cNvSpPr/>
                <p:nvPr/>
              </p:nvSpPr>
              <p:spPr>
                <a:xfrm>
                  <a:off x="-3114786" y="3148936"/>
                  <a:ext cx="2104491" cy="2613257"/>
                </a:xfrm>
                <a:custGeom>
                  <a:avLst/>
                  <a:gdLst>
                    <a:gd name="connsiteX0" fmla="*/ 1915392 w 2104491"/>
                    <a:gd name="connsiteY0" fmla="*/ 0 h 2613257"/>
                    <a:gd name="connsiteX1" fmla="*/ 1914403 w 2104491"/>
                    <a:gd name="connsiteY1" fmla="*/ 0 h 2613257"/>
                    <a:gd name="connsiteX2" fmla="*/ 1678426 w 2104491"/>
                    <a:gd name="connsiteY2" fmla="*/ 180649 h 2613257"/>
                    <a:gd name="connsiteX3" fmla="*/ 1328498 w 2104491"/>
                    <a:gd name="connsiteY3" fmla="*/ 1374625 h 2613257"/>
                    <a:gd name="connsiteX4" fmla="*/ 1295046 w 2104491"/>
                    <a:gd name="connsiteY4" fmla="*/ 206810 h 2613257"/>
                    <a:gd name="connsiteX5" fmla="*/ 1079750 w 2104491"/>
                    <a:gd name="connsiteY5" fmla="*/ 41 h 2613257"/>
                    <a:gd name="connsiteX6" fmla="*/ 1079750 w 2104491"/>
                    <a:gd name="connsiteY6" fmla="*/ 41 h 2613257"/>
                    <a:gd name="connsiteX7" fmla="*/ 810650 w 2104491"/>
                    <a:gd name="connsiteY7" fmla="*/ 206810 h 2613257"/>
                    <a:gd name="connsiteX8" fmla="*/ 473163 w 2104491"/>
                    <a:gd name="connsiteY8" fmla="*/ 1374625 h 2613257"/>
                    <a:gd name="connsiteX9" fmla="*/ 434026 w 2104491"/>
                    <a:gd name="connsiteY9" fmla="*/ 180649 h 2613257"/>
                    <a:gd name="connsiteX10" fmla="*/ 245095 w 2104491"/>
                    <a:gd name="connsiteY10" fmla="*/ 0 h 2613257"/>
                    <a:gd name="connsiteX11" fmla="*/ 245095 w 2104491"/>
                    <a:gd name="connsiteY11" fmla="*/ 0 h 2613257"/>
                    <a:gd name="connsiteX12" fmla="*/ 137 w 2104491"/>
                    <a:gd name="connsiteY12" fmla="*/ 250479 h 2613257"/>
                    <a:gd name="connsiteX13" fmla="*/ 76599 w 2104491"/>
                    <a:gd name="connsiteY13" fmla="*/ 2385438 h 2613257"/>
                    <a:gd name="connsiteX14" fmla="*/ 315707 w 2104491"/>
                    <a:gd name="connsiteY14" fmla="*/ 2613258 h 2613257"/>
                    <a:gd name="connsiteX15" fmla="*/ 315707 w 2104491"/>
                    <a:gd name="connsiteY15" fmla="*/ 2613258 h 2613257"/>
                    <a:gd name="connsiteX16" fmla="*/ 613274 w 2104491"/>
                    <a:gd name="connsiteY16" fmla="*/ 2388198 h 2613257"/>
                    <a:gd name="connsiteX17" fmla="*/ 883528 w 2104491"/>
                    <a:gd name="connsiteY17" fmla="*/ 1507238 h 2613257"/>
                    <a:gd name="connsiteX18" fmla="*/ 932840 w 2104491"/>
                    <a:gd name="connsiteY18" fmla="*/ 2390629 h 2613257"/>
                    <a:gd name="connsiteX19" fmla="*/ 1171701 w 2104491"/>
                    <a:gd name="connsiteY19" fmla="*/ 2613258 h 2613257"/>
                    <a:gd name="connsiteX20" fmla="*/ 1172896 w 2104491"/>
                    <a:gd name="connsiteY20" fmla="*/ 2613258 h 2613257"/>
                    <a:gd name="connsiteX21" fmla="*/ 1471617 w 2104491"/>
                    <a:gd name="connsiteY21" fmla="*/ 2384367 h 2613257"/>
                    <a:gd name="connsiteX22" fmla="*/ 2095300 w 2104491"/>
                    <a:gd name="connsiteY22" fmla="*/ 249655 h 2613257"/>
                    <a:gd name="connsiteX23" fmla="*/ 1915392 w 2104491"/>
                    <a:gd name="connsiteY23" fmla="*/ 0 h 2613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04491" h="2613257">
                      <a:moveTo>
                        <a:pt x="1915392" y="0"/>
                      </a:moveTo>
                      <a:lnTo>
                        <a:pt x="1914403" y="0"/>
                      </a:lnTo>
                      <a:cubicBezTo>
                        <a:pt x="1808898" y="0"/>
                        <a:pt x="1708953" y="76503"/>
                        <a:pt x="1678426" y="180649"/>
                      </a:cubicBezTo>
                      <a:lnTo>
                        <a:pt x="1328498" y="1374625"/>
                      </a:lnTo>
                      <a:lnTo>
                        <a:pt x="1295046" y="206810"/>
                      </a:lnTo>
                      <a:cubicBezTo>
                        <a:pt x="1291626" y="87709"/>
                        <a:pt x="1200374" y="41"/>
                        <a:pt x="1079750" y="41"/>
                      </a:cubicBezTo>
                      <a:lnTo>
                        <a:pt x="1079750" y="41"/>
                      </a:lnTo>
                      <a:cubicBezTo>
                        <a:pt x="959165" y="41"/>
                        <a:pt x="845049" y="87709"/>
                        <a:pt x="810650" y="206810"/>
                      </a:cubicBezTo>
                      <a:lnTo>
                        <a:pt x="473163" y="1374625"/>
                      </a:lnTo>
                      <a:lnTo>
                        <a:pt x="434026" y="180649"/>
                      </a:lnTo>
                      <a:cubicBezTo>
                        <a:pt x="430606" y="76503"/>
                        <a:pt x="350601" y="0"/>
                        <a:pt x="245095" y="0"/>
                      </a:cubicBezTo>
                      <a:lnTo>
                        <a:pt x="245095" y="0"/>
                      </a:lnTo>
                      <a:cubicBezTo>
                        <a:pt x="112152" y="0"/>
                        <a:pt x="-4560" y="119348"/>
                        <a:pt x="137" y="250479"/>
                      </a:cubicBezTo>
                      <a:lnTo>
                        <a:pt x="76599" y="2385438"/>
                      </a:lnTo>
                      <a:cubicBezTo>
                        <a:pt x="81296" y="2516898"/>
                        <a:pt x="182476" y="2613258"/>
                        <a:pt x="315707" y="2613258"/>
                      </a:cubicBezTo>
                      <a:lnTo>
                        <a:pt x="315707" y="2613258"/>
                      </a:lnTo>
                      <a:cubicBezTo>
                        <a:pt x="447909" y="2613258"/>
                        <a:pt x="573354" y="2518381"/>
                        <a:pt x="613274" y="2388198"/>
                      </a:cubicBezTo>
                      <a:lnTo>
                        <a:pt x="883528" y="1507238"/>
                      </a:lnTo>
                      <a:lnTo>
                        <a:pt x="932840" y="2390629"/>
                      </a:lnTo>
                      <a:cubicBezTo>
                        <a:pt x="940050" y="2519658"/>
                        <a:pt x="1040447" y="2613258"/>
                        <a:pt x="1171701" y="2613258"/>
                      </a:cubicBezTo>
                      <a:lnTo>
                        <a:pt x="1172896" y="2613258"/>
                      </a:lnTo>
                      <a:cubicBezTo>
                        <a:pt x="1306540" y="2613258"/>
                        <a:pt x="1433056" y="2516321"/>
                        <a:pt x="1471617" y="2384367"/>
                      </a:cubicBezTo>
                      <a:lnTo>
                        <a:pt x="2095300" y="249655"/>
                      </a:lnTo>
                      <a:cubicBezTo>
                        <a:pt x="2133613" y="118771"/>
                        <a:pt x="2048006" y="0"/>
                        <a:pt x="191539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4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ktiv Grotesk Ex SemiBold" panose="020B0804020203020204" pitchFamily="34" charset="0"/>
                  </a:endParaRPr>
                </a:p>
              </p:txBody>
            </p:sp>
            <p:sp>
              <p:nvSpPr>
                <p:cNvPr id="264" name="Graphic 2">
                  <a:extLst>
                    <a:ext uri="{FF2B5EF4-FFF2-40B4-BE49-F238E27FC236}">
                      <a16:creationId xmlns:a16="http://schemas.microsoft.com/office/drawing/2014/main" id="{4A5D0F05-95E9-4847-BDCE-C2873C72F647}"/>
                    </a:ext>
                  </a:extLst>
                </p:cNvPr>
                <p:cNvSpPr/>
                <p:nvPr/>
              </p:nvSpPr>
              <p:spPr>
                <a:xfrm>
                  <a:off x="-6420521" y="3148936"/>
                  <a:ext cx="1113326" cy="2613257"/>
                </a:xfrm>
                <a:custGeom>
                  <a:avLst/>
                  <a:gdLst>
                    <a:gd name="connsiteX0" fmla="*/ 531409 w 1113326"/>
                    <a:gd name="connsiteY0" fmla="*/ 0 h 2613257"/>
                    <a:gd name="connsiteX1" fmla="*/ 531409 w 1113326"/>
                    <a:gd name="connsiteY1" fmla="*/ 0 h 2613257"/>
                    <a:gd name="connsiteX2" fmla="*/ 285298 w 1113326"/>
                    <a:gd name="connsiteY2" fmla="*/ 217768 h 2613257"/>
                    <a:gd name="connsiteX3" fmla="*/ 1861 w 1113326"/>
                    <a:gd name="connsiteY3" fmla="*/ 2395490 h 2613257"/>
                    <a:gd name="connsiteX4" fmla="*/ 191286 w 1113326"/>
                    <a:gd name="connsiteY4" fmla="*/ 2613258 h 2613257"/>
                    <a:gd name="connsiteX5" fmla="*/ 865353 w 1113326"/>
                    <a:gd name="connsiteY5" fmla="*/ 2613258 h 2613257"/>
                    <a:gd name="connsiteX6" fmla="*/ 1111465 w 1113326"/>
                    <a:gd name="connsiteY6" fmla="*/ 2395490 h 2613257"/>
                    <a:gd name="connsiteX7" fmla="*/ 1111465 w 1113326"/>
                    <a:gd name="connsiteY7" fmla="*/ 2395490 h 2613257"/>
                    <a:gd name="connsiteX8" fmla="*/ 922041 w 1113326"/>
                    <a:gd name="connsiteY8" fmla="*/ 2177722 h 2613257"/>
                    <a:gd name="connsiteX9" fmla="*/ 465741 w 1113326"/>
                    <a:gd name="connsiteY9" fmla="*/ 2177722 h 2613257"/>
                    <a:gd name="connsiteX10" fmla="*/ 720834 w 1113326"/>
                    <a:gd name="connsiteY10" fmla="*/ 217768 h 2613257"/>
                    <a:gd name="connsiteX11" fmla="*/ 531409 w 1113326"/>
                    <a:gd name="connsiteY11" fmla="*/ 0 h 2613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13326" h="2613257">
                      <a:moveTo>
                        <a:pt x="531409" y="0"/>
                      </a:moveTo>
                      <a:lnTo>
                        <a:pt x="531409" y="0"/>
                      </a:lnTo>
                      <a:cubicBezTo>
                        <a:pt x="411155" y="0"/>
                        <a:pt x="300953" y="97514"/>
                        <a:pt x="285298" y="217768"/>
                      </a:cubicBezTo>
                      <a:lnTo>
                        <a:pt x="1861" y="2395490"/>
                      </a:lnTo>
                      <a:cubicBezTo>
                        <a:pt x="-13794" y="2515744"/>
                        <a:pt x="71031" y="2613258"/>
                        <a:pt x="191286" y="2613258"/>
                      </a:cubicBezTo>
                      <a:lnTo>
                        <a:pt x="865353" y="2613258"/>
                      </a:lnTo>
                      <a:cubicBezTo>
                        <a:pt x="985608" y="2613258"/>
                        <a:pt x="1095810" y="2515744"/>
                        <a:pt x="1111465" y="2395490"/>
                      </a:cubicBezTo>
                      <a:lnTo>
                        <a:pt x="1111465" y="2395490"/>
                      </a:lnTo>
                      <a:cubicBezTo>
                        <a:pt x="1127120" y="2275235"/>
                        <a:pt x="1042295" y="2177722"/>
                        <a:pt x="922041" y="2177722"/>
                      </a:cubicBezTo>
                      <a:lnTo>
                        <a:pt x="465741" y="2177722"/>
                      </a:lnTo>
                      <a:lnTo>
                        <a:pt x="720834" y="217768"/>
                      </a:lnTo>
                      <a:cubicBezTo>
                        <a:pt x="736489" y="97514"/>
                        <a:pt x="651705" y="0"/>
                        <a:pt x="53140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4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ktiv Grotesk Ex SemiBold" panose="020B0804020203020204" pitchFamily="34" charset="0"/>
                  </a:endParaRPr>
                </a:p>
              </p:txBody>
            </p:sp>
          </p:grpSp>
          <p:grpSp>
            <p:nvGrpSpPr>
              <p:cNvPr id="253" name="Group 252">
                <a:extLst>
                  <a:ext uri="{FF2B5EF4-FFF2-40B4-BE49-F238E27FC236}">
                    <a16:creationId xmlns:a16="http://schemas.microsoft.com/office/drawing/2014/main" id="{0406DA94-A7B7-4083-B21F-650972B9095F}"/>
                  </a:ext>
                </a:extLst>
              </p:cNvPr>
              <p:cNvGrpSpPr/>
              <p:nvPr/>
            </p:nvGrpSpPr>
            <p:grpSpPr>
              <a:xfrm>
                <a:off x="-8242586" y="2908180"/>
                <a:ext cx="7237116" cy="2827235"/>
                <a:chOff x="-8242586" y="2908180"/>
                <a:chExt cx="7237116" cy="2827235"/>
              </a:xfrm>
              <a:solidFill>
                <a:srgbClr val="000000"/>
              </a:solidFill>
            </p:grpSpPr>
            <p:sp>
              <p:nvSpPr>
                <p:cNvPr id="254" name="Graphic 2">
                  <a:extLst>
                    <a:ext uri="{FF2B5EF4-FFF2-40B4-BE49-F238E27FC236}">
                      <a16:creationId xmlns:a16="http://schemas.microsoft.com/office/drawing/2014/main" id="{7A3CD81F-A93C-4E81-B802-7083749B9D87}"/>
                    </a:ext>
                  </a:extLst>
                </p:cNvPr>
                <p:cNvSpPr/>
                <p:nvPr/>
              </p:nvSpPr>
              <p:spPr>
                <a:xfrm>
                  <a:off x="-5257175" y="2908180"/>
                  <a:ext cx="1667138" cy="2827194"/>
                </a:xfrm>
                <a:custGeom>
                  <a:avLst/>
                  <a:gdLst>
                    <a:gd name="connsiteX0" fmla="*/ 1003632 w 1667138"/>
                    <a:gd name="connsiteY0" fmla="*/ 106948 h 2827194"/>
                    <a:gd name="connsiteX1" fmla="*/ 1553860 w 1667138"/>
                    <a:gd name="connsiteY1" fmla="*/ 739530 h 2827194"/>
                    <a:gd name="connsiteX2" fmla="*/ 1378402 w 1667138"/>
                    <a:gd name="connsiteY2" fmla="*/ 2087665 h 2827194"/>
                    <a:gd name="connsiteX3" fmla="*/ 663467 w 1667138"/>
                    <a:gd name="connsiteY3" fmla="*/ 2720247 h 2827194"/>
                    <a:gd name="connsiteX4" fmla="*/ 113238 w 1667138"/>
                    <a:gd name="connsiteY4" fmla="*/ 2087665 h 2827194"/>
                    <a:gd name="connsiteX5" fmla="*/ 288696 w 1667138"/>
                    <a:gd name="connsiteY5" fmla="*/ 739530 h 2827194"/>
                    <a:gd name="connsiteX6" fmla="*/ 1003632 w 1667138"/>
                    <a:gd name="connsiteY6" fmla="*/ 106948 h 2827194"/>
                    <a:gd name="connsiteX7" fmla="*/ 1003632 w 1667138"/>
                    <a:gd name="connsiteY7" fmla="*/ 106948 h 2827194"/>
                    <a:gd name="connsiteX8" fmla="*/ 720195 w 1667138"/>
                    <a:gd name="connsiteY8" fmla="*/ 2284711 h 2827194"/>
                    <a:gd name="connsiteX9" fmla="*/ 942866 w 1667138"/>
                    <a:gd name="connsiteY9" fmla="*/ 2087665 h 2827194"/>
                    <a:gd name="connsiteX10" fmla="*/ 1118324 w 1667138"/>
                    <a:gd name="connsiteY10" fmla="*/ 739530 h 2827194"/>
                    <a:gd name="connsiteX11" fmla="*/ 946944 w 1667138"/>
                    <a:gd name="connsiteY11" fmla="*/ 542484 h 2827194"/>
                    <a:gd name="connsiteX12" fmla="*/ 724274 w 1667138"/>
                    <a:gd name="connsiteY12" fmla="*/ 739530 h 2827194"/>
                    <a:gd name="connsiteX13" fmla="*/ 548815 w 1667138"/>
                    <a:gd name="connsiteY13" fmla="*/ 2087665 h 2827194"/>
                    <a:gd name="connsiteX14" fmla="*/ 720195 w 1667138"/>
                    <a:gd name="connsiteY14" fmla="*/ 2284711 h 2827194"/>
                    <a:gd name="connsiteX15" fmla="*/ 720195 w 1667138"/>
                    <a:gd name="connsiteY15" fmla="*/ 2284711 h 2827194"/>
                    <a:gd name="connsiteX16" fmla="*/ 1017556 w 1667138"/>
                    <a:gd name="connsiteY16" fmla="*/ 0 h 2827194"/>
                    <a:gd name="connsiteX17" fmla="*/ 181749 w 1667138"/>
                    <a:gd name="connsiteY17" fmla="*/ 739530 h 2827194"/>
                    <a:gd name="connsiteX18" fmla="*/ 6290 w 1667138"/>
                    <a:gd name="connsiteY18" fmla="*/ 2087665 h 2827194"/>
                    <a:gd name="connsiteX19" fmla="*/ 649583 w 1667138"/>
                    <a:gd name="connsiteY19" fmla="*/ 2827195 h 2827194"/>
                    <a:gd name="connsiteX20" fmla="*/ 1485391 w 1667138"/>
                    <a:gd name="connsiteY20" fmla="*/ 2087665 h 2827194"/>
                    <a:gd name="connsiteX21" fmla="*/ 1660850 w 1667138"/>
                    <a:gd name="connsiteY21" fmla="*/ 739530 h 2827194"/>
                    <a:gd name="connsiteX22" fmla="*/ 1017556 w 1667138"/>
                    <a:gd name="connsiteY22" fmla="*/ 0 h 2827194"/>
                    <a:gd name="connsiteX23" fmla="*/ 1017556 w 1667138"/>
                    <a:gd name="connsiteY23" fmla="*/ 0 h 2827194"/>
                    <a:gd name="connsiteX24" fmla="*/ 734120 w 1667138"/>
                    <a:gd name="connsiteY24" fmla="*/ 2177722 h 2827194"/>
                    <a:gd name="connsiteX25" fmla="*/ 655763 w 1667138"/>
                    <a:gd name="connsiteY25" fmla="*/ 2087665 h 2827194"/>
                    <a:gd name="connsiteX26" fmla="*/ 831221 w 1667138"/>
                    <a:gd name="connsiteY26" fmla="*/ 739530 h 2827194"/>
                    <a:gd name="connsiteX27" fmla="*/ 933020 w 1667138"/>
                    <a:gd name="connsiteY27" fmla="*/ 649473 h 2827194"/>
                    <a:gd name="connsiteX28" fmla="*/ 1011376 w 1667138"/>
                    <a:gd name="connsiteY28" fmla="*/ 739530 h 2827194"/>
                    <a:gd name="connsiteX29" fmla="*/ 835918 w 1667138"/>
                    <a:gd name="connsiteY29" fmla="*/ 2087665 h 2827194"/>
                    <a:gd name="connsiteX30" fmla="*/ 734120 w 1667138"/>
                    <a:gd name="connsiteY30" fmla="*/ 2177722 h 2827194"/>
                    <a:gd name="connsiteX31" fmla="*/ 734120 w 1667138"/>
                    <a:gd name="connsiteY31" fmla="*/ 2177722 h 2827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667138" h="2827194">
                      <a:moveTo>
                        <a:pt x="1003632" y="106948"/>
                      </a:moveTo>
                      <a:cubicBezTo>
                        <a:pt x="1352447" y="106948"/>
                        <a:pt x="1599260" y="390714"/>
                        <a:pt x="1553860" y="739530"/>
                      </a:cubicBezTo>
                      <a:lnTo>
                        <a:pt x="1378402" y="2087665"/>
                      </a:lnTo>
                      <a:cubicBezTo>
                        <a:pt x="1333003" y="2436481"/>
                        <a:pt x="1012283" y="2720247"/>
                        <a:pt x="663467" y="2720247"/>
                      </a:cubicBezTo>
                      <a:cubicBezTo>
                        <a:pt x="314650" y="2720247"/>
                        <a:pt x="67838" y="2436481"/>
                        <a:pt x="113238" y="2087665"/>
                      </a:cubicBezTo>
                      <a:lnTo>
                        <a:pt x="288696" y="739530"/>
                      </a:lnTo>
                      <a:cubicBezTo>
                        <a:pt x="334096" y="390755"/>
                        <a:pt x="654815" y="106948"/>
                        <a:pt x="1003632" y="106948"/>
                      </a:cubicBezTo>
                      <a:lnTo>
                        <a:pt x="1003632" y="106948"/>
                      </a:lnTo>
                      <a:close/>
                      <a:moveTo>
                        <a:pt x="720195" y="2284711"/>
                      </a:moveTo>
                      <a:cubicBezTo>
                        <a:pt x="828832" y="2284711"/>
                        <a:pt x="928735" y="2196343"/>
                        <a:pt x="942866" y="2087665"/>
                      </a:cubicBezTo>
                      <a:lnTo>
                        <a:pt x="1118324" y="739530"/>
                      </a:lnTo>
                      <a:cubicBezTo>
                        <a:pt x="1132455" y="630893"/>
                        <a:pt x="1055581" y="542484"/>
                        <a:pt x="946944" y="542484"/>
                      </a:cubicBezTo>
                      <a:cubicBezTo>
                        <a:pt x="838307" y="542484"/>
                        <a:pt x="738404" y="630893"/>
                        <a:pt x="724274" y="739530"/>
                      </a:cubicBezTo>
                      <a:lnTo>
                        <a:pt x="548815" y="2087665"/>
                      </a:lnTo>
                      <a:cubicBezTo>
                        <a:pt x="534643" y="2196302"/>
                        <a:pt x="611517" y="2284711"/>
                        <a:pt x="720195" y="2284711"/>
                      </a:cubicBezTo>
                      <a:lnTo>
                        <a:pt x="720195" y="2284711"/>
                      </a:lnTo>
                      <a:close/>
                      <a:moveTo>
                        <a:pt x="1017556" y="0"/>
                      </a:moveTo>
                      <a:cubicBezTo>
                        <a:pt x="609787" y="0"/>
                        <a:pt x="234810" y="331761"/>
                        <a:pt x="181749" y="739530"/>
                      </a:cubicBezTo>
                      <a:lnTo>
                        <a:pt x="6290" y="2087665"/>
                      </a:lnTo>
                      <a:cubicBezTo>
                        <a:pt x="-46772" y="2495434"/>
                        <a:pt x="241773" y="2827195"/>
                        <a:pt x="649583" y="2827195"/>
                      </a:cubicBezTo>
                      <a:cubicBezTo>
                        <a:pt x="1057394" y="2827195"/>
                        <a:pt x="1432329" y="2495434"/>
                        <a:pt x="1485391" y="2087665"/>
                      </a:cubicBezTo>
                      <a:lnTo>
                        <a:pt x="1660850" y="739530"/>
                      </a:lnTo>
                      <a:cubicBezTo>
                        <a:pt x="1713911" y="331761"/>
                        <a:pt x="1425325" y="0"/>
                        <a:pt x="1017556" y="0"/>
                      </a:cubicBezTo>
                      <a:lnTo>
                        <a:pt x="1017556" y="0"/>
                      </a:lnTo>
                      <a:close/>
                      <a:moveTo>
                        <a:pt x="734120" y="2177722"/>
                      </a:moveTo>
                      <a:cubicBezTo>
                        <a:pt x="684477" y="2177722"/>
                        <a:pt x="649295" y="2137307"/>
                        <a:pt x="655763" y="2087665"/>
                      </a:cubicBezTo>
                      <a:lnTo>
                        <a:pt x="831221" y="739530"/>
                      </a:lnTo>
                      <a:cubicBezTo>
                        <a:pt x="837689" y="689887"/>
                        <a:pt x="883336" y="649473"/>
                        <a:pt x="933020" y="649473"/>
                      </a:cubicBezTo>
                      <a:cubicBezTo>
                        <a:pt x="982703" y="649473"/>
                        <a:pt x="1017844" y="689887"/>
                        <a:pt x="1011376" y="739530"/>
                      </a:cubicBezTo>
                      <a:lnTo>
                        <a:pt x="835918" y="2087665"/>
                      </a:lnTo>
                      <a:cubicBezTo>
                        <a:pt x="829409" y="2137307"/>
                        <a:pt x="783762" y="2177722"/>
                        <a:pt x="734120" y="2177722"/>
                      </a:cubicBezTo>
                      <a:lnTo>
                        <a:pt x="734120" y="2177722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4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ktiv Grotesk Ex SemiBold" panose="020B0804020203020204" pitchFamily="34" charset="0"/>
                  </a:endParaRPr>
                </a:p>
              </p:txBody>
            </p:sp>
            <p:sp>
              <p:nvSpPr>
                <p:cNvPr id="255" name="Graphic 2">
                  <a:extLst>
                    <a:ext uri="{FF2B5EF4-FFF2-40B4-BE49-F238E27FC236}">
                      <a16:creationId xmlns:a16="http://schemas.microsoft.com/office/drawing/2014/main" id="{EA0F162B-315F-4B7C-9BCD-5F23A00E4272}"/>
                    </a:ext>
                  </a:extLst>
                </p:cNvPr>
                <p:cNvSpPr/>
                <p:nvPr/>
              </p:nvSpPr>
              <p:spPr>
                <a:xfrm>
                  <a:off x="-8242586" y="2908180"/>
                  <a:ext cx="1612539" cy="2827235"/>
                </a:xfrm>
                <a:custGeom>
                  <a:avLst/>
                  <a:gdLst>
                    <a:gd name="connsiteX0" fmla="*/ 1313370 w 1612539"/>
                    <a:gd name="connsiteY0" fmla="*/ 106948 h 2827235"/>
                    <a:gd name="connsiteX1" fmla="*/ 1502795 w 1612539"/>
                    <a:gd name="connsiteY1" fmla="*/ 324716 h 2827235"/>
                    <a:gd name="connsiteX2" fmla="*/ 1502795 w 1612539"/>
                    <a:gd name="connsiteY2" fmla="*/ 324716 h 2827235"/>
                    <a:gd name="connsiteX3" fmla="*/ 1256683 w 1612539"/>
                    <a:gd name="connsiteY3" fmla="*/ 542484 h 2827235"/>
                    <a:gd name="connsiteX4" fmla="*/ 800383 w 1612539"/>
                    <a:gd name="connsiteY4" fmla="*/ 542484 h 2827235"/>
                    <a:gd name="connsiteX5" fmla="*/ 715352 w 1612539"/>
                    <a:gd name="connsiteY5" fmla="*/ 1195788 h 2827235"/>
                    <a:gd name="connsiteX6" fmla="*/ 953925 w 1612539"/>
                    <a:gd name="connsiteY6" fmla="*/ 1195788 h 2827235"/>
                    <a:gd name="connsiteX7" fmla="*/ 1143350 w 1612539"/>
                    <a:gd name="connsiteY7" fmla="*/ 1413556 h 2827235"/>
                    <a:gd name="connsiteX8" fmla="*/ 1143350 w 1612539"/>
                    <a:gd name="connsiteY8" fmla="*/ 1413556 h 2827235"/>
                    <a:gd name="connsiteX9" fmla="*/ 897238 w 1612539"/>
                    <a:gd name="connsiteY9" fmla="*/ 1631324 h 2827235"/>
                    <a:gd name="connsiteX10" fmla="*/ 658665 w 1612539"/>
                    <a:gd name="connsiteY10" fmla="*/ 1631324 h 2827235"/>
                    <a:gd name="connsiteX11" fmla="*/ 545291 w 1612539"/>
                    <a:gd name="connsiteY11" fmla="*/ 2502396 h 2827235"/>
                    <a:gd name="connsiteX12" fmla="*/ 299179 w 1612539"/>
                    <a:gd name="connsiteY12" fmla="*/ 2720165 h 2827235"/>
                    <a:gd name="connsiteX13" fmla="*/ 299179 w 1612539"/>
                    <a:gd name="connsiteY13" fmla="*/ 2720165 h 2827235"/>
                    <a:gd name="connsiteX14" fmla="*/ 109754 w 1612539"/>
                    <a:gd name="connsiteY14" fmla="*/ 2502396 h 2827235"/>
                    <a:gd name="connsiteX15" fmla="*/ 393191 w 1612539"/>
                    <a:gd name="connsiteY15" fmla="*/ 324675 h 2827235"/>
                    <a:gd name="connsiteX16" fmla="*/ 639302 w 1612539"/>
                    <a:gd name="connsiteY16" fmla="*/ 106907 h 2827235"/>
                    <a:gd name="connsiteX17" fmla="*/ 1313370 w 1612539"/>
                    <a:gd name="connsiteY17" fmla="*/ 106907 h 2827235"/>
                    <a:gd name="connsiteX18" fmla="*/ 1313370 w 1612539"/>
                    <a:gd name="connsiteY18" fmla="*/ 106948 h 2827235"/>
                    <a:gd name="connsiteX19" fmla="*/ 1327295 w 1612539"/>
                    <a:gd name="connsiteY19" fmla="*/ 0 h 2827235"/>
                    <a:gd name="connsiteX20" fmla="*/ 653227 w 1612539"/>
                    <a:gd name="connsiteY20" fmla="*/ 0 h 2827235"/>
                    <a:gd name="connsiteX21" fmla="*/ 286202 w 1612539"/>
                    <a:gd name="connsiteY21" fmla="*/ 324757 h 2827235"/>
                    <a:gd name="connsiteX22" fmla="*/ 2765 w 1612539"/>
                    <a:gd name="connsiteY22" fmla="*/ 2502479 h 2827235"/>
                    <a:gd name="connsiteX23" fmla="*/ 285254 w 1612539"/>
                    <a:gd name="connsiteY23" fmla="*/ 2827236 h 2827235"/>
                    <a:gd name="connsiteX24" fmla="*/ 652280 w 1612539"/>
                    <a:gd name="connsiteY24" fmla="*/ 2502479 h 2827235"/>
                    <a:gd name="connsiteX25" fmla="*/ 751730 w 1612539"/>
                    <a:gd name="connsiteY25" fmla="*/ 1738354 h 2827235"/>
                    <a:gd name="connsiteX26" fmla="*/ 883313 w 1612539"/>
                    <a:gd name="connsiteY26" fmla="*/ 1738354 h 2827235"/>
                    <a:gd name="connsiteX27" fmla="*/ 1250339 w 1612539"/>
                    <a:gd name="connsiteY27" fmla="*/ 1413597 h 2827235"/>
                    <a:gd name="connsiteX28" fmla="*/ 967850 w 1612539"/>
                    <a:gd name="connsiteY28" fmla="*/ 1088840 h 2827235"/>
                    <a:gd name="connsiteX29" fmla="*/ 836266 w 1612539"/>
                    <a:gd name="connsiteY29" fmla="*/ 1088840 h 2827235"/>
                    <a:gd name="connsiteX30" fmla="*/ 893448 w 1612539"/>
                    <a:gd name="connsiteY30" fmla="*/ 649473 h 2827235"/>
                    <a:gd name="connsiteX31" fmla="*/ 1242758 w 1612539"/>
                    <a:gd name="connsiteY31" fmla="*/ 649473 h 2827235"/>
                    <a:gd name="connsiteX32" fmla="*/ 1609784 w 1612539"/>
                    <a:gd name="connsiteY32" fmla="*/ 324716 h 2827235"/>
                    <a:gd name="connsiteX33" fmla="*/ 1327295 w 1612539"/>
                    <a:gd name="connsiteY33" fmla="*/ 0 h 2827235"/>
                    <a:gd name="connsiteX34" fmla="*/ 1327295 w 1612539"/>
                    <a:gd name="connsiteY34" fmla="*/ 0 h 2827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1612539" h="2827235">
                      <a:moveTo>
                        <a:pt x="1313370" y="106948"/>
                      </a:moveTo>
                      <a:cubicBezTo>
                        <a:pt x="1433625" y="106948"/>
                        <a:pt x="1518449" y="204461"/>
                        <a:pt x="1502795" y="324716"/>
                      </a:cubicBezTo>
                      <a:lnTo>
                        <a:pt x="1502795" y="324716"/>
                      </a:lnTo>
                      <a:cubicBezTo>
                        <a:pt x="1487140" y="444970"/>
                        <a:pt x="1376937" y="542484"/>
                        <a:pt x="1256683" y="542484"/>
                      </a:cubicBezTo>
                      <a:lnTo>
                        <a:pt x="800383" y="542484"/>
                      </a:lnTo>
                      <a:lnTo>
                        <a:pt x="715352" y="1195788"/>
                      </a:lnTo>
                      <a:lnTo>
                        <a:pt x="953925" y="1195788"/>
                      </a:lnTo>
                      <a:cubicBezTo>
                        <a:pt x="1074179" y="1195788"/>
                        <a:pt x="1159004" y="1293302"/>
                        <a:pt x="1143350" y="1413556"/>
                      </a:cubicBezTo>
                      <a:lnTo>
                        <a:pt x="1143350" y="1413556"/>
                      </a:lnTo>
                      <a:cubicBezTo>
                        <a:pt x="1127695" y="1533811"/>
                        <a:pt x="1017492" y="1631324"/>
                        <a:pt x="897238" y="1631324"/>
                      </a:cubicBezTo>
                      <a:lnTo>
                        <a:pt x="658665" y="1631324"/>
                      </a:lnTo>
                      <a:lnTo>
                        <a:pt x="545291" y="2502396"/>
                      </a:lnTo>
                      <a:cubicBezTo>
                        <a:pt x="529636" y="2622651"/>
                        <a:pt x="419433" y="2720165"/>
                        <a:pt x="299179" y="2720165"/>
                      </a:cubicBezTo>
                      <a:lnTo>
                        <a:pt x="299179" y="2720165"/>
                      </a:lnTo>
                      <a:cubicBezTo>
                        <a:pt x="178924" y="2720165"/>
                        <a:pt x="94100" y="2622651"/>
                        <a:pt x="109754" y="2502396"/>
                      </a:cubicBezTo>
                      <a:lnTo>
                        <a:pt x="393191" y="324675"/>
                      </a:lnTo>
                      <a:cubicBezTo>
                        <a:pt x="408846" y="204420"/>
                        <a:pt x="519048" y="106907"/>
                        <a:pt x="639302" y="106907"/>
                      </a:cubicBezTo>
                      <a:lnTo>
                        <a:pt x="1313370" y="106907"/>
                      </a:lnTo>
                      <a:lnTo>
                        <a:pt x="1313370" y="106948"/>
                      </a:lnTo>
                      <a:close/>
                      <a:moveTo>
                        <a:pt x="1327295" y="0"/>
                      </a:moveTo>
                      <a:lnTo>
                        <a:pt x="653227" y="0"/>
                      </a:lnTo>
                      <a:cubicBezTo>
                        <a:pt x="474184" y="0"/>
                        <a:pt x="309519" y="145673"/>
                        <a:pt x="286202" y="324757"/>
                      </a:cubicBezTo>
                      <a:lnTo>
                        <a:pt x="2765" y="2502479"/>
                      </a:lnTo>
                      <a:cubicBezTo>
                        <a:pt x="-20552" y="2681522"/>
                        <a:pt x="106170" y="2827236"/>
                        <a:pt x="285254" y="2827236"/>
                      </a:cubicBezTo>
                      <a:cubicBezTo>
                        <a:pt x="464338" y="2827236"/>
                        <a:pt x="628962" y="2681563"/>
                        <a:pt x="652280" y="2502479"/>
                      </a:cubicBezTo>
                      <a:lnTo>
                        <a:pt x="751730" y="1738354"/>
                      </a:lnTo>
                      <a:lnTo>
                        <a:pt x="883313" y="1738354"/>
                      </a:lnTo>
                      <a:cubicBezTo>
                        <a:pt x="1062356" y="1738354"/>
                        <a:pt x="1227021" y="1592681"/>
                        <a:pt x="1250339" y="1413597"/>
                      </a:cubicBezTo>
                      <a:cubicBezTo>
                        <a:pt x="1273656" y="1234555"/>
                        <a:pt x="1146934" y="1088840"/>
                        <a:pt x="967850" y="1088840"/>
                      </a:cubicBezTo>
                      <a:lnTo>
                        <a:pt x="836266" y="1088840"/>
                      </a:lnTo>
                      <a:lnTo>
                        <a:pt x="893448" y="649473"/>
                      </a:lnTo>
                      <a:lnTo>
                        <a:pt x="1242758" y="649473"/>
                      </a:lnTo>
                      <a:cubicBezTo>
                        <a:pt x="1421801" y="649473"/>
                        <a:pt x="1586466" y="503800"/>
                        <a:pt x="1609784" y="324716"/>
                      </a:cubicBezTo>
                      <a:cubicBezTo>
                        <a:pt x="1633060" y="145673"/>
                        <a:pt x="1506338" y="0"/>
                        <a:pt x="1327295" y="0"/>
                      </a:cubicBezTo>
                      <a:lnTo>
                        <a:pt x="1327295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4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ktiv Grotesk Ex SemiBold" panose="020B0804020203020204" pitchFamily="34" charset="0"/>
                  </a:endParaRPr>
                </a:p>
              </p:txBody>
            </p:sp>
            <p:sp>
              <p:nvSpPr>
                <p:cNvPr id="256" name="Graphic 2">
                  <a:extLst>
                    <a:ext uri="{FF2B5EF4-FFF2-40B4-BE49-F238E27FC236}">
                      <a16:creationId xmlns:a16="http://schemas.microsoft.com/office/drawing/2014/main" id="{2062FD07-F2B6-4D0A-A45B-6163CB326970}"/>
                    </a:ext>
                  </a:extLst>
                </p:cNvPr>
                <p:cNvSpPr/>
                <p:nvPr/>
              </p:nvSpPr>
              <p:spPr>
                <a:xfrm>
                  <a:off x="-3325613" y="2908180"/>
                  <a:ext cx="2320143" cy="2827235"/>
                </a:xfrm>
                <a:custGeom>
                  <a:avLst/>
                  <a:gdLst>
                    <a:gd name="connsiteX0" fmla="*/ 2023227 w 2320143"/>
                    <a:gd name="connsiteY0" fmla="*/ 106948 h 2827235"/>
                    <a:gd name="connsiteX1" fmla="*/ 2203217 w 2320143"/>
                    <a:gd name="connsiteY1" fmla="*/ 356602 h 2827235"/>
                    <a:gd name="connsiteX2" fmla="*/ 1579534 w 2320143"/>
                    <a:gd name="connsiteY2" fmla="*/ 2491356 h 2827235"/>
                    <a:gd name="connsiteX3" fmla="*/ 1280813 w 2320143"/>
                    <a:gd name="connsiteY3" fmla="*/ 2720206 h 2827235"/>
                    <a:gd name="connsiteX4" fmla="*/ 1279618 w 2320143"/>
                    <a:gd name="connsiteY4" fmla="*/ 2720206 h 2827235"/>
                    <a:gd name="connsiteX5" fmla="*/ 1040757 w 2320143"/>
                    <a:gd name="connsiteY5" fmla="*/ 2497576 h 2827235"/>
                    <a:gd name="connsiteX6" fmla="*/ 991444 w 2320143"/>
                    <a:gd name="connsiteY6" fmla="*/ 1614186 h 2827235"/>
                    <a:gd name="connsiteX7" fmla="*/ 721191 w 2320143"/>
                    <a:gd name="connsiteY7" fmla="*/ 2495146 h 2827235"/>
                    <a:gd name="connsiteX8" fmla="*/ 423624 w 2320143"/>
                    <a:gd name="connsiteY8" fmla="*/ 2720206 h 2827235"/>
                    <a:gd name="connsiteX9" fmla="*/ 423624 w 2320143"/>
                    <a:gd name="connsiteY9" fmla="*/ 2720206 h 2827235"/>
                    <a:gd name="connsiteX10" fmla="*/ 184516 w 2320143"/>
                    <a:gd name="connsiteY10" fmla="*/ 2492385 h 2827235"/>
                    <a:gd name="connsiteX11" fmla="*/ 108054 w 2320143"/>
                    <a:gd name="connsiteY11" fmla="*/ 357426 h 2827235"/>
                    <a:gd name="connsiteX12" fmla="*/ 353012 w 2320143"/>
                    <a:gd name="connsiteY12" fmla="*/ 106948 h 2827235"/>
                    <a:gd name="connsiteX13" fmla="*/ 541942 w 2320143"/>
                    <a:gd name="connsiteY13" fmla="*/ 287597 h 2827235"/>
                    <a:gd name="connsiteX14" fmla="*/ 581079 w 2320143"/>
                    <a:gd name="connsiteY14" fmla="*/ 1481573 h 2827235"/>
                    <a:gd name="connsiteX15" fmla="*/ 918566 w 2320143"/>
                    <a:gd name="connsiteY15" fmla="*/ 313757 h 2827235"/>
                    <a:gd name="connsiteX16" fmla="*/ 1187666 w 2320143"/>
                    <a:gd name="connsiteY16" fmla="*/ 106989 h 2827235"/>
                    <a:gd name="connsiteX17" fmla="*/ 1187666 w 2320143"/>
                    <a:gd name="connsiteY17" fmla="*/ 106989 h 2827235"/>
                    <a:gd name="connsiteX18" fmla="*/ 1402962 w 2320143"/>
                    <a:gd name="connsiteY18" fmla="*/ 313757 h 2827235"/>
                    <a:gd name="connsiteX19" fmla="*/ 1436414 w 2320143"/>
                    <a:gd name="connsiteY19" fmla="*/ 1481573 h 2827235"/>
                    <a:gd name="connsiteX20" fmla="*/ 1786343 w 2320143"/>
                    <a:gd name="connsiteY20" fmla="*/ 287597 h 2827235"/>
                    <a:gd name="connsiteX21" fmla="*/ 2022320 w 2320143"/>
                    <a:gd name="connsiteY21" fmla="*/ 106948 h 2827235"/>
                    <a:gd name="connsiteX22" fmla="*/ 2023227 w 2320143"/>
                    <a:gd name="connsiteY22" fmla="*/ 106948 h 2827235"/>
                    <a:gd name="connsiteX23" fmla="*/ 2023227 w 2320143"/>
                    <a:gd name="connsiteY23" fmla="*/ 106948 h 2827235"/>
                    <a:gd name="connsiteX24" fmla="*/ 2037151 w 2320143"/>
                    <a:gd name="connsiteY24" fmla="*/ 0 h 2827235"/>
                    <a:gd name="connsiteX25" fmla="*/ 2036163 w 2320143"/>
                    <a:gd name="connsiteY25" fmla="*/ 0 h 2827235"/>
                    <a:gd name="connsiteX26" fmla="*/ 1682938 w 2320143"/>
                    <a:gd name="connsiteY26" fmla="*/ 270418 h 2827235"/>
                    <a:gd name="connsiteX27" fmla="*/ 1525359 w 2320143"/>
                    <a:gd name="connsiteY27" fmla="*/ 808082 h 2827235"/>
                    <a:gd name="connsiteX28" fmla="*/ 1510693 w 2320143"/>
                    <a:gd name="connsiteY28" fmla="*/ 296949 h 2827235"/>
                    <a:gd name="connsiteX29" fmla="*/ 1201509 w 2320143"/>
                    <a:gd name="connsiteY29" fmla="*/ 0 h 2827235"/>
                    <a:gd name="connsiteX30" fmla="*/ 815038 w 2320143"/>
                    <a:gd name="connsiteY30" fmla="*/ 296949 h 2827235"/>
                    <a:gd name="connsiteX31" fmla="*/ 667346 w 2320143"/>
                    <a:gd name="connsiteY31" fmla="*/ 808082 h 2827235"/>
                    <a:gd name="connsiteX32" fmla="*/ 649714 w 2320143"/>
                    <a:gd name="connsiteY32" fmla="*/ 270418 h 2827235"/>
                    <a:gd name="connsiteX33" fmla="*/ 366895 w 2320143"/>
                    <a:gd name="connsiteY33" fmla="*/ 0 h 2827235"/>
                    <a:gd name="connsiteX34" fmla="*/ 106282 w 2320143"/>
                    <a:gd name="connsiteY34" fmla="*/ 113869 h 2827235"/>
                    <a:gd name="connsiteX35" fmla="*/ 200 w 2320143"/>
                    <a:gd name="connsiteY35" fmla="*/ 374976 h 2827235"/>
                    <a:gd name="connsiteX36" fmla="*/ 76662 w 2320143"/>
                    <a:gd name="connsiteY36" fmla="*/ 2509936 h 2827235"/>
                    <a:gd name="connsiteX37" fmla="*/ 409658 w 2320143"/>
                    <a:gd name="connsiteY37" fmla="*/ 2827236 h 2827235"/>
                    <a:gd name="connsiteX38" fmla="*/ 824060 w 2320143"/>
                    <a:gd name="connsiteY38" fmla="*/ 2513808 h 2827235"/>
                    <a:gd name="connsiteX39" fmla="*/ 916053 w 2320143"/>
                    <a:gd name="connsiteY39" fmla="*/ 2213893 h 2827235"/>
                    <a:gd name="connsiteX40" fmla="*/ 932985 w 2320143"/>
                    <a:gd name="connsiteY40" fmla="*/ 2517186 h 2827235"/>
                    <a:gd name="connsiteX41" fmla="*/ 1265652 w 2320143"/>
                    <a:gd name="connsiteY41" fmla="*/ 2827236 h 2827235"/>
                    <a:gd name="connsiteX42" fmla="*/ 1266847 w 2320143"/>
                    <a:gd name="connsiteY42" fmla="*/ 2827236 h 2827235"/>
                    <a:gd name="connsiteX43" fmla="*/ 1682856 w 2320143"/>
                    <a:gd name="connsiteY43" fmla="*/ 2508494 h 2827235"/>
                    <a:gd name="connsiteX44" fmla="*/ 2306539 w 2320143"/>
                    <a:gd name="connsiteY44" fmla="*/ 373782 h 2827235"/>
                    <a:gd name="connsiteX45" fmla="*/ 2267732 w 2320143"/>
                    <a:gd name="connsiteY45" fmla="*/ 113416 h 2827235"/>
                    <a:gd name="connsiteX46" fmla="*/ 2037151 w 2320143"/>
                    <a:gd name="connsiteY46" fmla="*/ 0 h 2827235"/>
                    <a:gd name="connsiteX47" fmla="*/ 2037151 w 2320143"/>
                    <a:gd name="connsiteY47" fmla="*/ 0 h 2827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2320143" h="2827235">
                      <a:moveTo>
                        <a:pt x="2023227" y="106948"/>
                      </a:moveTo>
                      <a:cubicBezTo>
                        <a:pt x="2155840" y="106948"/>
                        <a:pt x="2241448" y="225719"/>
                        <a:pt x="2203217" y="356602"/>
                      </a:cubicBezTo>
                      <a:lnTo>
                        <a:pt x="1579534" y="2491356"/>
                      </a:lnTo>
                      <a:cubicBezTo>
                        <a:pt x="1540973" y="2623269"/>
                        <a:pt x="1414456" y="2720206"/>
                        <a:pt x="1280813" y="2720206"/>
                      </a:cubicBezTo>
                      <a:lnTo>
                        <a:pt x="1279618" y="2720206"/>
                      </a:lnTo>
                      <a:cubicBezTo>
                        <a:pt x="1148364" y="2720206"/>
                        <a:pt x="1047967" y="2626606"/>
                        <a:pt x="1040757" y="2497576"/>
                      </a:cubicBezTo>
                      <a:lnTo>
                        <a:pt x="991444" y="1614186"/>
                      </a:lnTo>
                      <a:lnTo>
                        <a:pt x="721191" y="2495146"/>
                      </a:lnTo>
                      <a:cubicBezTo>
                        <a:pt x="681271" y="2625329"/>
                        <a:pt x="555785" y="2720206"/>
                        <a:pt x="423624" y="2720206"/>
                      </a:cubicBezTo>
                      <a:lnTo>
                        <a:pt x="423624" y="2720206"/>
                      </a:lnTo>
                      <a:cubicBezTo>
                        <a:pt x="290392" y="2720206"/>
                        <a:pt x="189212" y="2623804"/>
                        <a:pt x="184516" y="2492385"/>
                      </a:cubicBezTo>
                      <a:lnTo>
                        <a:pt x="108054" y="357426"/>
                      </a:lnTo>
                      <a:cubicBezTo>
                        <a:pt x="103357" y="226255"/>
                        <a:pt x="220069" y="106948"/>
                        <a:pt x="353012" y="106948"/>
                      </a:cubicBezTo>
                      <a:cubicBezTo>
                        <a:pt x="458518" y="106948"/>
                        <a:pt x="538523" y="183451"/>
                        <a:pt x="541942" y="287597"/>
                      </a:cubicBezTo>
                      <a:lnTo>
                        <a:pt x="581079" y="1481573"/>
                      </a:lnTo>
                      <a:lnTo>
                        <a:pt x="918566" y="313757"/>
                      </a:lnTo>
                      <a:cubicBezTo>
                        <a:pt x="952966" y="194656"/>
                        <a:pt x="1067082" y="106989"/>
                        <a:pt x="1187666" y="106989"/>
                      </a:cubicBezTo>
                      <a:lnTo>
                        <a:pt x="1187666" y="106989"/>
                      </a:lnTo>
                      <a:cubicBezTo>
                        <a:pt x="1308250" y="106989"/>
                        <a:pt x="1399543" y="194656"/>
                        <a:pt x="1402962" y="313757"/>
                      </a:cubicBezTo>
                      <a:lnTo>
                        <a:pt x="1436414" y="1481573"/>
                      </a:lnTo>
                      <a:lnTo>
                        <a:pt x="1786343" y="287597"/>
                      </a:lnTo>
                      <a:cubicBezTo>
                        <a:pt x="1816870" y="183451"/>
                        <a:pt x="1916773" y="106948"/>
                        <a:pt x="2022320" y="106948"/>
                      </a:cubicBezTo>
                      <a:lnTo>
                        <a:pt x="2023227" y="106948"/>
                      </a:lnTo>
                      <a:lnTo>
                        <a:pt x="2023227" y="106948"/>
                      </a:lnTo>
                      <a:close/>
                      <a:moveTo>
                        <a:pt x="2037151" y="0"/>
                      </a:moveTo>
                      <a:lnTo>
                        <a:pt x="2036163" y="0"/>
                      </a:lnTo>
                      <a:cubicBezTo>
                        <a:pt x="1877430" y="0"/>
                        <a:pt x="1728873" y="113704"/>
                        <a:pt x="1682938" y="270418"/>
                      </a:cubicBezTo>
                      <a:lnTo>
                        <a:pt x="1525359" y="808082"/>
                      </a:lnTo>
                      <a:lnTo>
                        <a:pt x="1510693" y="296949"/>
                      </a:lnTo>
                      <a:cubicBezTo>
                        <a:pt x="1505791" y="124869"/>
                        <a:pt x="1375731" y="0"/>
                        <a:pt x="1201509" y="0"/>
                      </a:cubicBezTo>
                      <a:cubicBezTo>
                        <a:pt x="1027286" y="0"/>
                        <a:pt x="864763" y="124869"/>
                        <a:pt x="815038" y="296949"/>
                      </a:cubicBezTo>
                      <a:lnTo>
                        <a:pt x="667346" y="808082"/>
                      </a:lnTo>
                      <a:lnTo>
                        <a:pt x="649714" y="270418"/>
                      </a:lnTo>
                      <a:cubicBezTo>
                        <a:pt x="644605" y="113704"/>
                        <a:pt x="525628" y="0"/>
                        <a:pt x="366895" y="0"/>
                      </a:cubicBezTo>
                      <a:cubicBezTo>
                        <a:pt x="272019" y="0"/>
                        <a:pt x="177059" y="41486"/>
                        <a:pt x="106282" y="113869"/>
                      </a:cubicBezTo>
                      <a:cubicBezTo>
                        <a:pt x="35506" y="186211"/>
                        <a:pt x="-3137" y="281418"/>
                        <a:pt x="200" y="374976"/>
                      </a:cubicBezTo>
                      <a:lnTo>
                        <a:pt x="76662" y="2509936"/>
                      </a:lnTo>
                      <a:cubicBezTo>
                        <a:pt x="83253" y="2693798"/>
                        <a:pt x="223282" y="2827236"/>
                        <a:pt x="409658" y="2827236"/>
                      </a:cubicBezTo>
                      <a:cubicBezTo>
                        <a:pt x="594098" y="2827236"/>
                        <a:pt x="768362" y="2695405"/>
                        <a:pt x="824060" y="2513808"/>
                      </a:cubicBezTo>
                      <a:lnTo>
                        <a:pt x="916053" y="2213893"/>
                      </a:lnTo>
                      <a:lnTo>
                        <a:pt x="932985" y="2517186"/>
                      </a:lnTo>
                      <a:cubicBezTo>
                        <a:pt x="942996" y="2696847"/>
                        <a:pt x="1082902" y="2827236"/>
                        <a:pt x="1265652" y="2827236"/>
                      </a:cubicBezTo>
                      <a:lnTo>
                        <a:pt x="1266847" y="2827236"/>
                      </a:lnTo>
                      <a:cubicBezTo>
                        <a:pt x="1453923" y="2827236"/>
                        <a:pt x="1628888" y="2693180"/>
                        <a:pt x="1682856" y="2508494"/>
                      </a:cubicBezTo>
                      <a:lnTo>
                        <a:pt x="2306539" y="373782"/>
                      </a:lnTo>
                      <a:cubicBezTo>
                        <a:pt x="2333812" y="280388"/>
                        <a:pt x="2319681" y="185470"/>
                        <a:pt x="2267732" y="113416"/>
                      </a:cubicBezTo>
                      <a:cubicBezTo>
                        <a:pt x="2215823" y="41321"/>
                        <a:pt x="2131781" y="0"/>
                        <a:pt x="2037151" y="0"/>
                      </a:cubicBezTo>
                      <a:lnTo>
                        <a:pt x="2037151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4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ktiv Grotesk Ex SemiBold" panose="020B0804020203020204" pitchFamily="34" charset="0"/>
                  </a:endParaRPr>
                </a:p>
              </p:txBody>
            </p:sp>
            <p:sp>
              <p:nvSpPr>
                <p:cNvPr id="260" name="Graphic 2">
                  <a:extLst>
                    <a:ext uri="{FF2B5EF4-FFF2-40B4-BE49-F238E27FC236}">
                      <a16:creationId xmlns:a16="http://schemas.microsoft.com/office/drawing/2014/main" id="{59D0A01C-70A8-499B-B635-8824C4DE3686}"/>
                    </a:ext>
                  </a:extLst>
                </p:cNvPr>
                <p:cNvSpPr/>
                <p:nvPr/>
              </p:nvSpPr>
              <p:spPr>
                <a:xfrm>
                  <a:off x="-6631407" y="2908180"/>
                  <a:ext cx="1329112" cy="2827235"/>
                </a:xfrm>
                <a:custGeom>
                  <a:avLst/>
                  <a:gdLst>
                    <a:gd name="connsiteX0" fmla="*/ 639303 w 1329112"/>
                    <a:gd name="connsiteY0" fmla="*/ 106948 h 2827235"/>
                    <a:gd name="connsiteX1" fmla="*/ 828727 w 1329112"/>
                    <a:gd name="connsiteY1" fmla="*/ 324716 h 2827235"/>
                    <a:gd name="connsiteX2" fmla="*/ 573634 w 1329112"/>
                    <a:gd name="connsiteY2" fmla="*/ 2284670 h 2827235"/>
                    <a:gd name="connsiteX3" fmla="*/ 1029934 w 1329112"/>
                    <a:gd name="connsiteY3" fmla="*/ 2284670 h 2827235"/>
                    <a:gd name="connsiteX4" fmla="*/ 1219358 w 1329112"/>
                    <a:gd name="connsiteY4" fmla="*/ 2502438 h 2827235"/>
                    <a:gd name="connsiteX5" fmla="*/ 973247 w 1329112"/>
                    <a:gd name="connsiteY5" fmla="*/ 2720206 h 2827235"/>
                    <a:gd name="connsiteX6" fmla="*/ 299179 w 1329112"/>
                    <a:gd name="connsiteY6" fmla="*/ 2720206 h 2827235"/>
                    <a:gd name="connsiteX7" fmla="*/ 109754 w 1329112"/>
                    <a:gd name="connsiteY7" fmla="*/ 2502438 h 2827235"/>
                    <a:gd name="connsiteX8" fmla="*/ 393191 w 1329112"/>
                    <a:gd name="connsiteY8" fmla="*/ 324716 h 2827235"/>
                    <a:gd name="connsiteX9" fmla="*/ 639303 w 1329112"/>
                    <a:gd name="connsiteY9" fmla="*/ 106948 h 2827235"/>
                    <a:gd name="connsiteX10" fmla="*/ 639303 w 1329112"/>
                    <a:gd name="connsiteY10" fmla="*/ 106948 h 2827235"/>
                    <a:gd name="connsiteX11" fmla="*/ 639303 w 1329112"/>
                    <a:gd name="connsiteY11" fmla="*/ 106948 h 2827235"/>
                    <a:gd name="connsiteX12" fmla="*/ 653227 w 1329112"/>
                    <a:gd name="connsiteY12" fmla="*/ 0 h 2827235"/>
                    <a:gd name="connsiteX13" fmla="*/ 286202 w 1329112"/>
                    <a:gd name="connsiteY13" fmla="*/ 324757 h 2827235"/>
                    <a:gd name="connsiteX14" fmla="*/ 2765 w 1329112"/>
                    <a:gd name="connsiteY14" fmla="*/ 2502479 h 2827235"/>
                    <a:gd name="connsiteX15" fmla="*/ 285254 w 1329112"/>
                    <a:gd name="connsiteY15" fmla="*/ 2827236 h 2827235"/>
                    <a:gd name="connsiteX16" fmla="*/ 959322 w 1329112"/>
                    <a:gd name="connsiteY16" fmla="*/ 2827236 h 2827235"/>
                    <a:gd name="connsiteX17" fmla="*/ 1326347 w 1329112"/>
                    <a:gd name="connsiteY17" fmla="*/ 2502479 h 2827235"/>
                    <a:gd name="connsiteX18" fmla="*/ 1043858 w 1329112"/>
                    <a:gd name="connsiteY18" fmla="*/ 2177722 h 2827235"/>
                    <a:gd name="connsiteX19" fmla="*/ 694548 w 1329112"/>
                    <a:gd name="connsiteY19" fmla="*/ 2177722 h 2827235"/>
                    <a:gd name="connsiteX20" fmla="*/ 935716 w 1329112"/>
                    <a:gd name="connsiteY20" fmla="*/ 324716 h 2827235"/>
                    <a:gd name="connsiteX21" fmla="*/ 653227 w 1329112"/>
                    <a:gd name="connsiteY21" fmla="*/ 0 h 2827235"/>
                    <a:gd name="connsiteX22" fmla="*/ 653227 w 1329112"/>
                    <a:gd name="connsiteY22" fmla="*/ 0 h 2827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329112" h="2827235">
                      <a:moveTo>
                        <a:pt x="639303" y="106948"/>
                      </a:moveTo>
                      <a:cubicBezTo>
                        <a:pt x="759557" y="106948"/>
                        <a:pt x="844382" y="204461"/>
                        <a:pt x="828727" y="324716"/>
                      </a:cubicBezTo>
                      <a:lnTo>
                        <a:pt x="573634" y="2284670"/>
                      </a:lnTo>
                      <a:lnTo>
                        <a:pt x="1029934" y="2284670"/>
                      </a:lnTo>
                      <a:cubicBezTo>
                        <a:pt x="1150188" y="2284670"/>
                        <a:pt x="1235013" y="2382183"/>
                        <a:pt x="1219358" y="2502438"/>
                      </a:cubicBezTo>
                      <a:cubicBezTo>
                        <a:pt x="1203703" y="2622692"/>
                        <a:pt x="1093501" y="2720206"/>
                        <a:pt x="973247" y="2720206"/>
                      </a:cubicBezTo>
                      <a:lnTo>
                        <a:pt x="299179" y="2720206"/>
                      </a:lnTo>
                      <a:cubicBezTo>
                        <a:pt x="178924" y="2720206"/>
                        <a:pt x="94099" y="2622692"/>
                        <a:pt x="109754" y="2502438"/>
                      </a:cubicBezTo>
                      <a:lnTo>
                        <a:pt x="393191" y="324716"/>
                      </a:lnTo>
                      <a:cubicBezTo>
                        <a:pt x="408846" y="204461"/>
                        <a:pt x="519048" y="106948"/>
                        <a:pt x="639303" y="106948"/>
                      </a:cubicBezTo>
                      <a:lnTo>
                        <a:pt x="639303" y="106948"/>
                      </a:lnTo>
                      <a:lnTo>
                        <a:pt x="639303" y="106948"/>
                      </a:lnTo>
                      <a:close/>
                      <a:moveTo>
                        <a:pt x="653227" y="0"/>
                      </a:moveTo>
                      <a:cubicBezTo>
                        <a:pt x="474184" y="0"/>
                        <a:pt x="309519" y="145673"/>
                        <a:pt x="286202" y="324757"/>
                      </a:cubicBezTo>
                      <a:lnTo>
                        <a:pt x="2765" y="2502479"/>
                      </a:lnTo>
                      <a:cubicBezTo>
                        <a:pt x="-20552" y="2681522"/>
                        <a:pt x="106170" y="2827236"/>
                        <a:pt x="285254" y="2827236"/>
                      </a:cubicBezTo>
                      <a:lnTo>
                        <a:pt x="959322" y="2827236"/>
                      </a:lnTo>
                      <a:cubicBezTo>
                        <a:pt x="1138365" y="2827236"/>
                        <a:pt x="1303030" y="2681563"/>
                        <a:pt x="1326347" y="2502479"/>
                      </a:cubicBezTo>
                      <a:cubicBezTo>
                        <a:pt x="1349665" y="2323436"/>
                        <a:pt x="1222942" y="2177722"/>
                        <a:pt x="1043858" y="2177722"/>
                      </a:cubicBezTo>
                      <a:lnTo>
                        <a:pt x="694548" y="2177722"/>
                      </a:lnTo>
                      <a:lnTo>
                        <a:pt x="935716" y="324716"/>
                      </a:lnTo>
                      <a:cubicBezTo>
                        <a:pt x="959033" y="145673"/>
                        <a:pt x="832311" y="0"/>
                        <a:pt x="653227" y="0"/>
                      </a:cubicBezTo>
                      <a:lnTo>
                        <a:pt x="653227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4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ktiv Grotesk Ex SemiBold" panose="020B080402020302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70574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338">
          <p15:clr>
            <a:srgbClr val="FBAE40"/>
          </p15:clr>
        </p15:guide>
        <p15:guide id="2" pos="5006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 Opt.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8C2CBD-19AC-45CC-BCD7-808A5150AF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m/SIX    |    Campaign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3016C-6948-4EFB-AB6A-0225994432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555FD7E-976A-4426-AA81-AE79016D28C2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2E9C3692-C66A-4343-9224-66DDC175BC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9" t="2932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CF49071-B8CA-4877-8439-FDBC3BDEAD6C}"/>
              </a:ext>
            </a:extLst>
          </p:cNvPr>
          <p:cNvSpPr>
            <a:spLocks noChangeAspect="1"/>
          </p:cNvSpPr>
          <p:nvPr userDrawn="1"/>
        </p:nvSpPr>
        <p:spPr>
          <a:xfrm>
            <a:off x="4381729" y="3165139"/>
            <a:ext cx="3428542" cy="527722"/>
          </a:xfrm>
          <a:custGeom>
            <a:avLst/>
            <a:gdLst>
              <a:gd name="connsiteX0" fmla="*/ 4526550 w 12194269"/>
              <a:gd name="connsiteY0" fmla="*/ 886923 h 1876943"/>
              <a:gd name="connsiteX1" fmla="*/ 4386660 w 12194269"/>
              <a:gd name="connsiteY1" fmla="*/ 1081295 h 1876943"/>
              <a:gd name="connsiteX2" fmla="*/ 4461854 w 12194269"/>
              <a:gd name="connsiteY2" fmla="*/ 1279451 h 1876943"/>
              <a:gd name="connsiteX3" fmla="*/ 4638917 w 12194269"/>
              <a:gd name="connsiteY3" fmla="*/ 1379238 h 1876943"/>
              <a:gd name="connsiteX4" fmla="*/ 4811347 w 12194269"/>
              <a:gd name="connsiteY4" fmla="*/ 1316339 h 1876943"/>
              <a:gd name="connsiteX5" fmla="*/ 4811724 w 12194269"/>
              <a:gd name="connsiteY5" fmla="*/ 1316339 h 1876943"/>
              <a:gd name="connsiteX6" fmla="*/ 4686494 w 12194269"/>
              <a:gd name="connsiteY6" fmla="*/ 1149018 h 1876943"/>
              <a:gd name="connsiteX7" fmla="*/ 4526550 w 12194269"/>
              <a:gd name="connsiteY7" fmla="*/ 886923 h 1876943"/>
              <a:gd name="connsiteX8" fmla="*/ 7361261 w 12194269"/>
              <a:gd name="connsiteY8" fmla="*/ 866492 h 1876943"/>
              <a:gd name="connsiteX9" fmla="*/ 7172092 w 12194269"/>
              <a:gd name="connsiteY9" fmla="*/ 1068715 h 1876943"/>
              <a:gd name="connsiteX10" fmla="*/ 7361261 w 12194269"/>
              <a:gd name="connsiteY10" fmla="*/ 1270938 h 1876943"/>
              <a:gd name="connsiteX11" fmla="*/ 7550431 w 12194269"/>
              <a:gd name="connsiteY11" fmla="*/ 1068715 h 1876943"/>
              <a:gd name="connsiteX12" fmla="*/ 7361261 w 12194269"/>
              <a:gd name="connsiteY12" fmla="*/ 866492 h 1876943"/>
              <a:gd name="connsiteX13" fmla="*/ 10418531 w 12194269"/>
              <a:gd name="connsiteY13" fmla="*/ 818822 h 1876943"/>
              <a:gd name="connsiteX14" fmla="*/ 10249129 w 12194269"/>
              <a:gd name="connsiteY14" fmla="*/ 984818 h 1876943"/>
              <a:gd name="connsiteX15" fmla="*/ 10581216 w 12194269"/>
              <a:gd name="connsiteY15" fmla="*/ 984818 h 1876943"/>
              <a:gd name="connsiteX16" fmla="*/ 10418531 w 12194269"/>
              <a:gd name="connsiteY16" fmla="*/ 818822 h 1876943"/>
              <a:gd name="connsiteX17" fmla="*/ 2504231 w 12194269"/>
              <a:gd name="connsiteY17" fmla="*/ 671270 h 1876943"/>
              <a:gd name="connsiteX18" fmla="*/ 2755542 w 12194269"/>
              <a:gd name="connsiteY18" fmla="*/ 671270 h 1876943"/>
              <a:gd name="connsiteX19" fmla="*/ 2755542 w 12194269"/>
              <a:gd name="connsiteY19" fmla="*/ 1463040 h 1876943"/>
              <a:gd name="connsiteX20" fmla="*/ 2504231 w 12194269"/>
              <a:gd name="connsiteY20" fmla="*/ 1463040 h 1876943"/>
              <a:gd name="connsiteX21" fmla="*/ 3346320 w 12194269"/>
              <a:gd name="connsiteY21" fmla="*/ 671175 h 1876943"/>
              <a:gd name="connsiteX22" fmla="*/ 3636696 w 12194269"/>
              <a:gd name="connsiteY22" fmla="*/ 671175 h 1876943"/>
              <a:gd name="connsiteX23" fmla="*/ 3370534 w 12194269"/>
              <a:gd name="connsiteY23" fmla="*/ 1063702 h 1876943"/>
              <a:gd name="connsiteX24" fmla="*/ 3641614 w 12194269"/>
              <a:gd name="connsiteY24" fmla="*/ 1463040 h 1876943"/>
              <a:gd name="connsiteX25" fmla="*/ 3350860 w 12194269"/>
              <a:gd name="connsiteY25" fmla="*/ 1463040 h 1876943"/>
              <a:gd name="connsiteX26" fmla="*/ 3221468 w 12194269"/>
              <a:gd name="connsiteY26" fmla="*/ 1233009 h 1876943"/>
              <a:gd name="connsiteX27" fmla="*/ 3091319 w 12194269"/>
              <a:gd name="connsiteY27" fmla="*/ 1463040 h 1876943"/>
              <a:gd name="connsiteX28" fmla="*/ 2800565 w 12194269"/>
              <a:gd name="connsiteY28" fmla="*/ 1463040 h 1876943"/>
              <a:gd name="connsiteX29" fmla="*/ 3073253 w 12194269"/>
              <a:gd name="connsiteY29" fmla="*/ 1063797 h 1876943"/>
              <a:gd name="connsiteX30" fmla="*/ 2805294 w 12194269"/>
              <a:gd name="connsiteY30" fmla="*/ 671269 h 1876943"/>
              <a:gd name="connsiteX31" fmla="*/ 3096048 w 12194269"/>
              <a:gd name="connsiteY31" fmla="*/ 671269 h 1876943"/>
              <a:gd name="connsiteX32" fmla="*/ 3221468 w 12194269"/>
              <a:gd name="connsiteY32" fmla="*/ 894584 h 1876943"/>
              <a:gd name="connsiteX33" fmla="*/ 11405146 w 12194269"/>
              <a:gd name="connsiteY33" fmla="*/ 659352 h 1876943"/>
              <a:gd name="connsiteX34" fmla="*/ 11428320 w 12194269"/>
              <a:gd name="connsiteY34" fmla="*/ 660108 h 1876943"/>
              <a:gd name="connsiteX35" fmla="*/ 11428320 w 12194269"/>
              <a:gd name="connsiteY35" fmla="*/ 891179 h 1876943"/>
              <a:gd name="connsiteX36" fmla="*/ 11391998 w 12194269"/>
              <a:gd name="connsiteY36" fmla="*/ 889477 h 1876943"/>
              <a:gd name="connsiteX37" fmla="*/ 11163482 w 12194269"/>
              <a:gd name="connsiteY37" fmla="*/ 1155828 h 1876943"/>
              <a:gd name="connsiteX38" fmla="*/ 11163482 w 12194269"/>
              <a:gd name="connsiteY38" fmla="*/ 1464837 h 1876943"/>
              <a:gd name="connsiteX39" fmla="*/ 10911980 w 12194269"/>
              <a:gd name="connsiteY39" fmla="*/ 1464837 h 1876943"/>
              <a:gd name="connsiteX40" fmla="*/ 10911980 w 12194269"/>
              <a:gd name="connsiteY40" fmla="*/ 672499 h 1876943"/>
              <a:gd name="connsiteX41" fmla="*/ 11163482 w 12194269"/>
              <a:gd name="connsiteY41" fmla="*/ 672499 h 1876943"/>
              <a:gd name="connsiteX42" fmla="*/ 11163482 w 12194269"/>
              <a:gd name="connsiteY42" fmla="*/ 801229 h 1876943"/>
              <a:gd name="connsiteX43" fmla="*/ 11405146 w 12194269"/>
              <a:gd name="connsiteY43" fmla="*/ 659352 h 1876943"/>
              <a:gd name="connsiteX44" fmla="*/ 8390345 w 12194269"/>
              <a:gd name="connsiteY44" fmla="*/ 659352 h 1876943"/>
              <a:gd name="connsiteX45" fmla="*/ 8413519 w 12194269"/>
              <a:gd name="connsiteY45" fmla="*/ 660108 h 1876943"/>
              <a:gd name="connsiteX46" fmla="*/ 8413519 w 12194269"/>
              <a:gd name="connsiteY46" fmla="*/ 891179 h 1876943"/>
              <a:gd name="connsiteX47" fmla="*/ 8377198 w 12194269"/>
              <a:gd name="connsiteY47" fmla="*/ 889477 h 1876943"/>
              <a:gd name="connsiteX48" fmla="*/ 8148681 w 12194269"/>
              <a:gd name="connsiteY48" fmla="*/ 1155828 h 1876943"/>
              <a:gd name="connsiteX49" fmla="*/ 8148681 w 12194269"/>
              <a:gd name="connsiteY49" fmla="*/ 1464837 h 1876943"/>
              <a:gd name="connsiteX50" fmla="*/ 7897180 w 12194269"/>
              <a:gd name="connsiteY50" fmla="*/ 1464837 h 1876943"/>
              <a:gd name="connsiteX51" fmla="*/ 7897180 w 12194269"/>
              <a:gd name="connsiteY51" fmla="*/ 672499 h 1876943"/>
              <a:gd name="connsiteX52" fmla="*/ 8148681 w 12194269"/>
              <a:gd name="connsiteY52" fmla="*/ 672499 h 1876943"/>
              <a:gd name="connsiteX53" fmla="*/ 8148681 w 12194269"/>
              <a:gd name="connsiteY53" fmla="*/ 801229 h 1876943"/>
              <a:gd name="connsiteX54" fmla="*/ 8390345 w 12194269"/>
              <a:gd name="connsiteY54" fmla="*/ 659352 h 1876943"/>
              <a:gd name="connsiteX55" fmla="*/ 9636597 w 12194269"/>
              <a:gd name="connsiteY55" fmla="*/ 652731 h 1876943"/>
              <a:gd name="connsiteX56" fmla="*/ 9858493 w 12194269"/>
              <a:gd name="connsiteY56" fmla="*/ 743154 h 1876943"/>
              <a:gd name="connsiteX57" fmla="*/ 9921015 w 12194269"/>
              <a:gd name="connsiteY57" fmla="*/ 994750 h 1876943"/>
              <a:gd name="connsiteX58" fmla="*/ 9921015 w 12194269"/>
              <a:gd name="connsiteY58" fmla="*/ 1464837 h 1876943"/>
              <a:gd name="connsiteX59" fmla="*/ 9669418 w 12194269"/>
              <a:gd name="connsiteY59" fmla="*/ 1464837 h 1876943"/>
              <a:gd name="connsiteX60" fmla="*/ 9669418 w 12194269"/>
              <a:gd name="connsiteY60" fmla="*/ 1058784 h 1876943"/>
              <a:gd name="connsiteX61" fmla="*/ 9529716 w 12194269"/>
              <a:gd name="connsiteY61" fmla="*/ 866493 h 1876943"/>
              <a:gd name="connsiteX62" fmla="*/ 9376867 w 12194269"/>
              <a:gd name="connsiteY62" fmla="*/ 1067013 h 1876943"/>
              <a:gd name="connsiteX63" fmla="*/ 9376867 w 12194269"/>
              <a:gd name="connsiteY63" fmla="*/ 1464837 h 1876943"/>
              <a:gd name="connsiteX64" fmla="*/ 9125272 w 12194269"/>
              <a:gd name="connsiteY64" fmla="*/ 1464837 h 1876943"/>
              <a:gd name="connsiteX65" fmla="*/ 9125272 w 12194269"/>
              <a:gd name="connsiteY65" fmla="*/ 672499 h 1876943"/>
              <a:gd name="connsiteX66" fmla="*/ 9376867 w 12194269"/>
              <a:gd name="connsiteY66" fmla="*/ 672499 h 1876943"/>
              <a:gd name="connsiteX67" fmla="*/ 9376867 w 12194269"/>
              <a:gd name="connsiteY67" fmla="*/ 787609 h 1876943"/>
              <a:gd name="connsiteX68" fmla="*/ 9636597 w 12194269"/>
              <a:gd name="connsiteY68" fmla="*/ 652731 h 1876943"/>
              <a:gd name="connsiteX69" fmla="*/ 7308767 w 12194269"/>
              <a:gd name="connsiteY69" fmla="*/ 652258 h 1876943"/>
              <a:gd name="connsiteX70" fmla="*/ 7550431 w 12194269"/>
              <a:gd name="connsiteY70" fmla="*/ 785433 h 1876943"/>
              <a:gd name="connsiteX71" fmla="*/ 7550431 w 12194269"/>
              <a:gd name="connsiteY71" fmla="*/ 671931 h 1876943"/>
              <a:gd name="connsiteX72" fmla="*/ 7801933 w 12194269"/>
              <a:gd name="connsiteY72" fmla="*/ 672499 h 1876943"/>
              <a:gd name="connsiteX73" fmla="*/ 7801933 w 12194269"/>
              <a:gd name="connsiteY73" fmla="*/ 1464837 h 1876943"/>
              <a:gd name="connsiteX74" fmla="*/ 7550431 w 12194269"/>
              <a:gd name="connsiteY74" fmla="*/ 1464837 h 1876943"/>
              <a:gd name="connsiteX75" fmla="*/ 7550431 w 12194269"/>
              <a:gd name="connsiteY75" fmla="*/ 1353132 h 1876943"/>
              <a:gd name="connsiteX76" fmla="*/ 7308767 w 12194269"/>
              <a:gd name="connsiteY76" fmla="*/ 1484605 h 1876943"/>
              <a:gd name="connsiteX77" fmla="*/ 6922388 w 12194269"/>
              <a:gd name="connsiteY77" fmla="*/ 1068431 h 1876943"/>
              <a:gd name="connsiteX78" fmla="*/ 7308767 w 12194269"/>
              <a:gd name="connsiteY78" fmla="*/ 652258 h 1876943"/>
              <a:gd name="connsiteX79" fmla="*/ 11840616 w 12194269"/>
              <a:gd name="connsiteY79" fmla="*/ 651123 h 1876943"/>
              <a:gd name="connsiteX80" fmla="*/ 12182541 w 12194269"/>
              <a:gd name="connsiteY80" fmla="*/ 919082 h 1876943"/>
              <a:gd name="connsiteX81" fmla="*/ 11934350 w 12194269"/>
              <a:gd name="connsiteY81" fmla="*/ 919082 h 1876943"/>
              <a:gd name="connsiteX82" fmla="*/ 11830306 w 12194269"/>
              <a:gd name="connsiteY82" fmla="*/ 815038 h 1876943"/>
              <a:gd name="connsiteX83" fmla="*/ 11736572 w 12194269"/>
              <a:gd name="connsiteY83" fmla="*/ 885693 h 1876943"/>
              <a:gd name="connsiteX84" fmla="*/ 11938795 w 12194269"/>
              <a:gd name="connsiteY84" fmla="*/ 997493 h 1876943"/>
              <a:gd name="connsiteX85" fmla="*/ 12194269 w 12194269"/>
              <a:gd name="connsiteY85" fmla="*/ 1231401 h 1876943"/>
              <a:gd name="connsiteX86" fmla="*/ 11835887 w 12194269"/>
              <a:gd name="connsiteY86" fmla="*/ 1486213 h 1876943"/>
              <a:gd name="connsiteX87" fmla="*/ 11470884 w 12194269"/>
              <a:gd name="connsiteY87" fmla="*/ 1200188 h 1876943"/>
              <a:gd name="connsiteX88" fmla="*/ 11717466 w 12194269"/>
              <a:gd name="connsiteY88" fmla="*/ 1200188 h 1876943"/>
              <a:gd name="connsiteX89" fmla="*/ 11844115 w 12194269"/>
              <a:gd name="connsiteY89" fmla="*/ 1316906 h 1876943"/>
              <a:gd name="connsiteX90" fmla="*/ 11947685 w 12194269"/>
              <a:gd name="connsiteY90" fmla="*/ 1242941 h 1876943"/>
              <a:gd name="connsiteX91" fmla="*/ 11735627 w 12194269"/>
              <a:gd name="connsiteY91" fmla="*/ 1124615 h 1876943"/>
              <a:gd name="connsiteX92" fmla="*/ 11490652 w 12194269"/>
              <a:gd name="connsiteY92" fmla="*/ 892787 h 1876943"/>
              <a:gd name="connsiteX93" fmla="*/ 11840616 w 12194269"/>
              <a:gd name="connsiteY93" fmla="*/ 651123 h 1876943"/>
              <a:gd name="connsiteX94" fmla="*/ 10420138 w 12194269"/>
              <a:gd name="connsiteY94" fmla="*/ 651123 h 1876943"/>
              <a:gd name="connsiteX95" fmla="*/ 10827800 w 12194269"/>
              <a:gd name="connsiteY95" fmla="*/ 1012815 h 1876943"/>
              <a:gd name="connsiteX96" fmla="*/ 10819571 w 12194269"/>
              <a:gd name="connsiteY96" fmla="*/ 1129533 h 1876943"/>
              <a:gd name="connsiteX97" fmla="*/ 10249129 w 12194269"/>
              <a:gd name="connsiteY97" fmla="*/ 1129533 h 1876943"/>
              <a:gd name="connsiteX98" fmla="*/ 10425057 w 12194269"/>
              <a:gd name="connsiteY98" fmla="*/ 1305367 h 1876943"/>
              <a:gd name="connsiteX99" fmla="*/ 10571379 w 12194269"/>
              <a:gd name="connsiteY99" fmla="*/ 1215038 h 1876943"/>
              <a:gd name="connsiteX100" fmla="*/ 10817963 w 12194269"/>
              <a:gd name="connsiteY100" fmla="*/ 1215038 h 1876943"/>
              <a:gd name="connsiteX101" fmla="*/ 10426665 w 12194269"/>
              <a:gd name="connsiteY101" fmla="*/ 1486213 h 1876943"/>
              <a:gd name="connsiteX102" fmla="*/ 9999330 w 12194269"/>
              <a:gd name="connsiteY102" fmla="*/ 1068715 h 1876943"/>
              <a:gd name="connsiteX103" fmla="*/ 10420138 w 12194269"/>
              <a:gd name="connsiteY103" fmla="*/ 651123 h 1876943"/>
              <a:gd name="connsiteX104" fmla="*/ 197682 w 12194269"/>
              <a:gd name="connsiteY104" fmla="*/ 638543 h 1876943"/>
              <a:gd name="connsiteX105" fmla="*/ 414471 w 12194269"/>
              <a:gd name="connsiteY105" fmla="*/ 736722 h 1876943"/>
              <a:gd name="connsiteX106" fmla="*/ 663324 w 12194269"/>
              <a:gd name="connsiteY106" fmla="*/ 646488 h 1876943"/>
              <a:gd name="connsiteX107" fmla="*/ 874627 w 12194269"/>
              <a:gd name="connsiteY107" fmla="*/ 753842 h 1876943"/>
              <a:gd name="connsiteX108" fmla="*/ 1154976 w 12194269"/>
              <a:gd name="connsiteY108" fmla="*/ 646488 h 1876943"/>
              <a:gd name="connsiteX109" fmla="*/ 1360320 w 12194269"/>
              <a:gd name="connsiteY109" fmla="*/ 727925 h 1876943"/>
              <a:gd name="connsiteX110" fmla="*/ 1393047 w 12194269"/>
              <a:gd name="connsiteY110" fmla="*/ 997682 h 1876943"/>
              <a:gd name="connsiteX111" fmla="*/ 1339701 w 12194269"/>
              <a:gd name="connsiteY111" fmla="*/ 1239914 h 1876943"/>
              <a:gd name="connsiteX112" fmla="*/ 1349159 w 12194269"/>
              <a:gd name="connsiteY112" fmla="*/ 1379710 h 1876943"/>
              <a:gd name="connsiteX113" fmla="*/ 1462188 w 12194269"/>
              <a:gd name="connsiteY113" fmla="*/ 1419720 h 1876943"/>
              <a:gd name="connsiteX114" fmla="*/ 1556773 w 12194269"/>
              <a:gd name="connsiteY114" fmla="*/ 1408653 h 1876943"/>
              <a:gd name="connsiteX115" fmla="*/ 1511656 w 12194269"/>
              <a:gd name="connsiteY115" fmla="*/ 1612011 h 1876943"/>
              <a:gd name="connsiteX116" fmla="*/ 1418017 w 12194269"/>
              <a:gd name="connsiteY116" fmla="*/ 1620240 h 1876943"/>
              <a:gd name="connsiteX117" fmla="*/ 1163867 w 12194269"/>
              <a:gd name="connsiteY117" fmla="*/ 1518845 h 1876943"/>
              <a:gd name="connsiteX118" fmla="*/ 1120737 w 12194269"/>
              <a:gd name="connsiteY118" fmla="*/ 1258736 h 1876943"/>
              <a:gd name="connsiteX119" fmla="*/ 1181933 w 12194269"/>
              <a:gd name="connsiteY119" fmla="*/ 992574 h 1876943"/>
              <a:gd name="connsiteX120" fmla="*/ 1176163 w 12194269"/>
              <a:gd name="connsiteY120" fmla="*/ 862047 h 1876943"/>
              <a:gd name="connsiteX121" fmla="*/ 1104941 w 12194269"/>
              <a:gd name="connsiteY121" fmla="*/ 833009 h 1876943"/>
              <a:gd name="connsiteX122" fmla="*/ 886071 w 12194269"/>
              <a:gd name="connsiteY122" fmla="*/ 1030314 h 1876943"/>
              <a:gd name="connsiteX123" fmla="*/ 786284 w 12194269"/>
              <a:gd name="connsiteY123" fmla="*/ 1461148 h 1876943"/>
              <a:gd name="connsiteX124" fmla="*/ 573752 w 12194269"/>
              <a:gd name="connsiteY124" fmla="*/ 1461148 h 1876943"/>
              <a:gd name="connsiteX125" fmla="*/ 682430 w 12194269"/>
              <a:gd name="connsiteY125" fmla="*/ 992480 h 1876943"/>
              <a:gd name="connsiteX126" fmla="*/ 676660 w 12194269"/>
              <a:gd name="connsiteY126" fmla="*/ 861763 h 1876943"/>
              <a:gd name="connsiteX127" fmla="*/ 607046 w 12194269"/>
              <a:gd name="connsiteY127" fmla="*/ 833388 h 1876943"/>
              <a:gd name="connsiteX128" fmla="*/ 369543 w 12194269"/>
              <a:gd name="connsiteY128" fmla="*/ 1097374 h 1876943"/>
              <a:gd name="connsiteX129" fmla="*/ 285173 w 12194269"/>
              <a:gd name="connsiteY129" fmla="*/ 1461526 h 1876943"/>
              <a:gd name="connsiteX130" fmla="*/ 72452 w 12194269"/>
              <a:gd name="connsiteY130" fmla="*/ 1461526 h 1876943"/>
              <a:gd name="connsiteX131" fmla="*/ 198912 w 12194269"/>
              <a:gd name="connsiteY131" fmla="*/ 938944 h 1876943"/>
              <a:gd name="connsiteX132" fmla="*/ 187467 w 12194269"/>
              <a:gd name="connsiteY132" fmla="*/ 838117 h 1876943"/>
              <a:gd name="connsiteX133" fmla="*/ 45590 w 12194269"/>
              <a:gd name="connsiteY133" fmla="*/ 833293 h 1876943"/>
              <a:gd name="connsiteX134" fmla="*/ 0 w 12194269"/>
              <a:gd name="connsiteY134" fmla="*/ 852210 h 1876943"/>
              <a:gd name="connsiteX135" fmla="*/ 37834 w 12194269"/>
              <a:gd name="connsiteY135" fmla="*/ 670229 h 1876943"/>
              <a:gd name="connsiteX136" fmla="*/ 51454 w 12194269"/>
              <a:gd name="connsiteY136" fmla="*/ 665310 h 1876943"/>
              <a:gd name="connsiteX137" fmla="*/ 197682 w 12194269"/>
              <a:gd name="connsiteY137" fmla="*/ 638543 h 1876943"/>
              <a:gd name="connsiteX138" fmla="*/ 6277980 w 12194269"/>
              <a:gd name="connsiteY138" fmla="*/ 531662 h 1876943"/>
              <a:gd name="connsiteX139" fmla="*/ 6277980 w 12194269"/>
              <a:gd name="connsiteY139" fmla="*/ 929486 h 1876943"/>
              <a:gd name="connsiteX140" fmla="*/ 6460435 w 12194269"/>
              <a:gd name="connsiteY140" fmla="*/ 929486 h 1876943"/>
              <a:gd name="connsiteX141" fmla="*/ 6644591 w 12194269"/>
              <a:gd name="connsiteY141" fmla="*/ 730007 h 1876943"/>
              <a:gd name="connsiteX142" fmla="*/ 6644686 w 12194269"/>
              <a:gd name="connsiteY142" fmla="*/ 730290 h 1876943"/>
              <a:gd name="connsiteX143" fmla="*/ 6460529 w 12194269"/>
              <a:gd name="connsiteY143" fmla="*/ 531662 h 1876943"/>
              <a:gd name="connsiteX144" fmla="*/ 8605338 w 12194269"/>
              <a:gd name="connsiteY144" fmla="*/ 437361 h 1876943"/>
              <a:gd name="connsiteX145" fmla="*/ 8855231 w 12194269"/>
              <a:gd name="connsiteY145" fmla="*/ 437361 h 1876943"/>
              <a:gd name="connsiteX146" fmla="*/ 8855231 w 12194269"/>
              <a:gd name="connsiteY146" fmla="*/ 672499 h 1876943"/>
              <a:gd name="connsiteX147" fmla="*/ 9036077 w 12194269"/>
              <a:gd name="connsiteY147" fmla="*/ 672499 h 1876943"/>
              <a:gd name="connsiteX148" fmla="*/ 9036077 w 12194269"/>
              <a:gd name="connsiteY148" fmla="*/ 859872 h 1876943"/>
              <a:gd name="connsiteX149" fmla="*/ 8855231 w 12194269"/>
              <a:gd name="connsiteY149" fmla="*/ 859872 h 1876943"/>
              <a:gd name="connsiteX150" fmla="*/ 8855231 w 12194269"/>
              <a:gd name="connsiteY150" fmla="*/ 1142681 h 1876943"/>
              <a:gd name="connsiteX151" fmla="*/ 8963719 w 12194269"/>
              <a:gd name="connsiteY151" fmla="*/ 1277464 h 1876943"/>
              <a:gd name="connsiteX152" fmla="*/ 9054143 w 12194269"/>
              <a:gd name="connsiteY152" fmla="*/ 1272546 h 1876943"/>
              <a:gd name="connsiteX153" fmla="*/ 9054332 w 12194269"/>
              <a:gd name="connsiteY153" fmla="*/ 1464837 h 1876943"/>
              <a:gd name="connsiteX154" fmla="*/ 8886633 w 12194269"/>
              <a:gd name="connsiteY154" fmla="*/ 1477984 h 1876943"/>
              <a:gd name="connsiteX155" fmla="*/ 8605526 w 12194269"/>
              <a:gd name="connsiteY155" fmla="*/ 1198580 h 1876943"/>
              <a:gd name="connsiteX156" fmla="*/ 8605526 w 12194269"/>
              <a:gd name="connsiteY156" fmla="*/ 859872 h 1876943"/>
              <a:gd name="connsiteX157" fmla="*/ 8480391 w 12194269"/>
              <a:gd name="connsiteY157" fmla="*/ 859872 h 1876943"/>
              <a:gd name="connsiteX158" fmla="*/ 8480391 w 12194269"/>
              <a:gd name="connsiteY158" fmla="*/ 672499 h 1876943"/>
              <a:gd name="connsiteX159" fmla="*/ 8605338 w 12194269"/>
              <a:gd name="connsiteY159" fmla="*/ 672499 h 1876943"/>
              <a:gd name="connsiteX160" fmla="*/ 4701627 w 12194269"/>
              <a:gd name="connsiteY160" fmla="*/ 356112 h 1876943"/>
              <a:gd name="connsiteX161" fmla="*/ 4617919 w 12194269"/>
              <a:gd name="connsiteY161" fmla="*/ 390257 h 1876943"/>
              <a:gd name="connsiteX162" fmla="*/ 4583206 w 12194269"/>
              <a:gd name="connsiteY162" fmla="*/ 486734 h 1876943"/>
              <a:gd name="connsiteX163" fmla="*/ 4651119 w 12194269"/>
              <a:gd name="connsiteY163" fmla="*/ 712414 h 1876943"/>
              <a:gd name="connsiteX164" fmla="*/ 4782971 w 12194269"/>
              <a:gd name="connsiteY164" fmla="*/ 620855 h 1876943"/>
              <a:gd name="connsiteX165" fmla="*/ 4821655 w 12194269"/>
              <a:gd name="connsiteY165" fmla="*/ 497422 h 1876943"/>
              <a:gd name="connsiteX166" fmla="*/ 4788268 w 12194269"/>
              <a:gd name="connsiteY166" fmla="*/ 391582 h 1876943"/>
              <a:gd name="connsiteX167" fmla="*/ 4701627 w 12194269"/>
              <a:gd name="connsiteY167" fmla="*/ 356112 h 1876943"/>
              <a:gd name="connsiteX168" fmla="*/ 6011724 w 12194269"/>
              <a:gd name="connsiteY168" fmla="*/ 314117 h 1876943"/>
              <a:gd name="connsiteX169" fmla="*/ 6493445 w 12194269"/>
              <a:gd name="connsiteY169" fmla="*/ 314117 h 1876943"/>
              <a:gd name="connsiteX170" fmla="*/ 6912645 w 12194269"/>
              <a:gd name="connsiteY170" fmla="*/ 730290 h 1876943"/>
              <a:gd name="connsiteX171" fmla="*/ 6493445 w 12194269"/>
              <a:gd name="connsiteY171" fmla="*/ 1146464 h 1876943"/>
              <a:gd name="connsiteX172" fmla="*/ 6277980 w 12194269"/>
              <a:gd name="connsiteY172" fmla="*/ 1146464 h 1876943"/>
              <a:gd name="connsiteX173" fmla="*/ 6277980 w 12194269"/>
              <a:gd name="connsiteY173" fmla="*/ 1465310 h 1876943"/>
              <a:gd name="connsiteX174" fmla="*/ 6011724 w 12194269"/>
              <a:gd name="connsiteY174" fmla="*/ 1465310 h 1876943"/>
              <a:gd name="connsiteX175" fmla="*/ 1969637 w 12194269"/>
              <a:gd name="connsiteY175" fmla="*/ 283661 h 1876943"/>
              <a:gd name="connsiteX176" fmla="*/ 2378622 w 12194269"/>
              <a:gd name="connsiteY176" fmla="*/ 649988 h 1876943"/>
              <a:gd name="connsiteX177" fmla="*/ 2112176 w 12194269"/>
              <a:gd name="connsiteY177" fmla="*/ 649988 h 1876943"/>
              <a:gd name="connsiteX178" fmla="*/ 1969353 w 12194269"/>
              <a:gd name="connsiteY178" fmla="*/ 484086 h 1876943"/>
              <a:gd name="connsiteX179" fmla="*/ 1829651 w 12194269"/>
              <a:gd name="connsiteY179" fmla="*/ 602317 h 1876943"/>
              <a:gd name="connsiteX180" fmla="*/ 1993944 w 12194269"/>
              <a:gd name="connsiteY180" fmla="*/ 753653 h 1876943"/>
              <a:gd name="connsiteX181" fmla="*/ 2398011 w 12194269"/>
              <a:gd name="connsiteY181" fmla="*/ 1124899 h 1876943"/>
              <a:gd name="connsiteX182" fmla="*/ 1966043 w 12194269"/>
              <a:gd name="connsiteY182" fmla="*/ 1492835 h 1876943"/>
              <a:gd name="connsiteX183" fmla="*/ 1532371 w 12194269"/>
              <a:gd name="connsiteY183" fmla="*/ 1082241 h 1876943"/>
              <a:gd name="connsiteX184" fmla="*/ 1798437 w 12194269"/>
              <a:gd name="connsiteY184" fmla="*/ 1081958 h 1876943"/>
              <a:gd name="connsiteX185" fmla="*/ 1982500 w 12194269"/>
              <a:gd name="connsiteY185" fmla="*/ 1280586 h 1876943"/>
              <a:gd name="connsiteX186" fmla="*/ 2133835 w 12194269"/>
              <a:gd name="connsiteY186" fmla="*/ 1145897 h 1876943"/>
              <a:gd name="connsiteX187" fmla="*/ 1954786 w 12194269"/>
              <a:gd name="connsiteY187" fmla="*/ 985103 h 1876943"/>
              <a:gd name="connsiteX188" fmla="*/ 1565475 w 12194269"/>
              <a:gd name="connsiteY188" fmla="*/ 607330 h 1876943"/>
              <a:gd name="connsiteX189" fmla="*/ 1969637 w 12194269"/>
              <a:gd name="connsiteY189" fmla="*/ 283661 h 1876943"/>
              <a:gd name="connsiteX190" fmla="*/ 4709950 w 12194269"/>
              <a:gd name="connsiteY190" fmla="*/ 254906 h 1876943"/>
              <a:gd name="connsiteX191" fmla="*/ 4899120 w 12194269"/>
              <a:gd name="connsiteY191" fmla="*/ 317332 h 1876943"/>
              <a:gd name="connsiteX192" fmla="*/ 4971667 w 12194269"/>
              <a:gd name="connsiteY192" fmla="*/ 484653 h 1876943"/>
              <a:gd name="connsiteX193" fmla="*/ 4905457 w 12194269"/>
              <a:gd name="connsiteY193" fmla="*/ 662757 h 1876943"/>
              <a:gd name="connsiteX194" fmla="*/ 4700398 w 12194269"/>
              <a:gd name="connsiteY194" fmla="*/ 806337 h 1876943"/>
              <a:gd name="connsiteX195" fmla="*/ 4845301 w 12194269"/>
              <a:gd name="connsiteY195" fmla="*/ 1040434 h 1876943"/>
              <a:gd name="connsiteX196" fmla="*/ 4947264 w 12194269"/>
              <a:gd name="connsiteY196" fmla="*/ 1175502 h 1876943"/>
              <a:gd name="connsiteX197" fmla="*/ 5051308 w 12194269"/>
              <a:gd name="connsiteY197" fmla="*/ 957956 h 1876943"/>
              <a:gd name="connsiteX198" fmla="*/ 5028324 w 12194269"/>
              <a:gd name="connsiteY198" fmla="*/ 905083 h 1876943"/>
              <a:gd name="connsiteX199" fmla="*/ 4948021 w 12194269"/>
              <a:gd name="connsiteY199" fmla="*/ 883612 h 1876943"/>
              <a:gd name="connsiteX200" fmla="*/ 4887014 w 12194269"/>
              <a:gd name="connsiteY200" fmla="*/ 883612 h 1876943"/>
              <a:gd name="connsiteX201" fmla="*/ 4887014 w 12194269"/>
              <a:gd name="connsiteY201" fmla="*/ 790541 h 1876943"/>
              <a:gd name="connsiteX202" fmla="*/ 5365898 w 12194269"/>
              <a:gd name="connsiteY202" fmla="*/ 790541 h 1876943"/>
              <a:gd name="connsiteX203" fmla="*/ 5365898 w 12194269"/>
              <a:gd name="connsiteY203" fmla="*/ 883802 h 1876943"/>
              <a:gd name="connsiteX204" fmla="*/ 5312458 w 12194269"/>
              <a:gd name="connsiteY204" fmla="*/ 883802 h 1876943"/>
              <a:gd name="connsiteX205" fmla="*/ 5250314 w 12194269"/>
              <a:gd name="connsiteY205" fmla="*/ 895057 h 1876943"/>
              <a:gd name="connsiteX206" fmla="*/ 5206427 w 12194269"/>
              <a:gd name="connsiteY206" fmla="*/ 929581 h 1876943"/>
              <a:gd name="connsiteX207" fmla="*/ 5153270 w 12194269"/>
              <a:gd name="connsiteY207" fmla="*/ 1022841 h 1876943"/>
              <a:gd name="connsiteX208" fmla="*/ 5017162 w 12194269"/>
              <a:gd name="connsiteY208" fmla="*/ 1252021 h 1876943"/>
              <a:gd name="connsiteX209" fmla="*/ 5180227 w 12194269"/>
              <a:gd name="connsiteY209" fmla="*/ 1344241 h 1876943"/>
              <a:gd name="connsiteX210" fmla="*/ 5246437 w 12194269"/>
              <a:gd name="connsiteY210" fmla="*/ 1311988 h 1876943"/>
              <a:gd name="connsiteX211" fmla="*/ 5284271 w 12194269"/>
              <a:gd name="connsiteY211" fmla="*/ 1189595 h 1876943"/>
              <a:gd name="connsiteX212" fmla="*/ 5284271 w 12194269"/>
              <a:gd name="connsiteY212" fmla="*/ 1187798 h 1876943"/>
              <a:gd name="connsiteX213" fmla="*/ 5288149 w 12194269"/>
              <a:gd name="connsiteY213" fmla="*/ 1172380 h 1876943"/>
              <a:gd name="connsiteX214" fmla="*/ 5370722 w 12194269"/>
              <a:gd name="connsiteY214" fmla="*/ 1171435 h 1876943"/>
              <a:gd name="connsiteX215" fmla="*/ 5370722 w 12194269"/>
              <a:gd name="connsiteY215" fmla="*/ 1191392 h 1876943"/>
              <a:gd name="connsiteX216" fmla="*/ 5304511 w 12194269"/>
              <a:gd name="connsiteY216" fmla="*/ 1427854 h 1876943"/>
              <a:gd name="connsiteX217" fmla="*/ 5127732 w 12194269"/>
              <a:gd name="connsiteY217" fmla="*/ 1511373 h 1876943"/>
              <a:gd name="connsiteX218" fmla="*/ 5009501 w 12194269"/>
              <a:gd name="connsiteY218" fmla="*/ 1481106 h 1876943"/>
              <a:gd name="connsiteX219" fmla="*/ 4880865 w 12194269"/>
              <a:gd name="connsiteY219" fmla="*/ 1388980 h 1876943"/>
              <a:gd name="connsiteX220" fmla="*/ 4726219 w 12194269"/>
              <a:gd name="connsiteY220" fmla="*/ 1481673 h 1876943"/>
              <a:gd name="connsiteX221" fmla="*/ 4565426 w 12194269"/>
              <a:gd name="connsiteY221" fmla="*/ 1511373 h 1876943"/>
              <a:gd name="connsiteX222" fmla="*/ 4305885 w 12194269"/>
              <a:gd name="connsiteY222" fmla="*/ 1410545 h 1876943"/>
              <a:gd name="connsiteX223" fmla="*/ 4268050 w 12194269"/>
              <a:gd name="connsiteY223" fmla="*/ 956537 h 1876943"/>
              <a:gd name="connsiteX224" fmla="*/ 4480771 w 12194269"/>
              <a:gd name="connsiteY224" fmla="*/ 789500 h 1876943"/>
              <a:gd name="connsiteX225" fmla="*/ 4411724 w 12194269"/>
              <a:gd name="connsiteY225" fmla="*/ 540931 h 1876943"/>
              <a:gd name="connsiteX226" fmla="*/ 4499215 w 12194269"/>
              <a:gd name="connsiteY226" fmla="*/ 338898 h 1876943"/>
              <a:gd name="connsiteX227" fmla="*/ 4709950 w 12194269"/>
              <a:gd name="connsiteY227" fmla="*/ 254906 h 1876943"/>
              <a:gd name="connsiteX228" fmla="*/ 2627370 w 12194269"/>
              <a:gd name="connsiteY228" fmla="*/ 249129 h 1876943"/>
              <a:gd name="connsiteX229" fmla="*/ 2629083 w 12194269"/>
              <a:gd name="connsiteY229" fmla="*/ 249137 h 1876943"/>
              <a:gd name="connsiteX230" fmla="*/ 2787030 w 12194269"/>
              <a:gd name="connsiteY230" fmla="*/ 409922 h 1876943"/>
              <a:gd name="connsiteX231" fmla="*/ 2626246 w 12194269"/>
              <a:gd name="connsiteY231" fmla="*/ 567879 h 1876943"/>
              <a:gd name="connsiteX232" fmla="*/ 2468289 w 12194269"/>
              <a:gd name="connsiteY232" fmla="*/ 408418 h 1876943"/>
              <a:gd name="connsiteX233" fmla="*/ 2627370 w 12194269"/>
              <a:gd name="connsiteY233" fmla="*/ 249129 h 1876943"/>
              <a:gd name="connsiteX234" fmla="*/ 4785335 w 12194269"/>
              <a:gd name="connsiteY234" fmla="*/ 124946 h 1876943"/>
              <a:gd name="connsiteX235" fmla="*/ 3971907 w 12194269"/>
              <a:gd name="connsiteY235" fmla="*/ 938377 h 1876943"/>
              <a:gd name="connsiteX236" fmla="*/ 4785335 w 12194269"/>
              <a:gd name="connsiteY236" fmla="*/ 1751808 h 1876943"/>
              <a:gd name="connsiteX237" fmla="*/ 5598766 w 12194269"/>
              <a:gd name="connsiteY237" fmla="*/ 938377 h 1876943"/>
              <a:gd name="connsiteX238" fmla="*/ 4785335 w 12194269"/>
              <a:gd name="connsiteY238" fmla="*/ 124946 h 1876943"/>
              <a:gd name="connsiteX239" fmla="*/ 4785335 w 12194269"/>
              <a:gd name="connsiteY239" fmla="*/ 0 h 1876943"/>
              <a:gd name="connsiteX240" fmla="*/ 5723712 w 12194269"/>
              <a:gd name="connsiteY240" fmla="*/ 938377 h 1876943"/>
              <a:gd name="connsiteX241" fmla="*/ 5723712 w 12194269"/>
              <a:gd name="connsiteY241" fmla="*/ 938566 h 1876943"/>
              <a:gd name="connsiteX242" fmla="*/ 4785146 w 12194269"/>
              <a:gd name="connsiteY242" fmla="*/ 1876943 h 1876943"/>
              <a:gd name="connsiteX243" fmla="*/ 3846771 w 12194269"/>
              <a:gd name="connsiteY243" fmla="*/ 938377 h 1876943"/>
              <a:gd name="connsiteX244" fmla="*/ 4785335 w 12194269"/>
              <a:gd name="connsiteY244" fmla="*/ 0 h 1876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</a:cxnLst>
            <a:rect l="l" t="t" r="r" b="b"/>
            <a:pathLst>
              <a:path w="12194269" h="1876943">
                <a:moveTo>
                  <a:pt x="4526550" y="886923"/>
                </a:moveTo>
                <a:cubicBezTo>
                  <a:pt x="4433952" y="942823"/>
                  <a:pt x="4386660" y="1008181"/>
                  <a:pt x="4386660" y="1081295"/>
                </a:cubicBezTo>
                <a:cubicBezTo>
                  <a:pt x="4386660" y="1142870"/>
                  <a:pt x="4413616" y="1212295"/>
                  <a:pt x="4461854" y="1279451"/>
                </a:cubicBezTo>
                <a:cubicBezTo>
                  <a:pt x="4510092" y="1346606"/>
                  <a:pt x="4567979" y="1379238"/>
                  <a:pt x="4638917" y="1379238"/>
                </a:cubicBezTo>
                <a:cubicBezTo>
                  <a:pt x="4695385" y="1379238"/>
                  <a:pt x="4753365" y="1358051"/>
                  <a:pt x="4811347" y="1316339"/>
                </a:cubicBezTo>
                <a:lnTo>
                  <a:pt x="4811724" y="1316339"/>
                </a:lnTo>
                <a:cubicBezTo>
                  <a:pt x="4761783" y="1255048"/>
                  <a:pt x="4721963" y="1201702"/>
                  <a:pt x="4686494" y="1149018"/>
                </a:cubicBezTo>
                <a:cubicBezTo>
                  <a:pt x="4656510" y="1104468"/>
                  <a:pt x="4604678" y="1022463"/>
                  <a:pt x="4526550" y="886923"/>
                </a:cubicBezTo>
                <a:close/>
                <a:moveTo>
                  <a:pt x="7361261" y="866492"/>
                </a:moveTo>
                <a:cubicBezTo>
                  <a:pt x="7247759" y="866492"/>
                  <a:pt x="7172092" y="960226"/>
                  <a:pt x="7172092" y="1068715"/>
                </a:cubicBezTo>
                <a:cubicBezTo>
                  <a:pt x="7172092" y="1178812"/>
                  <a:pt x="7247759" y="1270938"/>
                  <a:pt x="7361261" y="1270938"/>
                </a:cubicBezTo>
                <a:cubicBezTo>
                  <a:pt x="7474763" y="1270938"/>
                  <a:pt x="7550431" y="1178812"/>
                  <a:pt x="7550431" y="1068715"/>
                </a:cubicBezTo>
                <a:cubicBezTo>
                  <a:pt x="7550431" y="960226"/>
                  <a:pt x="7474763" y="866492"/>
                  <a:pt x="7361261" y="866492"/>
                </a:cubicBezTo>
                <a:close/>
                <a:moveTo>
                  <a:pt x="10418531" y="818822"/>
                </a:moveTo>
                <a:cubicBezTo>
                  <a:pt x="10320162" y="818916"/>
                  <a:pt x="10249129" y="877937"/>
                  <a:pt x="10249129" y="984818"/>
                </a:cubicBezTo>
                <a:lnTo>
                  <a:pt x="10581216" y="984818"/>
                </a:lnTo>
                <a:cubicBezTo>
                  <a:pt x="10581216" y="882950"/>
                  <a:pt x="10513872" y="818822"/>
                  <a:pt x="10418531" y="818822"/>
                </a:cubicBezTo>
                <a:close/>
                <a:moveTo>
                  <a:pt x="2504231" y="671270"/>
                </a:moveTo>
                <a:lnTo>
                  <a:pt x="2755542" y="671270"/>
                </a:lnTo>
                <a:lnTo>
                  <a:pt x="2755542" y="1463040"/>
                </a:lnTo>
                <a:lnTo>
                  <a:pt x="2504231" y="1463040"/>
                </a:lnTo>
                <a:close/>
                <a:moveTo>
                  <a:pt x="3346320" y="671175"/>
                </a:moveTo>
                <a:lnTo>
                  <a:pt x="3636696" y="671175"/>
                </a:lnTo>
                <a:lnTo>
                  <a:pt x="3370534" y="1063702"/>
                </a:lnTo>
                <a:lnTo>
                  <a:pt x="3641614" y="1463040"/>
                </a:lnTo>
                <a:lnTo>
                  <a:pt x="3350860" y="1463040"/>
                </a:lnTo>
                <a:lnTo>
                  <a:pt x="3221468" y="1233009"/>
                </a:lnTo>
                <a:lnTo>
                  <a:pt x="3091319" y="1463040"/>
                </a:lnTo>
                <a:lnTo>
                  <a:pt x="2800565" y="1463040"/>
                </a:lnTo>
                <a:lnTo>
                  <a:pt x="3073253" y="1063797"/>
                </a:lnTo>
                <a:lnTo>
                  <a:pt x="2805294" y="671269"/>
                </a:lnTo>
                <a:lnTo>
                  <a:pt x="3096048" y="671269"/>
                </a:lnTo>
                <a:lnTo>
                  <a:pt x="3221468" y="894584"/>
                </a:lnTo>
                <a:close/>
                <a:moveTo>
                  <a:pt x="11405146" y="659352"/>
                </a:moveTo>
                <a:cubicBezTo>
                  <a:pt x="11413469" y="659352"/>
                  <a:pt x="11421131" y="659635"/>
                  <a:pt x="11428320" y="660108"/>
                </a:cubicBezTo>
                <a:lnTo>
                  <a:pt x="11428320" y="891179"/>
                </a:lnTo>
                <a:cubicBezTo>
                  <a:pt x="11416213" y="889978"/>
                  <a:pt x="11404105" y="889411"/>
                  <a:pt x="11391998" y="889477"/>
                </a:cubicBezTo>
                <a:cubicBezTo>
                  <a:pt x="11253904" y="889477"/>
                  <a:pt x="11163482" y="961834"/>
                  <a:pt x="11163482" y="1155828"/>
                </a:cubicBezTo>
                <a:lnTo>
                  <a:pt x="11163482" y="1464837"/>
                </a:lnTo>
                <a:lnTo>
                  <a:pt x="10911980" y="1464837"/>
                </a:lnTo>
                <a:lnTo>
                  <a:pt x="10911980" y="672499"/>
                </a:lnTo>
                <a:lnTo>
                  <a:pt x="11163482" y="672499"/>
                </a:lnTo>
                <a:lnTo>
                  <a:pt x="11163482" y="801229"/>
                </a:lnTo>
                <a:cubicBezTo>
                  <a:pt x="11199613" y="726696"/>
                  <a:pt x="11294954" y="659352"/>
                  <a:pt x="11405146" y="659352"/>
                </a:cubicBezTo>
                <a:close/>
                <a:moveTo>
                  <a:pt x="8390345" y="659352"/>
                </a:moveTo>
                <a:cubicBezTo>
                  <a:pt x="8398669" y="659352"/>
                  <a:pt x="8406330" y="659635"/>
                  <a:pt x="8413519" y="660108"/>
                </a:cubicBezTo>
                <a:lnTo>
                  <a:pt x="8413519" y="891179"/>
                </a:lnTo>
                <a:cubicBezTo>
                  <a:pt x="8401449" y="889978"/>
                  <a:pt x="8389324" y="889411"/>
                  <a:pt x="8377198" y="889477"/>
                </a:cubicBezTo>
                <a:cubicBezTo>
                  <a:pt x="8239104" y="889477"/>
                  <a:pt x="8148681" y="961834"/>
                  <a:pt x="8148681" y="1155828"/>
                </a:cubicBezTo>
                <a:lnTo>
                  <a:pt x="8148681" y="1464837"/>
                </a:lnTo>
                <a:lnTo>
                  <a:pt x="7897180" y="1464837"/>
                </a:lnTo>
                <a:lnTo>
                  <a:pt x="7897180" y="672499"/>
                </a:lnTo>
                <a:lnTo>
                  <a:pt x="8148681" y="672499"/>
                </a:lnTo>
                <a:lnTo>
                  <a:pt x="8148681" y="801229"/>
                </a:lnTo>
                <a:cubicBezTo>
                  <a:pt x="8184812" y="726696"/>
                  <a:pt x="8280154" y="659352"/>
                  <a:pt x="8390345" y="659352"/>
                </a:cubicBezTo>
                <a:close/>
                <a:moveTo>
                  <a:pt x="9636597" y="652731"/>
                </a:moveTo>
                <a:cubicBezTo>
                  <a:pt x="9738465" y="652731"/>
                  <a:pt x="9815742" y="687254"/>
                  <a:pt x="9858493" y="743154"/>
                </a:cubicBezTo>
                <a:cubicBezTo>
                  <a:pt x="9907867" y="803972"/>
                  <a:pt x="9921015" y="881248"/>
                  <a:pt x="9921015" y="994750"/>
                </a:cubicBezTo>
                <a:lnTo>
                  <a:pt x="9921015" y="1464837"/>
                </a:lnTo>
                <a:lnTo>
                  <a:pt x="9669418" y="1464837"/>
                </a:lnTo>
                <a:lnTo>
                  <a:pt x="9669418" y="1058784"/>
                </a:lnTo>
                <a:cubicBezTo>
                  <a:pt x="9669418" y="945282"/>
                  <a:pt x="9634895" y="866493"/>
                  <a:pt x="9529716" y="866493"/>
                </a:cubicBezTo>
                <a:cubicBezTo>
                  <a:pt x="9427754" y="866493"/>
                  <a:pt x="9376867" y="945376"/>
                  <a:pt x="9376867" y="1067013"/>
                </a:cubicBezTo>
                <a:lnTo>
                  <a:pt x="9376867" y="1464837"/>
                </a:lnTo>
                <a:lnTo>
                  <a:pt x="9125272" y="1464837"/>
                </a:lnTo>
                <a:lnTo>
                  <a:pt x="9125272" y="672499"/>
                </a:lnTo>
                <a:lnTo>
                  <a:pt x="9376867" y="672499"/>
                </a:lnTo>
                <a:lnTo>
                  <a:pt x="9376867" y="787609"/>
                </a:lnTo>
                <a:cubicBezTo>
                  <a:pt x="9421227" y="702482"/>
                  <a:pt x="9513258" y="652731"/>
                  <a:pt x="9636597" y="652731"/>
                </a:cubicBezTo>
                <a:close/>
                <a:moveTo>
                  <a:pt x="7308767" y="652258"/>
                </a:moveTo>
                <a:cubicBezTo>
                  <a:pt x="7410635" y="652258"/>
                  <a:pt x="7512597" y="713076"/>
                  <a:pt x="7550431" y="785433"/>
                </a:cubicBezTo>
                <a:lnTo>
                  <a:pt x="7550431" y="671931"/>
                </a:lnTo>
                <a:lnTo>
                  <a:pt x="7801933" y="672499"/>
                </a:lnTo>
                <a:lnTo>
                  <a:pt x="7801933" y="1464837"/>
                </a:lnTo>
                <a:lnTo>
                  <a:pt x="7550431" y="1464837"/>
                </a:lnTo>
                <a:lnTo>
                  <a:pt x="7550431" y="1353132"/>
                </a:lnTo>
                <a:cubicBezTo>
                  <a:pt x="7512597" y="1425395"/>
                  <a:pt x="7410635" y="1484605"/>
                  <a:pt x="7308767" y="1484605"/>
                </a:cubicBezTo>
                <a:cubicBezTo>
                  <a:pt x="7080249" y="1484605"/>
                  <a:pt x="6922388" y="1305367"/>
                  <a:pt x="6922388" y="1068431"/>
                </a:cubicBezTo>
                <a:cubicBezTo>
                  <a:pt x="6922388" y="831496"/>
                  <a:pt x="7080249" y="652258"/>
                  <a:pt x="7308767" y="652258"/>
                </a:cubicBezTo>
                <a:close/>
                <a:moveTo>
                  <a:pt x="11840616" y="651123"/>
                </a:moveTo>
                <a:cubicBezTo>
                  <a:pt x="12070741" y="651123"/>
                  <a:pt x="12182541" y="767841"/>
                  <a:pt x="12182541" y="919082"/>
                </a:cubicBezTo>
                <a:lnTo>
                  <a:pt x="11934350" y="919082"/>
                </a:lnTo>
                <a:cubicBezTo>
                  <a:pt x="11934350" y="852872"/>
                  <a:pt x="11899826" y="815038"/>
                  <a:pt x="11830306" y="815038"/>
                </a:cubicBezTo>
                <a:cubicBezTo>
                  <a:pt x="11779325" y="815038"/>
                  <a:pt x="11736572" y="838023"/>
                  <a:pt x="11736572" y="885693"/>
                </a:cubicBezTo>
                <a:cubicBezTo>
                  <a:pt x="11736572" y="943295"/>
                  <a:pt x="11805620" y="953132"/>
                  <a:pt x="11938795" y="997493"/>
                </a:cubicBezTo>
                <a:cubicBezTo>
                  <a:pt x="12079159" y="1039110"/>
                  <a:pt x="12194269" y="1076944"/>
                  <a:pt x="12194269" y="1231401"/>
                </a:cubicBezTo>
                <a:cubicBezTo>
                  <a:pt x="12194269" y="1418869"/>
                  <a:pt x="12033475" y="1486213"/>
                  <a:pt x="11835887" y="1486213"/>
                </a:cubicBezTo>
                <a:cubicBezTo>
                  <a:pt x="11610679" y="1486213"/>
                  <a:pt x="11470884" y="1382170"/>
                  <a:pt x="11470884" y="1200188"/>
                </a:cubicBezTo>
                <a:lnTo>
                  <a:pt x="11717466" y="1200188"/>
                </a:lnTo>
                <a:cubicBezTo>
                  <a:pt x="11717466" y="1284085"/>
                  <a:pt x="11770151" y="1316906"/>
                  <a:pt x="11844115" y="1316906"/>
                </a:cubicBezTo>
                <a:cubicBezTo>
                  <a:pt x="11904934" y="1316906"/>
                  <a:pt x="11947685" y="1295530"/>
                  <a:pt x="11947685" y="1242941"/>
                </a:cubicBezTo>
                <a:cubicBezTo>
                  <a:pt x="11947685" y="1182123"/>
                  <a:pt x="11885165" y="1173894"/>
                  <a:pt x="11735627" y="1124615"/>
                </a:cubicBezTo>
                <a:cubicBezTo>
                  <a:pt x="11604059" y="1083470"/>
                  <a:pt x="11490652" y="1045636"/>
                  <a:pt x="11490652" y="892787"/>
                </a:cubicBezTo>
                <a:cubicBezTo>
                  <a:pt x="11490652" y="728398"/>
                  <a:pt x="11627043" y="651123"/>
                  <a:pt x="11840616" y="651123"/>
                </a:cubicBezTo>
                <a:close/>
                <a:moveTo>
                  <a:pt x="10420138" y="651123"/>
                </a:moveTo>
                <a:cubicBezTo>
                  <a:pt x="10668329" y="651123"/>
                  <a:pt x="10827800" y="818822"/>
                  <a:pt x="10827800" y="1012815"/>
                </a:cubicBezTo>
                <a:cubicBezTo>
                  <a:pt x="10828651" y="1051889"/>
                  <a:pt x="10825908" y="1090962"/>
                  <a:pt x="10819571" y="1129533"/>
                </a:cubicBezTo>
                <a:lnTo>
                  <a:pt x="10249129" y="1129533"/>
                </a:lnTo>
                <a:cubicBezTo>
                  <a:pt x="10254047" y="1224875"/>
                  <a:pt x="10293583" y="1305367"/>
                  <a:pt x="10425057" y="1305367"/>
                </a:cubicBezTo>
                <a:cubicBezTo>
                  <a:pt x="10512170" y="1305367"/>
                  <a:pt x="10554922" y="1265925"/>
                  <a:pt x="10571379" y="1215038"/>
                </a:cubicBezTo>
                <a:lnTo>
                  <a:pt x="10817963" y="1215038"/>
                </a:lnTo>
                <a:cubicBezTo>
                  <a:pt x="10794978" y="1364577"/>
                  <a:pt x="10653574" y="1486213"/>
                  <a:pt x="10426665" y="1486213"/>
                </a:cubicBezTo>
                <a:cubicBezTo>
                  <a:pt x="10148869" y="1486213"/>
                  <a:pt x="9999330" y="1313596"/>
                  <a:pt x="9999330" y="1068715"/>
                </a:cubicBezTo>
                <a:cubicBezTo>
                  <a:pt x="9999330" y="836887"/>
                  <a:pt x="10145559" y="651123"/>
                  <a:pt x="10420138" y="651123"/>
                </a:cubicBezTo>
                <a:close/>
                <a:moveTo>
                  <a:pt x="197682" y="638543"/>
                </a:moveTo>
                <a:cubicBezTo>
                  <a:pt x="297564" y="638543"/>
                  <a:pt x="382123" y="678647"/>
                  <a:pt x="414471" y="736722"/>
                </a:cubicBezTo>
                <a:cubicBezTo>
                  <a:pt x="494111" y="676850"/>
                  <a:pt x="578197" y="646488"/>
                  <a:pt x="663324" y="646488"/>
                </a:cubicBezTo>
                <a:cubicBezTo>
                  <a:pt x="766894" y="646488"/>
                  <a:pt x="837833" y="682525"/>
                  <a:pt x="874627" y="753842"/>
                </a:cubicBezTo>
                <a:cubicBezTo>
                  <a:pt x="964293" y="681673"/>
                  <a:pt x="1056324" y="646488"/>
                  <a:pt x="1154976" y="646488"/>
                </a:cubicBezTo>
                <a:cubicBezTo>
                  <a:pt x="1248332" y="646488"/>
                  <a:pt x="1317284" y="673917"/>
                  <a:pt x="1360320" y="727925"/>
                </a:cubicBezTo>
                <a:cubicBezTo>
                  <a:pt x="1409221" y="789595"/>
                  <a:pt x="1420287" y="880302"/>
                  <a:pt x="1393047" y="997682"/>
                </a:cubicBezTo>
                <a:lnTo>
                  <a:pt x="1339701" y="1239914"/>
                </a:lnTo>
                <a:cubicBezTo>
                  <a:pt x="1323338" y="1304042"/>
                  <a:pt x="1326648" y="1350673"/>
                  <a:pt x="1349159" y="1379710"/>
                </a:cubicBezTo>
                <a:cubicBezTo>
                  <a:pt x="1369779" y="1406289"/>
                  <a:pt x="1407707" y="1419720"/>
                  <a:pt x="1462188" y="1419720"/>
                </a:cubicBezTo>
                <a:cubicBezTo>
                  <a:pt x="1494007" y="1419228"/>
                  <a:pt x="1525702" y="1415520"/>
                  <a:pt x="1556773" y="1408653"/>
                </a:cubicBezTo>
                <a:lnTo>
                  <a:pt x="1511656" y="1612011"/>
                </a:lnTo>
                <a:cubicBezTo>
                  <a:pt x="1480718" y="1617270"/>
                  <a:pt x="1449400" y="1620022"/>
                  <a:pt x="1418017" y="1620240"/>
                </a:cubicBezTo>
                <a:cubicBezTo>
                  <a:pt x="1306880" y="1620240"/>
                  <a:pt x="1215511" y="1583352"/>
                  <a:pt x="1163867" y="1518845"/>
                </a:cubicBezTo>
                <a:cubicBezTo>
                  <a:pt x="1112224" y="1454338"/>
                  <a:pt x="1097469" y="1367509"/>
                  <a:pt x="1120737" y="1258736"/>
                </a:cubicBezTo>
                <a:lnTo>
                  <a:pt x="1181933" y="992574"/>
                </a:lnTo>
                <a:cubicBezTo>
                  <a:pt x="1196310" y="930053"/>
                  <a:pt x="1194418" y="885031"/>
                  <a:pt x="1176163" y="862047"/>
                </a:cubicBezTo>
                <a:cubicBezTo>
                  <a:pt x="1161030" y="843035"/>
                  <a:pt x="1136438" y="833009"/>
                  <a:pt x="1104941" y="833009"/>
                </a:cubicBezTo>
                <a:cubicBezTo>
                  <a:pt x="1003641" y="833009"/>
                  <a:pt x="913596" y="914163"/>
                  <a:pt x="886071" y="1030314"/>
                </a:cubicBezTo>
                <a:lnTo>
                  <a:pt x="786284" y="1461148"/>
                </a:lnTo>
                <a:lnTo>
                  <a:pt x="573752" y="1461148"/>
                </a:lnTo>
                <a:lnTo>
                  <a:pt x="682430" y="992480"/>
                </a:lnTo>
                <a:cubicBezTo>
                  <a:pt x="696901" y="929864"/>
                  <a:pt x="694915" y="884747"/>
                  <a:pt x="676660" y="861763"/>
                </a:cubicBezTo>
                <a:cubicBezTo>
                  <a:pt x="661905" y="843603"/>
                  <a:pt x="637218" y="833388"/>
                  <a:pt x="607046" y="833388"/>
                </a:cubicBezTo>
                <a:cubicBezTo>
                  <a:pt x="492503" y="833388"/>
                  <a:pt x="416835" y="917663"/>
                  <a:pt x="369543" y="1097374"/>
                </a:cubicBezTo>
                <a:lnTo>
                  <a:pt x="285173" y="1461526"/>
                </a:lnTo>
                <a:lnTo>
                  <a:pt x="72452" y="1461526"/>
                </a:lnTo>
                <a:lnTo>
                  <a:pt x="198912" y="938944"/>
                </a:lnTo>
                <a:cubicBezTo>
                  <a:pt x="208843" y="895719"/>
                  <a:pt x="204776" y="859777"/>
                  <a:pt x="187467" y="838117"/>
                </a:cubicBezTo>
                <a:cubicBezTo>
                  <a:pt x="163348" y="807755"/>
                  <a:pt x="111137" y="806053"/>
                  <a:pt x="45590" y="833293"/>
                </a:cubicBezTo>
                <a:lnTo>
                  <a:pt x="0" y="852210"/>
                </a:lnTo>
                <a:lnTo>
                  <a:pt x="37834" y="670229"/>
                </a:lnTo>
                <a:lnTo>
                  <a:pt x="51454" y="665310"/>
                </a:lnTo>
                <a:cubicBezTo>
                  <a:pt x="98252" y="647888"/>
                  <a:pt x="147748" y="638836"/>
                  <a:pt x="197682" y="638543"/>
                </a:cubicBezTo>
                <a:close/>
                <a:moveTo>
                  <a:pt x="6277980" y="531662"/>
                </a:moveTo>
                <a:lnTo>
                  <a:pt x="6277980" y="929486"/>
                </a:lnTo>
                <a:lnTo>
                  <a:pt x="6460435" y="929486"/>
                </a:lnTo>
                <a:cubicBezTo>
                  <a:pt x="6572234" y="928919"/>
                  <a:pt x="6644591" y="836888"/>
                  <a:pt x="6644591" y="730007"/>
                </a:cubicBezTo>
                <a:lnTo>
                  <a:pt x="6644686" y="730290"/>
                </a:lnTo>
                <a:cubicBezTo>
                  <a:pt x="6644686" y="623409"/>
                  <a:pt x="6572329" y="531662"/>
                  <a:pt x="6460529" y="531662"/>
                </a:cubicBezTo>
                <a:close/>
                <a:moveTo>
                  <a:pt x="8605338" y="437361"/>
                </a:moveTo>
                <a:lnTo>
                  <a:pt x="8855231" y="437361"/>
                </a:lnTo>
                <a:lnTo>
                  <a:pt x="8855231" y="672499"/>
                </a:lnTo>
                <a:lnTo>
                  <a:pt x="9036077" y="672499"/>
                </a:lnTo>
                <a:lnTo>
                  <a:pt x="9036077" y="859872"/>
                </a:lnTo>
                <a:lnTo>
                  <a:pt x="8855231" y="859872"/>
                </a:lnTo>
                <a:lnTo>
                  <a:pt x="8855231" y="1142681"/>
                </a:lnTo>
                <a:cubicBezTo>
                  <a:pt x="8855231" y="1259398"/>
                  <a:pt x="8901294" y="1277464"/>
                  <a:pt x="8963719" y="1277464"/>
                </a:cubicBezTo>
                <a:cubicBezTo>
                  <a:pt x="8993892" y="1277710"/>
                  <a:pt x="9024159" y="1276064"/>
                  <a:pt x="9054143" y="1272546"/>
                </a:cubicBezTo>
                <a:lnTo>
                  <a:pt x="9054332" y="1464837"/>
                </a:lnTo>
                <a:cubicBezTo>
                  <a:pt x="8998905" y="1474030"/>
                  <a:pt x="8942817" y="1478429"/>
                  <a:pt x="8886633" y="1477984"/>
                </a:cubicBezTo>
                <a:cubicBezTo>
                  <a:pt x="8768307" y="1477984"/>
                  <a:pt x="8605526" y="1463229"/>
                  <a:pt x="8605526" y="1198580"/>
                </a:cubicBezTo>
                <a:lnTo>
                  <a:pt x="8605526" y="859872"/>
                </a:lnTo>
                <a:lnTo>
                  <a:pt x="8480391" y="859872"/>
                </a:lnTo>
                <a:lnTo>
                  <a:pt x="8480391" y="672499"/>
                </a:lnTo>
                <a:lnTo>
                  <a:pt x="8605338" y="672499"/>
                </a:lnTo>
                <a:close/>
                <a:moveTo>
                  <a:pt x="4701627" y="356112"/>
                </a:moveTo>
                <a:cubicBezTo>
                  <a:pt x="4670130" y="355006"/>
                  <a:pt x="4639665" y="367434"/>
                  <a:pt x="4617919" y="390257"/>
                </a:cubicBezTo>
                <a:cubicBezTo>
                  <a:pt x="4594273" y="415322"/>
                  <a:pt x="4583206" y="445968"/>
                  <a:pt x="4583206" y="486734"/>
                </a:cubicBezTo>
                <a:cubicBezTo>
                  <a:pt x="4583206" y="545660"/>
                  <a:pt x="4606096" y="621518"/>
                  <a:pt x="4651119" y="712414"/>
                </a:cubicBezTo>
                <a:cubicBezTo>
                  <a:pt x="4715909" y="682336"/>
                  <a:pt x="4760270" y="651596"/>
                  <a:pt x="4782971" y="620855"/>
                </a:cubicBezTo>
                <a:cubicBezTo>
                  <a:pt x="4809151" y="585121"/>
                  <a:pt x="4822753" y="541707"/>
                  <a:pt x="4821655" y="497422"/>
                </a:cubicBezTo>
                <a:cubicBezTo>
                  <a:pt x="4821655" y="450035"/>
                  <a:pt x="4811347" y="417403"/>
                  <a:pt x="4788268" y="391582"/>
                </a:cubicBezTo>
                <a:cubicBezTo>
                  <a:pt x="4767079" y="367746"/>
                  <a:pt x="4738799" y="356112"/>
                  <a:pt x="4701627" y="356112"/>
                </a:cubicBezTo>
                <a:close/>
                <a:moveTo>
                  <a:pt x="6011724" y="314117"/>
                </a:moveTo>
                <a:lnTo>
                  <a:pt x="6493445" y="314117"/>
                </a:lnTo>
                <a:cubicBezTo>
                  <a:pt x="6748257" y="314117"/>
                  <a:pt x="6912645" y="506408"/>
                  <a:pt x="6912645" y="730290"/>
                </a:cubicBezTo>
                <a:cubicBezTo>
                  <a:pt x="6912645" y="954173"/>
                  <a:pt x="6748257" y="1146464"/>
                  <a:pt x="6493445" y="1146464"/>
                </a:cubicBezTo>
                <a:lnTo>
                  <a:pt x="6277980" y="1146464"/>
                </a:lnTo>
                <a:lnTo>
                  <a:pt x="6277980" y="1465310"/>
                </a:lnTo>
                <a:lnTo>
                  <a:pt x="6011724" y="1465310"/>
                </a:lnTo>
                <a:close/>
                <a:moveTo>
                  <a:pt x="1969637" y="283661"/>
                </a:moveTo>
                <a:cubicBezTo>
                  <a:pt x="2242231" y="283661"/>
                  <a:pt x="2378622" y="454481"/>
                  <a:pt x="2378622" y="649988"/>
                </a:cubicBezTo>
                <a:lnTo>
                  <a:pt x="2112176" y="649988"/>
                </a:lnTo>
                <a:cubicBezTo>
                  <a:pt x="2112176" y="548120"/>
                  <a:pt x="2061290" y="484086"/>
                  <a:pt x="1969353" y="484086"/>
                </a:cubicBezTo>
                <a:cubicBezTo>
                  <a:pt x="1893685" y="484086"/>
                  <a:pt x="1829651" y="523528"/>
                  <a:pt x="1829651" y="602317"/>
                </a:cubicBezTo>
                <a:cubicBezTo>
                  <a:pt x="1829651" y="677985"/>
                  <a:pt x="1896995" y="718940"/>
                  <a:pt x="1993944" y="753653"/>
                </a:cubicBezTo>
                <a:cubicBezTo>
                  <a:pt x="2183115" y="819863"/>
                  <a:pt x="2398011" y="894963"/>
                  <a:pt x="2398011" y="1124899"/>
                </a:cubicBezTo>
                <a:cubicBezTo>
                  <a:pt x="2398011" y="1361362"/>
                  <a:pt x="2218963" y="1492835"/>
                  <a:pt x="1966043" y="1492835"/>
                </a:cubicBezTo>
                <a:cubicBezTo>
                  <a:pt x="1720122" y="1492835"/>
                  <a:pt x="1532371" y="1344998"/>
                  <a:pt x="1532371" y="1082241"/>
                </a:cubicBezTo>
                <a:lnTo>
                  <a:pt x="1798437" y="1081958"/>
                </a:lnTo>
                <a:cubicBezTo>
                  <a:pt x="1798437" y="1206715"/>
                  <a:pt x="1874106" y="1280586"/>
                  <a:pt x="1982500" y="1280586"/>
                </a:cubicBezTo>
                <a:cubicBezTo>
                  <a:pt x="2067626" y="1280586"/>
                  <a:pt x="2133835" y="1226389"/>
                  <a:pt x="2133835" y="1145897"/>
                </a:cubicBezTo>
                <a:cubicBezTo>
                  <a:pt x="2133835" y="1053866"/>
                  <a:pt x="2055047" y="1022937"/>
                  <a:pt x="1954786" y="985103"/>
                </a:cubicBezTo>
                <a:cubicBezTo>
                  <a:pt x="1742917" y="907921"/>
                  <a:pt x="1565475" y="840577"/>
                  <a:pt x="1565475" y="607330"/>
                </a:cubicBezTo>
                <a:cubicBezTo>
                  <a:pt x="1565475" y="395365"/>
                  <a:pt x="1759374" y="283661"/>
                  <a:pt x="1969637" y="283661"/>
                </a:cubicBezTo>
                <a:close/>
                <a:moveTo>
                  <a:pt x="4709950" y="254906"/>
                </a:moveTo>
                <a:cubicBezTo>
                  <a:pt x="4789213" y="254906"/>
                  <a:pt x="4852868" y="275904"/>
                  <a:pt x="4899120" y="317332"/>
                </a:cubicBezTo>
                <a:cubicBezTo>
                  <a:pt x="4947170" y="359044"/>
                  <a:pt x="4971667" y="415322"/>
                  <a:pt x="4971667" y="484653"/>
                </a:cubicBezTo>
                <a:cubicBezTo>
                  <a:pt x="4971355" y="549983"/>
                  <a:pt x="4947898" y="613090"/>
                  <a:pt x="4905457" y="662757"/>
                </a:cubicBezTo>
                <a:cubicBezTo>
                  <a:pt x="4865448" y="711752"/>
                  <a:pt x="4796496" y="759990"/>
                  <a:pt x="4700398" y="806337"/>
                </a:cubicBezTo>
                <a:cubicBezTo>
                  <a:pt x="4754311" y="899030"/>
                  <a:pt x="4804346" y="979805"/>
                  <a:pt x="4845301" y="1040434"/>
                </a:cubicBezTo>
                <a:cubicBezTo>
                  <a:pt x="4876619" y="1087415"/>
                  <a:pt x="4910660" y="1132513"/>
                  <a:pt x="4947264" y="1175502"/>
                </a:cubicBezTo>
                <a:cubicBezTo>
                  <a:pt x="5015460" y="1089524"/>
                  <a:pt x="5051308" y="1014707"/>
                  <a:pt x="5051308" y="957956"/>
                </a:cubicBezTo>
                <a:cubicBezTo>
                  <a:pt x="5052253" y="937725"/>
                  <a:pt x="5043760" y="918193"/>
                  <a:pt x="5028324" y="905083"/>
                </a:cubicBezTo>
                <a:cubicBezTo>
                  <a:pt x="5011203" y="890612"/>
                  <a:pt x="4985005" y="883612"/>
                  <a:pt x="4948021" y="883612"/>
                </a:cubicBezTo>
                <a:lnTo>
                  <a:pt x="4887014" y="883612"/>
                </a:lnTo>
                <a:lnTo>
                  <a:pt x="4887014" y="790541"/>
                </a:lnTo>
                <a:lnTo>
                  <a:pt x="5365898" y="790541"/>
                </a:lnTo>
                <a:lnTo>
                  <a:pt x="5365898" y="883802"/>
                </a:lnTo>
                <a:lnTo>
                  <a:pt x="5312458" y="883802"/>
                </a:lnTo>
                <a:cubicBezTo>
                  <a:pt x="5291203" y="883367"/>
                  <a:pt x="5270073" y="887188"/>
                  <a:pt x="5250314" y="895057"/>
                </a:cubicBezTo>
                <a:cubicBezTo>
                  <a:pt x="5233251" y="903078"/>
                  <a:pt x="5218242" y="914892"/>
                  <a:pt x="5206427" y="929581"/>
                </a:cubicBezTo>
                <a:cubicBezTo>
                  <a:pt x="5192145" y="945282"/>
                  <a:pt x="5175498" y="976873"/>
                  <a:pt x="5153270" y="1022841"/>
                </a:cubicBezTo>
                <a:cubicBezTo>
                  <a:pt x="5115928" y="1103721"/>
                  <a:pt x="5070310" y="1180524"/>
                  <a:pt x="5017162" y="1252021"/>
                </a:cubicBezTo>
                <a:cubicBezTo>
                  <a:pt x="5079399" y="1312366"/>
                  <a:pt x="5135583" y="1344241"/>
                  <a:pt x="5180227" y="1344241"/>
                </a:cubicBezTo>
                <a:cubicBezTo>
                  <a:pt x="5206086" y="1344241"/>
                  <a:pt x="5230499" y="1332342"/>
                  <a:pt x="5246437" y="1311988"/>
                </a:cubicBezTo>
                <a:cubicBezTo>
                  <a:pt x="5259583" y="1295435"/>
                  <a:pt x="5277365" y="1260534"/>
                  <a:pt x="5284271" y="1189595"/>
                </a:cubicBezTo>
                <a:lnTo>
                  <a:pt x="5284271" y="1187798"/>
                </a:lnTo>
                <a:lnTo>
                  <a:pt x="5288149" y="1172380"/>
                </a:lnTo>
                <a:lnTo>
                  <a:pt x="5370722" y="1171435"/>
                </a:lnTo>
                <a:lnTo>
                  <a:pt x="5370722" y="1191392"/>
                </a:lnTo>
                <a:cubicBezTo>
                  <a:pt x="5370722" y="1294679"/>
                  <a:pt x="5348777" y="1374130"/>
                  <a:pt x="5304511" y="1427854"/>
                </a:cubicBezTo>
                <a:cubicBezTo>
                  <a:pt x="5261456" y="1481266"/>
                  <a:pt x="5196335" y="1512035"/>
                  <a:pt x="5127732" y="1511373"/>
                </a:cubicBezTo>
                <a:cubicBezTo>
                  <a:pt x="5086457" y="1510985"/>
                  <a:pt x="5045888" y="1500600"/>
                  <a:pt x="5009501" y="1481106"/>
                </a:cubicBezTo>
                <a:cubicBezTo>
                  <a:pt x="4972234" y="1463229"/>
                  <a:pt x="4929955" y="1432962"/>
                  <a:pt x="4880865" y="1388980"/>
                </a:cubicBezTo>
                <a:cubicBezTo>
                  <a:pt x="4834150" y="1427306"/>
                  <a:pt x="4782043" y="1458538"/>
                  <a:pt x="4726219" y="1481673"/>
                </a:cubicBezTo>
                <a:cubicBezTo>
                  <a:pt x="4674841" y="1501167"/>
                  <a:pt x="4620370" y="1511221"/>
                  <a:pt x="4565426" y="1511373"/>
                </a:cubicBezTo>
                <a:cubicBezTo>
                  <a:pt x="4461665" y="1511373"/>
                  <a:pt x="4374363" y="1477417"/>
                  <a:pt x="4305885" y="1410545"/>
                </a:cubicBezTo>
                <a:cubicBezTo>
                  <a:pt x="4183010" y="1289259"/>
                  <a:pt x="4166950" y="1096485"/>
                  <a:pt x="4268050" y="956537"/>
                </a:cubicBezTo>
                <a:cubicBezTo>
                  <a:pt x="4310518" y="898462"/>
                  <a:pt x="4381930" y="842373"/>
                  <a:pt x="4480771" y="789500"/>
                </a:cubicBezTo>
                <a:cubicBezTo>
                  <a:pt x="4434992" y="692267"/>
                  <a:pt x="4411724" y="608938"/>
                  <a:pt x="4411724" y="540931"/>
                </a:cubicBezTo>
                <a:cubicBezTo>
                  <a:pt x="4410655" y="464176"/>
                  <a:pt x="4442502" y="390636"/>
                  <a:pt x="4499215" y="338898"/>
                </a:cubicBezTo>
                <a:cubicBezTo>
                  <a:pt x="4555295" y="283678"/>
                  <a:pt x="4631266" y="253399"/>
                  <a:pt x="4709950" y="254906"/>
                </a:cubicBezTo>
                <a:close/>
                <a:moveTo>
                  <a:pt x="2627370" y="249129"/>
                </a:moveTo>
                <a:cubicBezTo>
                  <a:pt x="2627938" y="249129"/>
                  <a:pt x="2628516" y="249131"/>
                  <a:pt x="2629083" y="249137"/>
                </a:cubicBezTo>
                <a:cubicBezTo>
                  <a:pt x="2717104" y="249920"/>
                  <a:pt x="2787816" y="321908"/>
                  <a:pt x="2787030" y="409922"/>
                </a:cubicBezTo>
                <a:cubicBezTo>
                  <a:pt x="2786245" y="497943"/>
                  <a:pt x="2714265" y="568664"/>
                  <a:pt x="2626246" y="567879"/>
                </a:cubicBezTo>
                <a:cubicBezTo>
                  <a:pt x="2538744" y="567094"/>
                  <a:pt x="2468240" y="495919"/>
                  <a:pt x="2468289" y="408418"/>
                </a:cubicBezTo>
                <a:cubicBezTo>
                  <a:pt x="2468231" y="320502"/>
                  <a:pt x="2539454" y="249185"/>
                  <a:pt x="2627370" y="249129"/>
                </a:cubicBezTo>
                <a:close/>
                <a:moveTo>
                  <a:pt x="4785335" y="124946"/>
                </a:moveTo>
                <a:cubicBezTo>
                  <a:pt x="4336095" y="124946"/>
                  <a:pt x="3971907" y="489136"/>
                  <a:pt x="3971907" y="938377"/>
                </a:cubicBezTo>
                <a:cubicBezTo>
                  <a:pt x="3971907" y="1387618"/>
                  <a:pt x="4336095" y="1751808"/>
                  <a:pt x="4785335" y="1751808"/>
                </a:cubicBezTo>
                <a:cubicBezTo>
                  <a:pt x="5234368" y="1751287"/>
                  <a:pt x="5598245" y="1387410"/>
                  <a:pt x="5598766" y="938377"/>
                </a:cubicBezTo>
                <a:cubicBezTo>
                  <a:pt x="5598766" y="489136"/>
                  <a:pt x="5234576" y="124946"/>
                  <a:pt x="4785335" y="124946"/>
                </a:cubicBezTo>
                <a:close/>
                <a:moveTo>
                  <a:pt x="4785335" y="0"/>
                </a:moveTo>
                <a:cubicBezTo>
                  <a:pt x="5303330" y="625"/>
                  <a:pt x="5723088" y="420382"/>
                  <a:pt x="5723712" y="938377"/>
                </a:cubicBezTo>
                <a:cubicBezTo>
                  <a:pt x="5723712" y="938443"/>
                  <a:pt x="5723712" y="938500"/>
                  <a:pt x="5723712" y="938566"/>
                </a:cubicBezTo>
                <a:cubicBezTo>
                  <a:pt x="5723656" y="1456873"/>
                  <a:pt x="5303452" y="1877000"/>
                  <a:pt x="4785146" y="1876943"/>
                </a:cubicBezTo>
                <a:cubicBezTo>
                  <a:pt x="4266839" y="1876887"/>
                  <a:pt x="3846713" y="1456683"/>
                  <a:pt x="3846771" y="938377"/>
                </a:cubicBezTo>
                <a:cubicBezTo>
                  <a:pt x="3846827" y="420070"/>
                  <a:pt x="4267029" y="-52"/>
                  <a:pt x="4785335" y="0"/>
                </a:cubicBezTo>
                <a:close/>
              </a:path>
            </a:pathLst>
          </a:custGeom>
          <a:solidFill>
            <a:schemeClr val="tx1"/>
          </a:solidFill>
          <a:ln w="9458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16359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- Marbled Gradient">
  <p:cSld name="Background - Marbled Gradient">
    <p:bg>
      <p:bgPr>
        <a:solidFill>
          <a:schemeClr val="lt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>
            <a:spLocks noGrp="1"/>
          </p:cNvSpPr>
          <p:nvPr>
            <p:ph type="ctrTitle"/>
          </p:nvPr>
        </p:nvSpPr>
        <p:spPr>
          <a:xfrm>
            <a:off x="535467" y="1595333"/>
            <a:ext cx="11127200" cy="42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DM Sans"/>
              <a:buNone/>
              <a:defRPr sz="4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DM Sans"/>
              <a:buNone/>
              <a:defRPr sz="4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DM Sans"/>
              <a:buNone/>
              <a:defRPr sz="4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DM Sans"/>
              <a:buNone/>
              <a:defRPr sz="4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DM Sans"/>
              <a:buNone/>
              <a:defRPr sz="4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DM Sans"/>
              <a:buNone/>
              <a:defRPr sz="4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DM Sans"/>
              <a:buNone/>
              <a:defRPr sz="4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DM Sans"/>
              <a:buNone/>
              <a:defRPr sz="4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10931267" y="6184833"/>
            <a:ext cx="731600" cy="33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buNone/>
              <a:defRPr sz="1067">
                <a:solidFill>
                  <a:srgbClr val="FFFFFF"/>
                </a:solidFill>
              </a:defRPr>
            </a:lvl1pPr>
            <a:lvl2pPr lvl="1" algn="r" rtl="0">
              <a:buNone/>
              <a:defRPr sz="1067">
                <a:solidFill>
                  <a:srgbClr val="FFFFFF"/>
                </a:solidFill>
              </a:defRPr>
            </a:lvl2pPr>
            <a:lvl3pPr lvl="2" algn="r" rtl="0">
              <a:buNone/>
              <a:defRPr sz="1067">
                <a:solidFill>
                  <a:srgbClr val="FFFFFF"/>
                </a:solidFill>
              </a:defRPr>
            </a:lvl3pPr>
            <a:lvl4pPr lvl="3" algn="r" rtl="0">
              <a:buNone/>
              <a:defRPr sz="1067">
                <a:solidFill>
                  <a:srgbClr val="FFFFFF"/>
                </a:solidFill>
              </a:defRPr>
            </a:lvl4pPr>
            <a:lvl5pPr lvl="4" algn="r" rtl="0">
              <a:buNone/>
              <a:defRPr sz="1067">
                <a:solidFill>
                  <a:srgbClr val="FFFFFF"/>
                </a:solidFill>
              </a:defRPr>
            </a:lvl5pPr>
            <a:lvl6pPr lvl="5" algn="r" rtl="0">
              <a:buNone/>
              <a:defRPr sz="1067">
                <a:solidFill>
                  <a:srgbClr val="FFFFFF"/>
                </a:solidFill>
              </a:defRPr>
            </a:lvl6pPr>
            <a:lvl7pPr lvl="6" algn="r" rtl="0">
              <a:buNone/>
              <a:defRPr sz="1067">
                <a:solidFill>
                  <a:srgbClr val="FFFFFF"/>
                </a:solidFill>
              </a:defRPr>
            </a:lvl7pPr>
            <a:lvl8pPr lvl="7" algn="r" rtl="0">
              <a:buNone/>
              <a:defRPr sz="1067">
                <a:solidFill>
                  <a:srgbClr val="FFFFFF"/>
                </a:solidFill>
              </a:defRPr>
            </a:lvl8pPr>
            <a:lvl9pPr lvl="8" algn="r" rtl="0">
              <a:buNone/>
              <a:defRPr sz="1067"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3367673" y="6349900"/>
            <a:ext cx="2948400" cy="13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67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67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67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67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67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67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67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67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36" name="Google Shape;3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5467" y="6322801"/>
            <a:ext cx="1186667" cy="16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"/>
          <p:cNvSpPr txBox="1">
            <a:spLocks noGrp="1"/>
          </p:cNvSpPr>
          <p:nvPr>
            <p:ph type="subTitle" idx="2"/>
          </p:nvPr>
        </p:nvSpPr>
        <p:spPr>
          <a:xfrm>
            <a:off x="535467" y="4042267"/>
            <a:ext cx="11127200" cy="18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867787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01 Violet">
  <p:cSld name="Section Divider 01 Viole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 txBox="1">
            <a:spLocks noGrp="1"/>
          </p:cNvSpPr>
          <p:nvPr>
            <p:ph type="ctrTitle"/>
          </p:nvPr>
        </p:nvSpPr>
        <p:spPr>
          <a:xfrm>
            <a:off x="535467" y="1595333"/>
            <a:ext cx="11127200" cy="42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DM Sans"/>
              <a:buNone/>
              <a:defRPr sz="4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DM Sans"/>
              <a:buNone/>
              <a:defRPr sz="4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DM Sans"/>
              <a:buNone/>
              <a:defRPr sz="4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DM Sans"/>
              <a:buNone/>
              <a:defRPr sz="4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DM Sans"/>
              <a:buNone/>
              <a:defRPr sz="4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DM Sans"/>
              <a:buNone/>
              <a:defRPr sz="4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DM Sans"/>
              <a:buNone/>
              <a:defRPr sz="4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DM Sans"/>
              <a:buNone/>
              <a:defRPr sz="4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10931267" y="6184833"/>
            <a:ext cx="731600" cy="33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buNone/>
              <a:defRPr sz="1067">
                <a:solidFill>
                  <a:srgbClr val="FFFFFF"/>
                </a:solidFill>
              </a:defRPr>
            </a:lvl1pPr>
            <a:lvl2pPr lvl="1" algn="r" rtl="0">
              <a:buNone/>
              <a:defRPr sz="1067">
                <a:solidFill>
                  <a:srgbClr val="FFFFFF"/>
                </a:solidFill>
              </a:defRPr>
            </a:lvl2pPr>
            <a:lvl3pPr lvl="2" algn="r" rtl="0">
              <a:buNone/>
              <a:defRPr sz="1067">
                <a:solidFill>
                  <a:srgbClr val="FFFFFF"/>
                </a:solidFill>
              </a:defRPr>
            </a:lvl3pPr>
            <a:lvl4pPr lvl="3" algn="r" rtl="0">
              <a:buNone/>
              <a:defRPr sz="1067">
                <a:solidFill>
                  <a:srgbClr val="FFFFFF"/>
                </a:solidFill>
              </a:defRPr>
            </a:lvl4pPr>
            <a:lvl5pPr lvl="4" algn="r" rtl="0">
              <a:buNone/>
              <a:defRPr sz="1067">
                <a:solidFill>
                  <a:srgbClr val="FFFFFF"/>
                </a:solidFill>
              </a:defRPr>
            </a:lvl5pPr>
            <a:lvl6pPr lvl="5" algn="r" rtl="0">
              <a:buNone/>
              <a:defRPr sz="1067">
                <a:solidFill>
                  <a:srgbClr val="FFFFFF"/>
                </a:solidFill>
              </a:defRPr>
            </a:lvl6pPr>
            <a:lvl7pPr lvl="6" algn="r" rtl="0">
              <a:buNone/>
              <a:defRPr sz="1067">
                <a:solidFill>
                  <a:srgbClr val="FFFFFF"/>
                </a:solidFill>
              </a:defRPr>
            </a:lvl7pPr>
            <a:lvl8pPr lvl="7" algn="r" rtl="0">
              <a:buNone/>
              <a:defRPr sz="1067">
                <a:solidFill>
                  <a:srgbClr val="FFFFFF"/>
                </a:solidFill>
              </a:defRPr>
            </a:lvl8pPr>
            <a:lvl9pPr lvl="8" algn="r" rtl="0">
              <a:buNone/>
              <a:defRPr sz="1067"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2" name="Google Shape;42;p6"/>
          <p:cNvSpPr txBox="1">
            <a:spLocks noGrp="1"/>
          </p:cNvSpPr>
          <p:nvPr>
            <p:ph type="subTitle" idx="1"/>
          </p:nvPr>
        </p:nvSpPr>
        <p:spPr>
          <a:xfrm>
            <a:off x="3367673" y="6349900"/>
            <a:ext cx="2948400" cy="13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67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67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67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67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67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67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67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67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43" name="Google Shape;4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5467" y="6322801"/>
            <a:ext cx="1186667" cy="1603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subTitle" idx="2"/>
          </p:nvPr>
        </p:nvSpPr>
        <p:spPr>
          <a:xfrm>
            <a:off x="535467" y="4042267"/>
            <a:ext cx="11127200" cy="18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341846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– Content – 1 Column + Bullets">
  <p:cSld name="04 – Content – 1 Column + Bullets">
    <p:bg>
      <p:bgPr>
        <a:solidFill>
          <a:schemeClr val="lt2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body" idx="1"/>
          </p:nvPr>
        </p:nvSpPr>
        <p:spPr>
          <a:xfrm>
            <a:off x="535500" y="1595333"/>
            <a:ext cx="11125200" cy="427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sldNum" idx="12"/>
          </p:nvPr>
        </p:nvSpPr>
        <p:spPr>
          <a:xfrm>
            <a:off x="10931267" y="6184833"/>
            <a:ext cx="731600" cy="33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buNone/>
              <a:defRPr sz="1067"/>
            </a:lvl1pPr>
            <a:lvl2pPr lvl="1" algn="r" rtl="0">
              <a:buNone/>
              <a:defRPr sz="1067"/>
            </a:lvl2pPr>
            <a:lvl3pPr lvl="2" algn="r" rtl="0">
              <a:buNone/>
              <a:defRPr sz="1067"/>
            </a:lvl3pPr>
            <a:lvl4pPr lvl="3" algn="r" rtl="0">
              <a:buNone/>
              <a:defRPr sz="1067"/>
            </a:lvl4pPr>
            <a:lvl5pPr lvl="4" algn="r" rtl="0">
              <a:buNone/>
              <a:defRPr sz="1067"/>
            </a:lvl5pPr>
            <a:lvl6pPr lvl="5" algn="r" rtl="0">
              <a:buNone/>
              <a:defRPr sz="1067"/>
            </a:lvl6pPr>
            <a:lvl7pPr lvl="6" algn="r" rtl="0">
              <a:buNone/>
              <a:defRPr sz="1067"/>
            </a:lvl7pPr>
            <a:lvl8pPr lvl="7" algn="r" rtl="0">
              <a:buNone/>
              <a:defRPr sz="1067"/>
            </a:lvl8pPr>
            <a:lvl9pPr lvl="8" algn="r" rtl="0">
              <a:buNone/>
              <a:defRPr sz="1067"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49" name="Google Shape;149;p21"/>
          <p:cNvSpPr txBox="1">
            <a:spLocks noGrp="1"/>
          </p:cNvSpPr>
          <p:nvPr>
            <p:ph type="title"/>
          </p:nvPr>
        </p:nvSpPr>
        <p:spPr>
          <a:xfrm>
            <a:off x="535467" y="381000"/>
            <a:ext cx="11125200" cy="61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200" b="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 b="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 b="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 b="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 b="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 b="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 b="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 b="0"/>
            </a:lvl9pPr>
          </a:lstStyle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sldNum" idx="2"/>
          </p:nvPr>
        </p:nvSpPr>
        <p:spPr>
          <a:xfrm>
            <a:off x="10931267" y="6184833"/>
            <a:ext cx="731600" cy="33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buNone/>
              <a:defRPr sz="1067"/>
            </a:lvl1pPr>
            <a:lvl2pPr lvl="1" algn="r" rtl="0">
              <a:buNone/>
              <a:defRPr sz="1067"/>
            </a:lvl2pPr>
            <a:lvl3pPr lvl="2" algn="r" rtl="0">
              <a:buNone/>
              <a:defRPr sz="1067"/>
            </a:lvl3pPr>
            <a:lvl4pPr lvl="3" algn="r" rtl="0">
              <a:buNone/>
              <a:defRPr sz="1067"/>
            </a:lvl4pPr>
            <a:lvl5pPr lvl="4" algn="r" rtl="0">
              <a:buNone/>
              <a:defRPr sz="1067"/>
            </a:lvl5pPr>
            <a:lvl6pPr lvl="5" algn="r" rtl="0">
              <a:buNone/>
              <a:defRPr sz="1067"/>
            </a:lvl6pPr>
            <a:lvl7pPr lvl="6" algn="r" rtl="0">
              <a:buNone/>
              <a:defRPr sz="1067"/>
            </a:lvl7pPr>
            <a:lvl8pPr lvl="7" algn="r" rtl="0">
              <a:buNone/>
              <a:defRPr sz="1067"/>
            </a:lvl8pPr>
            <a:lvl9pPr lvl="8" algn="r" rtl="0">
              <a:buNone/>
              <a:defRPr sz="1067"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51" name="Google Shape;151;p21"/>
          <p:cNvSpPr txBox="1">
            <a:spLocks noGrp="1"/>
          </p:cNvSpPr>
          <p:nvPr>
            <p:ph type="subTitle" idx="3"/>
          </p:nvPr>
        </p:nvSpPr>
        <p:spPr>
          <a:xfrm>
            <a:off x="3367673" y="6349900"/>
            <a:ext cx="2948400" cy="13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67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67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67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67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67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67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67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67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0580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 Opt.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31E3-128B-45FB-8346-408B09C4D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EE072-7C3D-4A60-AC79-0EA324F7C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878F-3A42-41C0-A391-4A4305B6D8C0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AA255-7F50-4036-819C-B140EDDCD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m/SIX    |    Campaign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3BCAF0-2145-48D1-90A2-07565EF5A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D10F-5428-48C0-B933-141162BF19C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4851776-7FCF-49CB-80B5-6A338BEEF3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1310005"/>
            <a:ext cx="11506200" cy="960438"/>
          </a:xfrm>
        </p:spPr>
        <p:txBody>
          <a:bodyPr/>
          <a:lstStyle>
            <a:lvl1pPr>
              <a:defRPr sz="140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4344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877007-B5CA-40A5-8F4A-0DE4F82D2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43206"/>
            <a:ext cx="11506200" cy="96012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95ABF-956B-432B-9268-843F821F7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1584325"/>
            <a:ext cx="11506200" cy="45926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52639-D97D-4B6D-89FA-8220C15FB2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25180" y="6356350"/>
            <a:ext cx="12600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B32FD5C2-4133-4407-92E0-6D9A8080A623}" type="datetime1">
              <a:rPr lang="en-GB" smtClean="0"/>
              <a:t>29/06/2023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A4B12-CC8F-4702-8E13-2362805B15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54860" y="6356350"/>
            <a:ext cx="6300000" cy="365125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m/SIX    |    Campaign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BF9F2-C344-4CA6-98CF-B56AAF5C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53600" y="6356350"/>
            <a:ext cx="2088000" cy="365125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A98ED10F-5428-48C0-B933-141162BF19C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7BA2CBF-0E51-4107-98B0-6FB8DFA1BB2D}"/>
              </a:ext>
            </a:extLst>
          </p:cNvPr>
          <p:cNvSpPr>
            <a:spLocks noChangeAspect="1"/>
          </p:cNvSpPr>
          <p:nvPr/>
        </p:nvSpPr>
        <p:spPr>
          <a:xfrm>
            <a:off x="350520" y="6468618"/>
            <a:ext cx="1458119" cy="224434"/>
          </a:xfrm>
          <a:custGeom>
            <a:avLst/>
            <a:gdLst>
              <a:gd name="connsiteX0" fmla="*/ 4526550 w 12194269"/>
              <a:gd name="connsiteY0" fmla="*/ 886923 h 1876943"/>
              <a:gd name="connsiteX1" fmla="*/ 4386660 w 12194269"/>
              <a:gd name="connsiteY1" fmla="*/ 1081295 h 1876943"/>
              <a:gd name="connsiteX2" fmla="*/ 4461854 w 12194269"/>
              <a:gd name="connsiteY2" fmla="*/ 1279451 h 1876943"/>
              <a:gd name="connsiteX3" fmla="*/ 4638917 w 12194269"/>
              <a:gd name="connsiteY3" fmla="*/ 1379238 h 1876943"/>
              <a:gd name="connsiteX4" fmla="*/ 4811347 w 12194269"/>
              <a:gd name="connsiteY4" fmla="*/ 1316339 h 1876943"/>
              <a:gd name="connsiteX5" fmla="*/ 4811724 w 12194269"/>
              <a:gd name="connsiteY5" fmla="*/ 1316339 h 1876943"/>
              <a:gd name="connsiteX6" fmla="*/ 4686494 w 12194269"/>
              <a:gd name="connsiteY6" fmla="*/ 1149018 h 1876943"/>
              <a:gd name="connsiteX7" fmla="*/ 4526550 w 12194269"/>
              <a:gd name="connsiteY7" fmla="*/ 886923 h 1876943"/>
              <a:gd name="connsiteX8" fmla="*/ 7361261 w 12194269"/>
              <a:gd name="connsiteY8" fmla="*/ 866492 h 1876943"/>
              <a:gd name="connsiteX9" fmla="*/ 7172092 w 12194269"/>
              <a:gd name="connsiteY9" fmla="*/ 1068715 h 1876943"/>
              <a:gd name="connsiteX10" fmla="*/ 7361261 w 12194269"/>
              <a:gd name="connsiteY10" fmla="*/ 1270938 h 1876943"/>
              <a:gd name="connsiteX11" fmla="*/ 7550431 w 12194269"/>
              <a:gd name="connsiteY11" fmla="*/ 1068715 h 1876943"/>
              <a:gd name="connsiteX12" fmla="*/ 7361261 w 12194269"/>
              <a:gd name="connsiteY12" fmla="*/ 866492 h 1876943"/>
              <a:gd name="connsiteX13" fmla="*/ 10418531 w 12194269"/>
              <a:gd name="connsiteY13" fmla="*/ 818822 h 1876943"/>
              <a:gd name="connsiteX14" fmla="*/ 10249129 w 12194269"/>
              <a:gd name="connsiteY14" fmla="*/ 984818 h 1876943"/>
              <a:gd name="connsiteX15" fmla="*/ 10581216 w 12194269"/>
              <a:gd name="connsiteY15" fmla="*/ 984818 h 1876943"/>
              <a:gd name="connsiteX16" fmla="*/ 10418531 w 12194269"/>
              <a:gd name="connsiteY16" fmla="*/ 818822 h 1876943"/>
              <a:gd name="connsiteX17" fmla="*/ 2504231 w 12194269"/>
              <a:gd name="connsiteY17" fmla="*/ 671270 h 1876943"/>
              <a:gd name="connsiteX18" fmla="*/ 2755542 w 12194269"/>
              <a:gd name="connsiteY18" fmla="*/ 671270 h 1876943"/>
              <a:gd name="connsiteX19" fmla="*/ 2755542 w 12194269"/>
              <a:gd name="connsiteY19" fmla="*/ 1463040 h 1876943"/>
              <a:gd name="connsiteX20" fmla="*/ 2504231 w 12194269"/>
              <a:gd name="connsiteY20" fmla="*/ 1463040 h 1876943"/>
              <a:gd name="connsiteX21" fmla="*/ 3346320 w 12194269"/>
              <a:gd name="connsiteY21" fmla="*/ 671175 h 1876943"/>
              <a:gd name="connsiteX22" fmla="*/ 3636696 w 12194269"/>
              <a:gd name="connsiteY22" fmla="*/ 671175 h 1876943"/>
              <a:gd name="connsiteX23" fmla="*/ 3370534 w 12194269"/>
              <a:gd name="connsiteY23" fmla="*/ 1063702 h 1876943"/>
              <a:gd name="connsiteX24" fmla="*/ 3641614 w 12194269"/>
              <a:gd name="connsiteY24" fmla="*/ 1463040 h 1876943"/>
              <a:gd name="connsiteX25" fmla="*/ 3350860 w 12194269"/>
              <a:gd name="connsiteY25" fmla="*/ 1463040 h 1876943"/>
              <a:gd name="connsiteX26" fmla="*/ 3221468 w 12194269"/>
              <a:gd name="connsiteY26" fmla="*/ 1233009 h 1876943"/>
              <a:gd name="connsiteX27" fmla="*/ 3091319 w 12194269"/>
              <a:gd name="connsiteY27" fmla="*/ 1463040 h 1876943"/>
              <a:gd name="connsiteX28" fmla="*/ 2800565 w 12194269"/>
              <a:gd name="connsiteY28" fmla="*/ 1463040 h 1876943"/>
              <a:gd name="connsiteX29" fmla="*/ 3073253 w 12194269"/>
              <a:gd name="connsiteY29" fmla="*/ 1063797 h 1876943"/>
              <a:gd name="connsiteX30" fmla="*/ 2805294 w 12194269"/>
              <a:gd name="connsiteY30" fmla="*/ 671269 h 1876943"/>
              <a:gd name="connsiteX31" fmla="*/ 3096048 w 12194269"/>
              <a:gd name="connsiteY31" fmla="*/ 671269 h 1876943"/>
              <a:gd name="connsiteX32" fmla="*/ 3221468 w 12194269"/>
              <a:gd name="connsiteY32" fmla="*/ 894584 h 1876943"/>
              <a:gd name="connsiteX33" fmla="*/ 11405146 w 12194269"/>
              <a:gd name="connsiteY33" fmla="*/ 659352 h 1876943"/>
              <a:gd name="connsiteX34" fmla="*/ 11428320 w 12194269"/>
              <a:gd name="connsiteY34" fmla="*/ 660108 h 1876943"/>
              <a:gd name="connsiteX35" fmla="*/ 11428320 w 12194269"/>
              <a:gd name="connsiteY35" fmla="*/ 891179 h 1876943"/>
              <a:gd name="connsiteX36" fmla="*/ 11391998 w 12194269"/>
              <a:gd name="connsiteY36" fmla="*/ 889477 h 1876943"/>
              <a:gd name="connsiteX37" fmla="*/ 11163482 w 12194269"/>
              <a:gd name="connsiteY37" fmla="*/ 1155828 h 1876943"/>
              <a:gd name="connsiteX38" fmla="*/ 11163482 w 12194269"/>
              <a:gd name="connsiteY38" fmla="*/ 1464837 h 1876943"/>
              <a:gd name="connsiteX39" fmla="*/ 10911980 w 12194269"/>
              <a:gd name="connsiteY39" fmla="*/ 1464837 h 1876943"/>
              <a:gd name="connsiteX40" fmla="*/ 10911980 w 12194269"/>
              <a:gd name="connsiteY40" fmla="*/ 672499 h 1876943"/>
              <a:gd name="connsiteX41" fmla="*/ 11163482 w 12194269"/>
              <a:gd name="connsiteY41" fmla="*/ 672499 h 1876943"/>
              <a:gd name="connsiteX42" fmla="*/ 11163482 w 12194269"/>
              <a:gd name="connsiteY42" fmla="*/ 801229 h 1876943"/>
              <a:gd name="connsiteX43" fmla="*/ 11405146 w 12194269"/>
              <a:gd name="connsiteY43" fmla="*/ 659352 h 1876943"/>
              <a:gd name="connsiteX44" fmla="*/ 8390345 w 12194269"/>
              <a:gd name="connsiteY44" fmla="*/ 659352 h 1876943"/>
              <a:gd name="connsiteX45" fmla="*/ 8413519 w 12194269"/>
              <a:gd name="connsiteY45" fmla="*/ 660108 h 1876943"/>
              <a:gd name="connsiteX46" fmla="*/ 8413519 w 12194269"/>
              <a:gd name="connsiteY46" fmla="*/ 891179 h 1876943"/>
              <a:gd name="connsiteX47" fmla="*/ 8377198 w 12194269"/>
              <a:gd name="connsiteY47" fmla="*/ 889477 h 1876943"/>
              <a:gd name="connsiteX48" fmla="*/ 8148681 w 12194269"/>
              <a:gd name="connsiteY48" fmla="*/ 1155828 h 1876943"/>
              <a:gd name="connsiteX49" fmla="*/ 8148681 w 12194269"/>
              <a:gd name="connsiteY49" fmla="*/ 1464837 h 1876943"/>
              <a:gd name="connsiteX50" fmla="*/ 7897180 w 12194269"/>
              <a:gd name="connsiteY50" fmla="*/ 1464837 h 1876943"/>
              <a:gd name="connsiteX51" fmla="*/ 7897180 w 12194269"/>
              <a:gd name="connsiteY51" fmla="*/ 672499 h 1876943"/>
              <a:gd name="connsiteX52" fmla="*/ 8148681 w 12194269"/>
              <a:gd name="connsiteY52" fmla="*/ 672499 h 1876943"/>
              <a:gd name="connsiteX53" fmla="*/ 8148681 w 12194269"/>
              <a:gd name="connsiteY53" fmla="*/ 801229 h 1876943"/>
              <a:gd name="connsiteX54" fmla="*/ 8390345 w 12194269"/>
              <a:gd name="connsiteY54" fmla="*/ 659352 h 1876943"/>
              <a:gd name="connsiteX55" fmla="*/ 9636597 w 12194269"/>
              <a:gd name="connsiteY55" fmla="*/ 652731 h 1876943"/>
              <a:gd name="connsiteX56" fmla="*/ 9858493 w 12194269"/>
              <a:gd name="connsiteY56" fmla="*/ 743154 h 1876943"/>
              <a:gd name="connsiteX57" fmla="*/ 9921015 w 12194269"/>
              <a:gd name="connsiteY57" fmla="*/ 994750 h 1876943"/>
              <a:gd name="connsiteX58" fmla="*/ 9921015 w 12194269"/>
              <a:gd name="connsiteY58" fmla="*/ 1464837 h 1876943"/>
              <a:gd name="connsiteX59" fmla="*/ 9669418 w 12194269"/>
              <a:gd name="connsiteY59" fmla="*/ 1464837 h 1876943"/>
              <a:gd name="connsiteX60" fmla="*/ 9669418 w 12194269"/>
              <a:gd name="connsiteY60" fmla="*/ 1058784 h 1876943"/>
              <a:gd name="connsiteX61" fmla="*/ 9529716 w 12194269"/>
              <a:gd name="connsiteY61" fmla="*/ 866493 h 1876943"/>
              <a:gd name="connsiteX62" fmla="*/ 9376867 w 12194269"/>
              <a:gd name="connsiteY62" fmla="*/ 1067013 h 1876943"/>
              <a:gd name="connsiteX63" fmla="*/ 9376867 w 12194269"/>
              <a:gd name="connsiteY63" fmla="*/ 1464837 h 1876943"/>
              <a:gd name="connsiteX64" fmla="*/ 9125272 w 12194269"/>
              <a:gd name="connsiteY64" fmla="*/ 1464837 h 1876943"/>
              <a:gd name="connsiteX65" fmla="*/ 9125272 w 12194269"/>
              <a:gd name="connsiteY65" fmla="*/ 672499 h 1876943"/>
              <a:gd name="connsiteX66" fmla="*/ 9376867 w 12194269"/>
              <a:gd name="connsiteY66" fmla="*/ 672499 h 1876943"/>
              <a:gd name="connsiteX67" fmla="*/ 9376867 w 12194269"/>
              <a:gd name="connsiteY67" fmla="*/ 787609 h 1876943"/>
              <a:gd name="connsiteX68" fmla="*/ 9636597 w 12194269"/>
              <a:gd name="connsiteY68" fmla="*/ 652731 h 1876943"/>
              <a:gd name="connsiteX69" fmla="*/ 7308767 w 12194269"/>
              <a:gd name="connsiteY69" fmla="*/ 652258 h 1876943"/>
              <a:gd name="connsiteX70" fmla="*/ 7550431 w 12194269"/>
              <a:gd name="connsiteY70" fmla="*/ 785433 h 1876943"/>
              <a:gd name="connsiteX71" fmla="*/ 7550431 w 12194269"/>
              <a:gd name="connsiteY71" fmla="*/ 671931 h 1876943"/>
              <a:gd name="connsiteX72" fmla="*/ 7801933 w 12194269"/>
              <a:gd name="connsiteY72" fmla="*/ 672499 h 1876943"/>
              <a:gd name="connsiteX73" fmla="*/ 7801933 w 12194269"/>
              <a:gd name="connsiteY73" fmla="*/ 1464837 h 1876943"/>
              <a:gd name="connsiteX74" fmla="*/ 7550431 w 12194269"/>
              <a:gd name="connsiteY74" fmla="*/ 1464837 h 1876943"/>
              <a:gd name="connsiteX75" fmla="*/ 7550431 w 12194269"/>
              <a:gd name="connsiteY75" fmla="*/ 1353132 h 1876943"/>
              <a:gd name="connsiteX76" fmla="*/ 7308767 w 12194269"/>
              <a:gd name="connsiteY76" fmla="*/ 1484605 h 1876943"/>
              <a:gd name="connsiteX77" fmla="*/ 6922388 w 12194269"/>
              <a:gd name="connsiteY77" fmla="*/ 1068431 h 1876943"/>
              <a:gd name="connsiteX78" fmla="*/ 7308767 w 12194269"/>
              <a:gd name="connsiteY78" fmla="*/ 652258 h 1876943"/>
              <a:gd name="connsiteX79" fmla="*/ 11840616 w 12194269"/>
              <a:gd name="connsiteY79" fmla="*/ 651123 h 1876943"/>
              <a:gd name="connsiteX80" fmla="*/ 12182541 w 12194269"/>
              <a:gd name="connsiteY80" fmla="*/ 919082 h 1876943"/>
              <a:gd name="connsiteX81" fmla="*/ 11934350 w 12194269"/>
              <a:gd name="connsiteY81" fmla="*/ 919082 h 1876943"/>
              <a:gd name="connsiteX82" fmla="*/ 11830306 w 12194269"/>
              <a:gd name="connsiteY82" fmla="*/ 815038 h 1876943"/>
              <a:gd name="connsiteX83" fmla="*/ 11736572 w 12194269"/>
              <a:gd name="connsiteY83" fmla="*/ 885693 h 1876943"/>
              <a:gd name="connsiteX84" fmla="*/ 11938795 w 12194269"/>
              <a:gd name="connsiteY84" fmla="*/ 997493 h 1876943"/>
              <a:gd name="connsiteX85" fmla="*/ 12194269 w 12194269"/>
              <a:gd name="connsiteY85" fmla="*/ 1231401 h 1876943"/>
              <a:gd name="connsiteX86" fmla="*/ 11835887 w 12194269"/>
              <a:gd name="connsiteY86" fmla="*/ 1486213 h 1876943"/>
              <a:gd name="connsiteX87" fmla="*/ 11470884 w 12194269"/>
              <a:gd name="connsiteY87" fmla="*/ 1200188 h 1876943"/>
              <a:gd name="connsiteX88" fmla="*/ 11717466 w 12194269"/>
              <a:gd name="connsiteY88" fmla="*/ 1200188 h 1876943"/>
              <a:gd name="connsiteX89" fmla="*/ 11844115 w 12194269"/>
              <a:gd name="connsiteY89" fmla="*/ 1316906 h 1876943"/>
              <a:gd name="connsiteX90" fmla="*/ 11947685 w 12194269"/>
              <a:gd name="connsiteY90" fmla="*/ 1242941 h 1876943"/>
              <a:gd name="connsiteX91" fmla="*/ 11735627 w 12194269"/>
              <a:gd name="connsiteY91" fmla="*/ 1124615 h 1876943"/>
              <a:gd name="connsiteX92" fmla="*/ 11490652 w 12194269"/>
              <a:gd name="connsiteY92" fmla="*/ 892787 h 1876943"/>
              <a:gd name="connsiteX93" fmla="*/ 11840616 w 12194269"/>
              <a:gd name="connsiteY93" fmla="*/ 651123 h 1876943"/>
              <a:gd name="connsiteX94" fmla="*/ 10420138 w 12194269"/>
              <a:gd name="connsiteY94" fmla="*/ 651123 h 1876943"/>
              <a:gd name="connsiteX95" fmla="*/ 10827800 w 12194269"/>
              <a:gd name="connsiteY95" fmla="*/ 1012815 h 1876943"/>
              <a:gd name="connsiteX96" fmla="*/ 10819571 w 12194269"/>
              <a:gd name="connsiteY96" fmla="*/ 1129533 h 1876943"/>
              <a:gd name="connsiteX97" fmla="*/ 10249129 w 12194269"/>
              <a:gd name="connsiteY97" fmla="*/ 1129533 h 1876943"/>
              <a:gd name="connsiteX98" fmla="*/ 10425057 w 12194269"/>
              <a:gd name="connsiteY98" fmla="*/ 1305367 h 1876943"/>
              <a:gd name="connsiteX99" fmla="*/ 10571379 w 12194269"/>
              <a:gd name="connsiteY99" fmla="*/ 1215038 h 1876943"/>
              <a:gd name="connsiteX100" fmla="*/ 10817963 w 12194269"/>
              <a:gd name="connsiteY100" fmla="*/ 1215038 h 1876943"/>
              <a:gd name="connsiteX101" fmla="*/ 10426665 w 12194269"/>
              <a:gd name="connsiteY101" fmla="*/ 1486213 h 1876943"/>
              <a:gd name="connsiteX102" fmla="*/ 9999330 w 12194269"/>
              <a:gd name="connsiteY102" fmla="*/ 1068715 h 1876943"/>
              <a:gd name="connsiteX103" fmla="*/ 10420138 w 12194269"/>
              <a:gd name="connsiteY103" fmla="*/ 651123 h 1876943"/>
              <a:gd name="connsiteX104" fmla="*/ 197682 w 12194269"/>
              <a:gd name="connsiteY104" fmla="*/ 638543 h 1876943"/>
              <a:gd name="connsiteX105" fmla="*/ 414471 w 12194269"/>
              <a:gd name="connsiteY105" fmla="*/ 736722 h 1876943"/>
              <a:gd name="connsiteX106" fmla="*/ 663324 w 12194269"/>
              <a:gd name="connsiteY106" fmla="*/ 646488 h 1876943"/>
              <a:gd name="connsiteX107" fmla="*/ 874627 w 12194269"/>
              <a:gd name="connsiteY107" fmla="*/ 753842 h 1876943"/>
              <a:gd name="connsiteX108" fmla="*/ 1154976 w 12194269"/>
              <a:gd name="connsiteY108" fmla="*/ 646488 h 1876943"/>
              <a:gd name="connsiteX109" fmla="*/ 1360320 w 12194269"/>
              <a:gd name="connsiteY109" fmla="*/ 727925 h 1876943"/>
              <a:gd name="connsiteX110" fmla="*/ 1393047 w 12194269"/>
              <a:gd name="connsiteY110" fmla="*/ 997682 h 1876943"/>
              <a:gd name="connsiteX111" fmla="*/ 1339701 w 12194269"/>
              <a:gd name="connsiteY111" fmla="*/ 1239914 h 1876943"/>
              <a:gd name="connsiteX112" fmla="*/ 1349159 w 12194269"/>
              <a:gd name="connsiteY112" fmla="*/ 1379710 h 1876943"/>
              <a:gd name="connsiteX113" fmla="*/ 1462188 w 12194269"/>
              <a:gd name="connsiteY113" fmla="*/ 1419720 h 1876943"/>
              <a:gd name="connsiteX114" fmla="*/ 1556773 w 12194269"/>
              <a:gd name="connsiteY114" fmla="*/ 1408653 h 1876943"/>
              <a:gd name="connsiteX115" fmla="*/ 1511656 w 12194269"/>
              <a:gd name="connsiteY115" fmla="*/ 1612011 h 1876943"/>
              <a:gd name="connsiteX116" fmla="*/ 1418017 w 12194269"/>
              <a:gd name="connsiteY116" fmla="*/ 1620240 h 1876943"/>
              <a:gd name="connsiteX117" fmla="*/ 1163867 w 12194269"/>
              <a:gd name="connsiteY117" fmla="*/ 1518845 h 1876943"/>
              <a:gd name="connsiteX118" fmla="*/ 1120737 w 12194269"/>
              <a:gd name="connsiteY118" fmla="*/ 1258736 h 1876943"/>
              <a:gd name="connsiteX119" fmla="*/ 1181933 w 12194269"/>
              <a:gd name="connsiteY119" fmla="*/ 992574 h 1876943"/>
              <a:gd name="connsiteX120" fmla="*/ 1176163 w 12194269"/>
              <a:gd name="connsiteY120" fmla="*/ 862047 h 1876943"/>
              <a:gd name="connsiteX121" fmla="*/ 1104941 w 12194269"/>
              <a:gd name="connsiteY121" fmla="*/ 833009 h 1876943"/>
              <a:gd name="connsiteX122" fmla="*/ 886071 w 12194269"/>
              <a:gd name="connsiteY122" fmla="*/ 1030314 h 1876943"/>
              <a:gd name="connsiteX123" fmla="*/ 786284 w 12194269"/>
              <a:gd name="connsiteY123" fmla="*/ 1461148 h 1876943"/>
              <a:gd name="connsiteX124" fmla="*/ 573752 w 12194269"/>
              <a:gd name="connsiteY124" fmla="*/ 1461148 h 1876943"/>
              <a:gd name="connsiteX125" fmla="*/ 682430 w 12194269"/>
              <a:gd name="connsiteY125" fmla="*/ 992480 h 1876943"/>
              <a:gd name="connsiteX126" fmla="*/ 676660 w 12194269"/>
              <a:gd name="connsiteY126" fmla="*/ 861763 h 1876943"/>
              <a:gd name="connsiteX127" fmla="*/ 607046 w 12194269"/>
              <a:gd name="connsiteY127" fmla="*/ 833388 h 1876943"/>
              <a:gd name="connsiteX128" fmla="*/ 369543 w 12194269"/>
              <a:gd name="connsiteY128" fmla="*/ 1097374 h 1876943"/>
              <a:gd name="connsiteX129" fmla="*/ 285173 w 12194269"/>
              <a:gd name="connsiteY129" fmla="*/ 1461526 h 1876943"/>
              <a:gd name="connsiteX130" fmla="*/ 72452 w 12194269"/>
              <a:gd name="connsiteY130" fmla="*/ 1461526 h 1876943"/>
              <a:gd name="connsiteX131" fmla="*/ 198912 w 12194269"/>
              <a:gd name="connsiteY131" fmla="*/ 938944 h 1876943"/>
              <a:gd name="connsiteX132" fmla="*/ 187467 w 12194269"/>
              <a:gd name="connsiteY132" fmla="*/ 838117 h 1876943"/>
              <a:gd name="connsiteX133" fmla="*/ 45590 w 12194269"/>
              <a:gd name="connsiteY133" fmla="*/ 833293 h 1876943"/>
              <a:gd name="connsiteX134" fmla="*/ 0 w 12194269"/>
              <a:gd name="connsiteY134" fmla="*/ 852210 h 1876943"/>
              <a:gd name="connsiteX135" fmla="*/ 37834 w 12194269"/>
              <a:gd name="connsiteY135" fmla="*/ 670229 h 1876943"/>
              <a:gd name="connsiteX136" fmla="*/ 51454 w 12194269"/>
              <a:gd name="connsiteY136" fmla="*/ 665310 h 1876943"/>
              <a:gd name="connsiteX137" fmla="*/ 197682 w 12194269"/>
              <a:gd name="connsiteY137" fmla="*/ 638543 h 1876943"/>
              <a:gd name="connsiteX138" fmla="*/ 6277980 w 12194269"/>
              <a:gd name="connsiteY138" fmla="*/ 531662 h 1876943"/>
              <a:gd name="connsiteX139" fmla="*/ 6277980 w 12194269"/>
              <a:gd name="connsiteY139" fmla="*/ 929486 h 1876943"/>
              <a:gd name="connsiteX140" fmla="*/ 6460435 w 12194269"/>
              <a:gd name="connsiteY140" fmla="*/ 929486 h 1876943"/>
              <a:gd name="connsiteX141" fmla="*/ 6644591 w 12194269"/>
              <a:gd name="connsiteY141" fmla="*/ 730007 h 1876943"/>
              <a:gd name="connsiteX142" fmla="*/ 6644686 w 12194269"/>
              <a:gd name="connsiteY142" fmla="*/ 730290 h 1876943"/>
              <a:gd name="connsiteX143" fmla="*/ 6460529 w 12194269"/>
              <a:gd name="connsiteY143" fmla="*/ 531662 h 1876943"/>
              <a:gd name="connsiteX144" fmla="*/ 8605338 w 12194269"/>
              <a:gd name="connsiteY144" fmla="*/ 437361 h 1876943"/>
              <a:gd name="connsiteX145" fmla="*/ 8855231 w 12194269"/>
              <a:gd name="connsiteY145" fmla="*/ 437361 h 1876943"/>
              <a:gd name="connsiteX146" fmla="*/ 8855231 w 12194269"/>
              <a:gd name="connsiteY146" fmla="*/ 672499 h 1876943"/>
              <a:gd name="connsiteX147" fmla="*/ 9036077 w 12194269"/>
              <a:gd name="connsiteY147" fmla="*/ 672499 h 1876943"/>
              <a:gd name="connsiteX148" fmla="*/ 9036077 w 12194269"/>
              <a:gd name="connsiteY148" fmla="*/ 859872 h 1876943"/>
              <a:gd name="connsiteX149" fmla="*/ 8855231 w 12194269"/>
              <a:gd name="connsiteY149" fmla="*/ 859872 h 1876943"/>
              <a:gd name="connsiteX150" fmla="*/ 8855231 w 12194269"/>
              <a:gd name="connsiteY150" fmla="*/ 1142681 h 1876943"/>
              <a:gd name="connsiteX151" fmla="*/ 8963719 w 12194269"/>
              <a:gd name="connsiteY151" fmla="*/ 1277464 h 1876943"/>
              <a:gd name="connsiteX152" fmla="*/ 9054143 w 12194269"/>
              <a:gd name="connsiteY152" fmla="*/ 1272546 h 1876943"/>
              <a:gd name="connsiteX153" fmla="*/ 9054332 w 12194269"/>
              <a:gd name="connsiteY153" fmla="*/ 1464837 h 1876943"/>
              <a:gd name="connsiteX154" fmla="*/ 8886633 w 12194269"/>
              <a:gd name="connsiteY154" fmla="*/ 1477984 h 1876943"/>
              <a:gd name="connsiteX155" fmla="*/ 8605526 w 12194269"/>
              <a:gd name="connsiteY155" fmla="*/ 1198580 h 1876943"/>
              <a:gd name="connsiteX156" fmla="*/ 8605526 w 12194269"/>
              <a:gd name="connsiteY156" fmla="*/ 859872 h 1876943"/>
              <a:gd name="connsiteX157" fmla="*/ 8480391 w 12194269"/>
              <a:gd name="connsiteY157" fmla="*/ 859872 h 1876943"/>
              <a:gd name="connsiteX158" fmla="*/ 8480391 w 12194269"/>
              <a:gd name="connsiteY158" fmla="*/ 672499 h 1876943"/>
              <a:gd name="connsiteX159" fmla="*/ 8605338 w 12194269"/>
              <a:gd name="connsiteY159" fmla="*/ 672499 h 1876943"/>
              <a:gd name="connsiteX160" fmla="*/ 4701627 w 12194269"/>
              <a:gd name="connsiteY160" fmla="*/ 356112 h 1876943"/>
              <a:gd name="connsiteX161" fmla="*/ 4617919 w 12194269"/>
              <a:gd name="connsiteY161" fmla="*/ 390257 h 1876943"/>
              <a:gd name="connsiteX162" fmla="*/ 4583206 w 12194269"/>
              <a:gd name="connsiteY162" fmla="*/ 486734 h 1876943"/>
              <a:gd name="connsiteX163" fmla="*/ 4651119 w 12194269"/>
              <a:gd name="connsiteY163" fmla="*/ 712414 h 1876943"/>
              <a:gd name="connsiteX164" fmla="*/ 4782971 w 12194269"/>
              <a:gd name="connsiteY164" fmla="*/ 620855 h 1876943"/>
              <a:gd name="connsiteX165" fmla="*/ 4821655 w 12194269"/>
              <a:gd name="connsiteY165" fmla="*/ 497422 h 1876943"/>
              <a:gd name="connsiteX166" fmla="*/ 4788268 w 12194269"/>
              <a:gd name="connsiteY166" fmla="*/ 391582 h 1876943"/>
              <a:gd name="connsiteX167" fmla="*/ 4701627 w 12194269"/>
              <a:gd name="connsiteY167" fmla="*/ 356112 h 1876943"/>
              <a:gd name="connsiteX168" fmla="*/ 6011724 w 12194269"/>
              <a:gd name="connsiteY168" fmla="*/ 314117 h 1876943"/>
              <a:gd name="connsiteX169" fmla="*/ 6493445 w 12194269"/>
              <a:gd name="connsiteY169" fmla="*/ 314117 h 1876943"/>
              <a:gd name="connsiteX170" fmla="*/ 6912645 w 12194269"/>
              <a:gd name="connsiteY170" fmla="*/ 730290 h 1876943"/>
              <a:gd name="connsiteX171" fmla="*/ 6493445 w 12194269"/>
              <a:gd name="connsiteY171" fmla="*/ 1146464 h 1876943"/>
              <a:gd name="connsiteX172" fmla="*/ 6277980 w 12194269"/>
              <a:gd name="connsiteY172" fmla="*/ 1146464 h 1876943"/>
              <a:gd name="connsiteX173" fmla="*/ 6277980 w 12194269"/>
              <a:gd name="connsiteY173" fmla="*/ 1465310 h 1876943"/>
              <a:gd name="connsiteX174" fmla="*/ 6011724 w 12194269"/>
              <a:gd name="connsiteY174" fmla="*/ 1465310 h 1876943"/>
              <a:gd name="connsiteX175" fmla="*/ 1969637 w 12194269"/>
              <a:gd name="connsiteY175" fmla="*/ 283661 h 1876943"/>
              <a:gd name="connsiteX176" fmla="*/ 2378622 w 12194269"/>
              <a:gd name="connsiteY176" fmla="*/ 649988 h 1876943"/>
              <a:gd name="connsiteX177" fmla="*/ 2112176 w 12194269"/>
              <a:gd name="connsiteY177" fmla="*/ 649988 h 1876943"/>
              <a:gd name="connsiteX178" fmla="*/ 1969353 w 12194269"/>
              <a:gd name="connsiteY178" fmla="*/ 484086 h 1876943"/>
              <a:gd name="connsiteX179" fmla="*/ 1829651 w 12194269"/>
              <a:gd name="connsiteY179" fmla="*/ 602317 h 1876943"/>
              <a:gd name="connsiteX180" fmla="*/ 1993944 w 12194269"/>
              <a:gd name="connsiteY180" fmla="*/ 753653 h 1876943"/>
              <a:gd name="connsiteX181" fmla="*/ 2398011 w 12194269"/>
              <a:gd name="connsiteY181" fmla="*/ 1124899 h 1876943"/>
              <a:gd name="connsiteX182" fmla="*/ 1966043 w 12194269"/>
              <a:gd name="connsiteY182" fmla="*/ 1492835 h 1876943"/>
              <a:gd name="connsiteX183" fmla="*/ 1532371 w 12194269"/>
              <a:gd name="connsiteY183" fmla="*/ 1082241 h 1876943"/>
              <a:gd name="connsiteX184" fmla="*/ 1798437 w 12194269"/>
              <a:gd name="connsiteY184" fmla="*/ 1081958 h 1876943"/>
              <a:gd name="connsiteX185" fmla="*/ 1982500 w 12194269"/>
              <a:gd name="connsiteY185" fmla="*/ 1280586 h 1876943"/>
              <a:gd name="connsiteX186" fmla="*/ 2133835 w 12194269"/>
              <a:gd name="connsiteY186" fmla="*/ 1145897 h 1876943"/>
              <a:gd name="connsiteX187" fmla="*/ 1954786 w 12194269"/>
              <a:gd name="connsiteY187" fmla="*/ 985103 h 1876943"/>
              <a:gd name="connsiteX188" fmla="*/ 1565475 w 12194269"/>
              <a:gd name="connsiteY188" fmla="*/ 607330 h 1876943"/>
              <a:gd name="connsiteX189" fmla="*/ 1969637 w 12194269"/>
              <a:gd name="connsiteY189" fmla="*/ 283661 h 1876943"/>
              <a:gd name="connsiteX190" fmla="*/ 4709950 w 12194269"/>
              <a:gd name="connsiteY190" fmla="*/ 254906 h 1876943"/>
              <a:gd name="connsiteX191" fmla="*/ 4899120 w 12194269"/>
              <a:gd name="connsiteY191" fmla="*/ 317332 h 1876943"/>
              <a:gd name="connsiteX192" fmla="*/ 4971667 w 12194269"/>
              <a:gd name="connsiteY192" fmla="*/ 484653 h 1876943"/>
              <a:gd name="connsiteX193" fmla="*/ 4905457 w 12194269"/>
              <a:gd name="connsiteY193" fmla="*/ 662757 h 1876943"/>
              <a:gd name="connsiteX194" fmla="*/ 4700398 w 12194269"/>
              <a:gd name="connsiteY194" fmla="*/ 806337 h 1876943"/>
              <a:gd name="connsiteX195" fmla="*/ 4845301 w 12194269"/>
              <a:gd name="connsiteY195" fmla="*/ 1040434 h 1876943"/>
              <a:gd name="connsiteX196" fmla="*/ 4947264 w 12194269"/>
              <a:gd name="connsiteY196" fmla="*/ 1175502 h 1876943"/>
              <a:gd name="connsiteX197" fmla="*/ 5051308 w 12194269"/>
              <a:gd name="connsiteY197" fmla="*/ 957956 h 1876943"/>
              <a:gd name="connsiteX198" fmla="*/ 5028324 w 12194269"/>
              <a:gd name="connsiteY198" fmla="*/ 905083 h 1876943"/>
              <a:gd name="connsiteX199" fmla="*/ 4948021 w 12194269"/>
              <a:gd name="connsiteY199" fmla="*/ 883612 h 1876943"/>
              <a:gd name="connsiteX200" fmla="*/ 4887014 w 12194269"/>
              <a:gd name="connsiteY200" fmla="*/ 883612 h 1876943"/>
              <a:gd name="connsiteX201" fmla="*/ 4887014 w 12194269"/>
              <a:gd name="connsiteY201" fmla="*/ 790541 h 1876943"/>
              <a:gd name="connsiteX202" fmla="*/ 5365898 w 12194269"/>
              <a:gd name="connsiteY202" fmla="*/ 790541 h 1876943"/>
              <a:gd name="connsiteX203" fmla="*/ 5365898 w 12194269"/>
              <a:gd name="connsiteY203" fmla="*/ 883802 h 1876943"/>
              <a:gd name="connsiteX204" fmla="*/ 5312458 w 12194269"/>
              <a:gd name="connsiteY204" fmla="*/ 883802 h 1876943"/>
              <a:gd name="connsiteX205" fmla="*/ 5250314 w 12194269"/>
              <a:gd name="connsiteY205" fmla="*/ 895057 h 1876943"/>
              <a:gd name="connsiteX206" fmla="*/ 5206427 w 12194269"/>
              <a:gd name="connsiteY206" fmla="*/ 929581 h 1876943"/>
              <a:gd name="connsiteX207" fmla="*/ 5153270 w 12194269"/>
              <a:gd name="connsiteY207" fmla="*/ 1022841 h 1876943"/>
              <a:gd name="connsiteX208" fmla="*/ 5017162 w 12194269"/>
              <a:gd name="connsiteY208" fmla="*/ 1252021 h 1876943"/>
              <a:gd name="connsiteX209" fmla="*/ 5180227 w 12194269"/>
              <a:gd name="connsiteY209" fmla="*/ 1344241 h 1876943"/>
              <a:gd name="connsiteX210" fmla="*/ 5246437 w 12194269"/>
              <a:gd name="connsiteY210" fmla="*/ 1311988 h 1876943"/>
              <a:gd name="connsiteX211" fmla="*/ 5284271 w 12194269"/>
              <a:gd name="connsiteY211" fmla="*/ 1189595 h 1876943"/>
              <a:gd name="connsiteX212" fmla="*/ 5284271 w 12194269"/>
              <a:gd name="connsiteY212" fmla="*/ 1187798 h 1876943"/>
              <a:gd name="connsiteX213" fmla="*/ 5288149 w 12194269"/>
              <a:gd name="connsiteY213" fmla="*/ 1172380 h 1876943"/>
              <a:gd name="connsiteX214" fmla="*/ 5370722 w 12194269"/>
              <a:gd name="connsiteY214" fmla="*/ 1171435 h 1876943"/>
              <a:gd name="connsiteX215" fmla="*/ 5370722 w 12194269"/>
              <a:gd name="connsiteY215" fmla="*/ 1191392 h 1876943"/>
              <a:gd name="connsiteX216" fmla="*/ 5304511 w 12194269"/>
              <a:gd name="connsiteY216" fmla="*/ 1427854 h 1876943"/>
              <a:gd name="connsiteX217" fmla="*/ 5127732 w 12194269"/>
              <a:gd name="connsiteY217" fmla="*/ 1511373 h 1876943"/>
              <a:gd name="connsiteX218" fmla="*/ 5009501 w 12194269"/>
              <a:gd name="connsiteY218" fmla="*/ 1481106 h 1876943"/>
              <a:gd name="connsiteX219" fmla="*/ 4880865 w 12194269"/>
              <a:gd name="connsiteY219" fmla="*/ 1388980 h 1876943"/>
              <a:gd name="connsiteX220" fmla="*/ 4726219 w 12194269"/>
              <a:gd name="connsiteY220" fmla="*/ 1481673 h 1876943"/>
              <a:gd name="connsiteX221" fmla="*/ 4565426 w 12194269"/>
              <a:gd name="connsiteY221" fmla="*/ 1511373 h 1876943"/>
              <a:gd name="connsiteX222" fmla="*/ 4305885 w 12194269"/>
              <a:gd name="connsiteY222" fmla="*/ 1410545 h 1876943"/>
              <a:gd name="connsiteX223" fmla="*/ 4268050 w 12194269"/>
              <a:gd name="connsiteY223" fmla="*/ 956537 h 1876943"/>
              <a:gd name="connsiteX224" fmla="*/ 4480771 w 12194269"/>
              <a:gd name="connsiteY224" fmla="*/ 789500 h 1876943"/>
              <a:gd name="connsiteX225" fmla="*/ 4411724 w 12194269"/>
              <a:gd name="connsiteY225" fmla="*/ 540931 h 1876943"/>
              <a:gd name="connsiteX226" fmla="*/ 4499215 w 12194269"/>
              <a:gd name="connsiteY226" fmla="*/ 338898 h 1876943"/>
              <a:gd name="connsiteX227" fmla="*/ 4709950 w 12194269"/>
              <a:gd name="connsiteY227" fmla="*/ 254906 h 1876943"/>
              <a:gd name="connsiteX228" fmla="*/ 2627370 w 12194269"/>
              <a:gd name="connsiteY228" fmla="*/ 249129 h 1876943"/>
              <a:gd name="connsiteX229" fmla="*/ 2629083 w 12194269"/>
              <a:gd name="connsiteY229" fmla="*/ 249137 h 1876943"/>
              <a:gd name="connsiteX230" fmla="*/ 2787030 w 12194269"/>
              <a:gd name="connsiteY230" fmla="*/ 409922 h 1876943"/>
              <a:gd name="connsiteX231" fmla="*/ 2626246 w 12194269"/>
              <a:gd name="connsiteY231" fmla="*/ 567879 h 1876943"/>
              <a:gd name="connsiteX232" fmla="*/ 2468289 w 12194269"/>
              <a:gd name="connsiteY232" fmla="*/ 408418 h 1876943"/>
              <a:gd name="connsiteX233" fmla="*/ 2627370 w 12194269"/>
              <a:gd name="connsiteY233" fmla="*/ 249129 h 1876943"/>
              <a:gd name="connsiteX234" fmla="*/ 4785335 w 12194269"/>
              <a:gd name="connsiteY234" fmla="*/ 124946 h 1876943"/>
              <a:gd name="connsiteX235" fmla="*/ 3971907 w 12194269"/>
              <a:gd name="connsiteY235" fmla="*/ 938377 h 1876943"/>
              <a:gd name="connsiteX236" fmla="*/ 4785335 w 12194269"/>
              <a:gd name="connsiteY236" fmla="*/ 1751808 h 1876943"/>
              <a:gd name="connsiteX237" fmla="*/ 5598766 w 12194269"/>
              <a:gd name="connsiteY237" fmla="*/ 938377 h 1876943"/>
              <a:gd name="connsiteX238" fmla="*/ 4785335 w 12194269"/>
              <a:gd name="connsiteY238" fmla="*/ 124946 h 1876943"/>
              <a:gd name="connsiteX239" fmla="*/ 4785335 w 12194269"/>
              <a:gd name="connsiteY239" fmla="*/ 0 h 1876943"/>
              <a:gd name="connsiteX240" fmla="*/ 5723712 w 12194269"/>
              <a:gd name="connsiteY240" fmla="*/ 938377 h 1876943"/>
              <a:gd name="connsiteX241" fmla="*/ 5723712 w 12194269"/>
              <a:gd name="connsiteY241" fmla="*/ 938566 h 1876943"/>
              <a:gd name="connsiteX242" fmla="*/ 4785146 w 12194269"/>
              <a:gd name="connsiteY242" fmla="*/ 1876943 h 1876943"/>
              <a:gd name="connsiteX243" fmla="*/ 3846771 w 12194269"/>
              <a:gd name="connsiteY243" fmla="*/ 938377 h 1876943"/>
              <a:gd name="connsiteX244" fmla="*/ 4785335 w 12194269"/>
              <a:gd name="connsiteY244" fmla="*/ 0 h 1876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</a:cxnLst>
            <a:rect l="l" t="t" r="r" b="b"/>
            <a:pathLst>
              <a:path w="12194269" h="1876943">
                <a:moveTo>
                  <a:pt x="4526550" y="886923"/>
                </a:moveTo>
                <a:cubicBezTo>
                  <a:pt x="4433952" y="942823"/>
                  <a:pt x="4386660" y="1008181"/>
                  <a:pt x="4386660" y="1081295"/>
                </a:cubicBezTo>
                <a:cubicBezTo>
                  <a:pt x="4386660" y="1142870"/>
                  <a:pt x="4413616" y="1212295"/>
                  <a:pt x="4461854" y="1279451"/>
                </a:cubicBezTo>
                <a:cubicBezTo>
                  <a:pt x="4510092" y="1346606"/>
                  <a:pt x="4567979" y="1379238"/>
                  <a:pt x="4638917" y="1379238"/>
                </a:cubicBezTo>
                <a:cubicBezTo>
                  <a:pt x="4695385" y="1379238"/>
                  <a:pt x="4753365" y="1358051"/>
                  <a:pt x="4811347" y="1316339"/>
                </a:cubicBezTo>
                <a:lnTo>
                  <a:pt x="4811724" y="1316339"/>
                </a:lnTo>
                <a:cubicBezTo>
                  <a:pt x="4761783" y="1255048"/>
                  <a:pt x="4721963" y="1201702"/>
                  <a:pt x="4686494" y="1149018"/>
                </a:cubicBezTo>
                <a:cubicBezTo>
                  <a:pt x="4656510" y="1104468"/>
                  <a:pt x="4604678" y="1022463"/>
                  <a:pt x="4526550" y="886923"/>
                </a:cubicBezTo>
                <a:close/>
                <a:moveTo>
                  <a:pt x="7361261" y="866492"/>
                </a:moveTo>
                <a:cubicBezTo>
                  <a:pt x="7247759" y="866492"/>
                  <a:pt x="7172092" y="960226"/>
                  <a:pt x="7172092" y="1068715"/>
                </a:cubicBezTo>
                <a:cubicBezTo>
                  <a:pt x="7172092" y="1178812"/>
                  <a:pt x="7247759" y="1270938"/>
                  <a:pt x="7361261" y="1270938"/>
                </a:cubicBezTo>
                <a:cubicBezTo>
                  <a:pt x="7474763" y="1270938"/>
                  <a:pt x="7550431" y="1178812"/>
                  <a:pt x="7550431" y="1068715"/>
                </a:cubicBezTo>
                <a:cubicBezTo>
                  <a:pt x="7550431" y="960226"/>
                  <a:pt x="7474763" y="866492"/>
                  <a:pt x="7361261" y="866492"/>
                </a:cubicBezTo>
                <a:close/>
                <a:moveTo>
                  <a:pt x="10418531" y="818822"/>
                </a:moveTo>
                <a:cubicBezTo>
                  <a:pt x="10320162" y="818916"/>
                  <a:pt x="10249129" y="877937"/>
                  <a:pt x="10249129" y="984818"/>
                </a:cubicBezTo>
                <a:lnTo>
                  <a:pt x="10581216" y="984818"/>
                </a:lnTo>
                <a:cubicBezTo>
                  <a:pt x="10581216" y="882950"/>
                  <a:pt x="10513872" y="818822"/>
                  <a:pt x="10418531" y="818822"/>
                </a:cubicBezTo>
                <a:close/>
                <a:moveTo>
                  <a:pt x="2504231" y="671270"/>
                </a:moveTo>
                <a:lnTo>
                  <a:pt x="2755542" y="671270"/>
                </a:lnTo>
                <a:lnTo>
                  <a:pt x="2755542" y="1463040"/>
                </a:lnTo>
                <a:lnTo>
                  <a:pt x="2504231" y="1463040"/>
                </a:lnTo>
                <a:close/>
                <a:moveTo>
                  <a:pt x="3346320" y="671175"/>
                </a:moveTo>
                <a:lnTo>
                  <a:pt x="3636696" y="671175"/>
                </a:lnTo>
                <a:lnTo>
                  <a:pt x="3370534" y="1063702"/>
                </a:lnTo>
                <a:lnTo>
                  <a:pt x="3641614" y="1463040"/>
                </a:lnTo>
                <a:lnTo>
                  <a:pt x="3350860" y="1463040"/>
                </a:lnTo>
                <a:lnTo>
                  <a:pt x="3221468" y="1233009"/>
                </a:lnTo>
                <a:lnTo>
                  <a:pt x="3091319" y="1463040"/>
                </a:lnTo>
                <a:lnTo>
                  <a:pt x="2800565" y="1463040"/>
                </a:lnTo>
                <a:lnTo>
                  <a:pt x="3073253" y="1063797"/>
                </a:lnTo>
                <a:lnTo>
                  <a:pt x="2805294" y="671269"/>
                </a:lnTo>
                <a:lnTo>
                  <a:pt x="3096048" y="671269"/>
                </a:lnTo>
                <a:lnTo>
                  <a:pt x="3221468" y="894584"/>
                </a:lnTo>
                <a:close/>
                <a:moveTo>
                  <a:pt x="11405146" y="659352"/>
                </a:moveTo>
                <a:cubicBezTo>
                  <a:pt x="11413469" y="659352"/>
                  <a:pt x="11421131" y="659635"/>
                  <a:pt x="11428320" y="660108"/>
                </a:cubicBezTo>
                <a:lnTo>
                  <a:pt x="11428320" y="891179"/>
                </a:lnTo>
                <a:cubicBezTo>
                  <a:pt x="11416213" y="889978"/>
                  <a:pt x="11404105" y="889411"/>
                  <a:pt x="11391998" y="889477"/>
                </a:cubicBezTo>
                <a:cubicBezTo>
                  <a:pt x="11253904" y="889477"/>
                  <a:pt x="11163482" y="961834"/>
                  <a:pt x="11163482" y="1155828"/>
                </a:cubicBezTo>
                <a:lnTo>
                  <a:pt x="11163482" y="1464837"/>
                </a:lnTo>
                <a:lnTo>
                  <a:pt x="10911980" y="1464837"/>
                </a:lnTo>
                <a:lnTo>
                  <a:pt x="10911980" y="672499"/>
                </a:lnTo>
                <a:lnTo>
                  <a:pt x="11163482" y="672499"/>
                </a:lnTo>
                <a:lnTo>
                  <a:pt x="11163482" y="801229"/>
                </a:lnTo>
                <a:cubicBezTo>
                  <a:pt x="11199613" y="726696"/>
                  <a:pt x="11294954" y="659352"/>
                  <a:pt x="11405146" y="659352"/>
                </a:cubicBezTo>
                <a:close/>
                <a:moveTo>
                  <a:pt x="8390345" y="659352"/>
                </a:moveTo>
                <a:cubicBezTo>
                  <a:pt x="8398669" y="659352"/>
                  <a:pt x="8406330" y="659635"/>
                  <a:pt x="8413519" y="660108"/>
                </a:cubicBezTo>
                <a:lnTo>
                  <a:pt x="8413519" y="891179"/>
                </a:lnTo>
                <a:cubicBezTo>
                  <a:pt x="8401449" y="889978"/>
                  <a:pt x="8389324" y="889411"/>
                  <a:pt x="8377198" y="889477"/>
                </a:cubicBezTo>
                <a:cubicBezTo>
                  <a:pt x="8239104" y="889477"/>
                  <a:pt x="8148681" y="961834"/>
                  <a:pt x="8148681" y="1155828"/>
                </a:cubicBezTo>
                <a:lnTo>
                  <a:pt x="8148681" y="1464837"/>
                </a:lnTo>
                <a:lnTo>
                  <a:pt x="7897180" y="1464837"/>
                </a:lnTo>
                <a:lnTo>
                  <a:pt x="7897180" y="672499"/>
                </a:lnTo>
                <a:lnTo>
                  <a:pt x="8148681" y="672499"/>
                </a:lnTo>
                <a:lnTo>
                  <a:pt x="8148681" y="801229"/>
                </a:lnTo>
                <a:cubicBezTo>
                  <a:pt x="8184812" y="726696"/>
                  <a:pt x="8280154" y="659352"/>
                  <a:pt x="8390345" y="659352"/>
                </a:cubicBezTo>
                <a:close/>
                <a:moveTo>
                  <a:pt x="9636597" y="652731"/>
                </a:moveTo>
                <a:cubicBezTo>
                  <a:pt x="9738465" y="652731"/>
                  <a:pt x="9815742" y="687254"/>
                  <a:pt x="9858493" y="743154"/>
                </a:cubicBezTo>
                <a:cubicBezTo>
                  <a:pt x="9907867" y="803972"/>
                  <a:pt x="9921015" y="881248"/>
                  <a:pt x="9921015" y="994750"/>
                </a:cubicBezTo>
                <a:lnTo>
                  <a:pt x="9921015" y="1464837"/>
                </a:lnTo>
                <a:lnTo>
                  <a:pt x="9669418" y="1464837"/>
                </a:lnTo>
                <a:lnTo>
                  <a:pt x="9669418" y="1058784"/>
                </a:lnTo>
                <a:cubicBezTo>
                  <a:pt x="9669418" y="945282"/>
                  <a:pt x="9634895" y="866493"/>
                  <a:pt x="9529716" y="866493"/>
                </a:cubicBezTo>
                <a:cubicBezTo>
                  <a:pt x="9427754" y="866493"/>
                  <a:pt x="9376867" y="945376"/>
                  <a:pt x="9376867" y="1067013"/>
                </a:cubicBezTo>
                <a:lnTo>
                  <a:pt x="9376867" y="1464837"/>
                </a:lnTo>
                <a:lnTo>
                  <a:pt x="9125272" y="1464837"/>
                </a:lnTo>
                <a:lnTo>
                  <a:pt x="9125272" y="672499"/>
                </a:lnTo>
                <a:lnTo>
                  <a:pt x="9376867" y="672499"/>
                </a:lnTo>
                <a:lnTo>
                  <a:pt x="9376867" y="787609"/>
                </a:lnTo>
                <a:cubicBezTo>
                  <a:pt x="9421227" y="702482"/>
                  <a:pt x="9513258" y="652731"/>
                  <a:pt x="9636597" y="652731"/>
                </a:cubicBezTo>
                <a:close/>
                <a:moveTo>
                  <a:pt x="7308767" y="652258"/>
                </a:moveTo>
                <a:cubicBezTo>
                  <a:pt x="7410635" y="652258"/>
                  <a:pt x="7512597" y="713076"/>
                  <a:pt x="7550431" y="785433"/>
                </a:cubicBezTo>
                <a:lnTo>
                  <a:pt x="7550431" y="671931"/>
                </a:lnTo>
                <a:lnTo>
                  <a:pt x="7801933" y="672499"/>
                </a:lnTo>
                <a:lnTo>
                  <a:pt x="7801933" y="1464837"/>
                </a:lnTo>
                <a:lnTo>
                  <a:pt x="7550431" y="1464837"/>
                </a:lnTo>
                <a:lnTo>
                  <a:pt x="7550431" y="1353132"/>
                </a:lnTo>
                <a:cubicBezTo>
                  <a:pt x="7512597" y="1425395"/>
                  <a:pt x="7410635" y="1484605"/>
                  <a:pt x="7308767" y="1484605"/>
                </a:cubicBezTo>
                <a:cubicBezTo>
                  <a:pt x="7080249" y="1484605"/>
                  <a:pt x="6922388" y="1305367"/>
                  <a:pt x="6922388" y="1068431"/>
                </a:cubicBezTo>
                <a:cubicBezTo>
                  <a:pt x="6922388" y="831496"/>
                  <a:pt x="7080249" y="652258"/>
                  <a:pt x="7308767" y="652258"/>
                </a:cubicBezTo>
                <a:close/>
                <a:moveTo>
                  <a:pt x="11840616" y="651123"/>
                </a:moveTo>
                <a:cubicBezTo>
                  <a:pt x="12070741" y="651123"/>
                  <a:pt x="12182541" y="767841"/>
                  <a:pt x="12182541" y="919082"/>
                </a:cubicBezTo>
                <a:lnTo>
                  <a:pt x="11934350" y="919082"/>
                </a:lnTo>
                <a:cubicBezTo>
                  <a:pt x="11934350" y="852872"/>
                  <a:pt x="11899826" y="815038"/>
                  <a:pt x="11830306" y="815038"/>
                </a:cubicBezTo>
                <a:cubicBezTo>
                  <a:pt x="11779325" y="815038"/>
                  <a:pt x="11736572" y="838023"/>
                  <a:pt x="11736572" y="885693"/>
                </a:cubicBezTo>
                <a:cubicBezTo>
                  <a:pt x="11736572" y="943295"/>
                  <a:pt x="11805620" y="953132"/>
                  <a:pt x="11938795" y="997493"/>
                </a:cubicBezTo>
                <a:cubicBezTo>
                  <a:pt x="12079159" y="1039110"/>
                  <a:pt x="12194269" y="1076944"/>
                  <a:pt x="12194269" y="1231401"/>
                </a:cubicBezTo>
                <a:cubicBezTo>
                  <a:pt x="12194269" y="1418869"/>
                  <a:pt x="12033475" y="1486213"/>
                  <a:pt x="11835887" y="1486213"/>
                </a:cubicBezTo>
                <a:cubicBezTo>
                  <a:pt x="11610679" y="1486213"/>
                  <a:pt x="11470884" y="1382170"/>
                  <a:pt x="11470884" y="1200188"/>
                </a:cubicBezTo>
                <a:lnTo>
                  <a:pt x="11717466" y="1200188"/>
                </a:lnTo>
                <a:cubicBezTo>
                  <a:pt x="11717466" y="1284085"/>
                  <a:pt x="11770151" y="1316906"/>
                  <a:pt x="11844115" y="1316906"/>
                </a:cubicBezTo>
                <a:cubicBezTo>
                  <a:pt x="11904934" y="1316906"/>
                  <a:pt x="11947685" y="1295530"/>
                  <a:pt x="11947685" y="1242941"/>
                </a:cubicBezTo>
                <a:cubicBezTo>
                  <a:pt x="11947685" y="1182123"/>
                  <a:pt x="11885165" y="1173894"/>
                  <a:pt x="11735627" y="1124615"/>
                </a:cubicBezTo>
                <a:cubicBezTo>
                  <a:pt x="11604059" y="1083470"/>
                  <a:pt x="11490652" y="1045636"/>
                  <a:pt x="11490652" y="892787"/>
                </a:cubicBezTo>
                <a:cubicBezTo>
                  <a:pt x="11490652" y="728398"/>
                  <a:pt x="11627043" y="651123"/>
                  <a:pt x="11840616" y="651123"/>
                </a:cubicBezTo>
                <a:close/>
                <a:moveTo>
                  <a:pt x="10420138" y="651123"/>
                </a:moveTo>
                <a:cubicBezTo>
                  <a:pt x="10668329" y="651123"/>
                  <a:pt x="10827800" y="818822"/>
                  <a:pt x="10827800" y="1012815"/>
                </a:cubicBezTo>
                <a:cubicBezTo>
                  <a:pt x="10828651" y="1051889"/>
                  <a:pt x="10825908" y="1090962"/>
                  <a:pt x="10819571" y="1129533"/>
                </a:cubicBezTo>
                <a:lnTo>
                  <a:pt x="10249129" y="1129533"/>
                </a:lnTo>
                <a:cubicBezTo>
                  <a:pt x="10254047" y="1224875"/>
                  <a:pt x="10293583" y="1305367"/>
                  <a:pt x="10425057" y="1305367"/>
                </a:cubicBezTo>
                <a:cubicBezTo>
                  <a:pt x="10512170" y="1305367"/>
                  <a:pt x="10554922" y="1265925"/>
                  <a:pt x="10571379" y="1215038"/>
                </a:cubicBezTo>
                <a:lnTo>
                  <a:pt x="10817963" y="1215038"/>
                </a:lnTo>
                <a:cubicBezTo>
                  <a:pt x="10794978" y="1364577"/>
                  <a:pt x="10653574" y="1486213"/>
                  <a:pt x="10426665" y="1486213"/>
                </a:cubicBezTo>
                <a:cubicBezTo>
                  <a:pt x="10148869" y="1486213"/>
                  <a:pt x="9999330" y="1313596"/>
                  <a:pt x="9999330" y="1068715"/>
                </a:cubicBezTo>
                <a:cubicBezTo>
                  <a:pt x="9999330" y="836887"/>
                  <a:pt x="10145559" y="651123"/>
                  <a:pt x="10420138" y="651123"/>
                </a:cubicBezTo>
                <a:close/>
                <a:moveTo>
                  <a:pt x="197682" y="638543"/>
                </a:moveTo>
                <a:cubicBezTo>
                  <a:pt x="297564" y="638543"/>
                  <a:pt x="382123" y="678647"/>
                  <a:pt x="414471" y="736722"/>
                </a:cubicBezTo>
                <a:cubicBezTo>
                  <a:pt x="494111" y="676850"/>
                  <a:pt x="578197" y="646488"/>
                  <a:pt x="663324" y="646488"/>
                </a:cubicBezTo>
                <a:cubicBezTo>
                  <a:pt x="766894" y="646488"/>
                  <a:pt x="837833" y="682525"/>
                  <a:pt x="874627" y="753842"/>
                </a:cubicBezTo>
                <a:cubicBezTo>
                  <a:pt x="964293" y="681673"/>
                  <a:pt x="1056324" y="646488"/>
                  <a:pt x="1154976" y="646488"/>
                </a:cubicBezTo>
                <a:cubicBezTo>
                  <a:pt x="1248332" y="646488"/>
                  <a:pt x="1317284" y="673917"/>
                  <a:pt x="1360320" y="727925"/>
                </a:cubicBezTo>
                <a:cubicBezTo>
                  <a:pt x="1409221" y="789595"/>
                  <a:pt x="1420287" y="880302"/>
                  <a:pt x="1393047" y="997682"/>
                </a:cubicBezTo>
                <a:lnTo>
                  <a:pt x="1339701" y="1239914"/>
                </a:lnTo>
                <a:cubicBezTo>
                  <a:pt x="1323338" y="1304042"/>
                  <a:pt x="1326648" y="1350673"/>
                  <a:pt x="1349159" y="1379710"/>
                </a:cubicBezTo>
                <a:cubicBezTo>
                  <a:pt x="1369779" y="1406289"/>
                  <a:pt x="1407707" y="1419720"/>
                  <a:pt x="1462188" y="1419720"/>
                </a:cubicBezTo>
                <a:cubicBezTo>
                  <a:pt x="1494007" y="1419228"/>
                  <a:pt x="1525702" y="1415520"/>
                  <a:pt x="1556773" y="1408653"/>
                </a:cubicBezTo>
                <a:lnTo>
                  <a:pt x="1511656" y="1612011"/>
                </a:lnTo>
                <a:cubicBezTo>
                  <a:pt x="1480718" y="1617270"/>
                  <a:pt x="1449400" y="1620022"/>
                  <a:pt x="1418017" y="1620240"/>
                </a:cubicBezTo>
                <a:cubicBezTo>
                  <a:pt x="1306880" y="1620240"/>
                  <a:pt x="1215511" y="1583352"/>
                  <a:pt x="1163867" y="1518845"/>
                </a:cubicBezTo>
                <a:cubicBezTo>
                  <a:pt x="1112224" y="1454338"/>
                  <a:pt x="1097469" y="1367509"/>
                  <a:pt x="1120737" y="1258736"/>
                </a:cubicBezTo>
                <a:lnTo>
                  <a:pt x="1181933" y="992574"/>
                </a:lnTo>
                <a:cubicBezTo>
                  <a:pt x="1196310" y="930053"/>
                  <a:pt x="1194418" y="885031"/>
                  <a:pt x="1176163" y="862047"/>
                </a:cubicBezTo>
                <a:cubicBezTo>
                  <a:pt x="1161030" y="843035"/>
                  <a:pt x="1136438" y="833009"/>
                  <a:pt x="1104941" y="833009"/>
                </a:cubicBezTo>
                <a:cubicBezTo>
                  <a:pt x="1003641" y="833009"/>
                  <a:pt x="913596" y="914163"/>
                  <a:pt x="886071" y="1030314"/>
                </a:cubicBezTo>
                <a:lnTo>
                  <a:pt x="786284" y="1461148"/>
                </a:lnTo>
                <a:lnTo>
                  <a:pt x="573752" y="1461148"/>
                </a:lnTo>
                <a:lnTo>
                  <a:pt x="682430" y="992480"/>
                </a:lnTo>
                <a:cubicBezTo>
                  <a:pt x="696901" y="929864"/>
                  <a:pt x="694915" y="884747"/>
                  <a:pt x="676660" y="861763"/>
                </a:cubicBezTo>
                <a:cubicBezTo>
                  <a:pt x="661905" y="843603"/>
                  <a:pt x="637218" y="833388"/>
                  <a:pt x="607046" y="833388"/>
                </a:cubicBezTo>
                <a:cubicBezTo>
                  <a:pt x="492503" y="833388"/>
                  <a:pt x="416835" y="917663"/>
                  <a:pt x="369543" y="1097374"/>
                </a:cubicBezTo>
                <a:lnTo>
                  <a:pt x="285173" y="1461526"/>
                </a:lnTo>
                <a:lnTo>
                  <a:pt x="72452" y="1461526"/>
                </a:lnTo>
                <a:lnTo>
                  <a:pt x="198912" y="938944"/>
                </a:lnTo>
                <a:cubicBezTo>
                  <a:pt x="208843" y="895719"/>
                  <a:pt x="204776" y="859777"/>
                  <a:pt x="187467" y="838117"/>
                </a:cubicBezTo>
                <a:cubicBezTo>
                  <a:pt x="163348" y="807755"/>
                  <a:pt x="111137" y="806053"/>
                  <a:pt x="45590" y="833293"/>
                </a:cubicBezTo>
                <a:lnTo>
                  <a:pt x="0" y="852210"/>
                </a:lnTo>
                <a:lnTo>
                  <a:pt x="37834" y="670229"/>
                </a:lnTo>
                <a:lnTo>
                  <a:pt x="51454" y="665310"/>
                </a:lnTo>
                <a:cubicBezTo>
                  <a:pt x="98252" y="647888"/>
                  <a:pt x="147748" y="638836"/>
                  <a:pt x="197682" y="638543"/>
                </a:cubicBezTo>
                <a:close/>
                <a:moveTo>
                  <a:pt x="6277980" y="531662"/>
                </a:moveTo>
                <a:lnTo>
                  <a:pt x="6277980" y="929486"/>
                </a:lnTo>
                <a:lnTo>
                  <a:pt x="6460435" y="929486"/>
                </a:lnTo>
                <a:cubicBezTo>
                  <a:pt x="6572234" y="928919"/>
                  <a:pt x="6644591" y="836888"/>
                  <a:pt x="6644591" y="730007"/>
                </a:cubicBezTo>
                <a:lnTo>
                  <a:pt x="6644686" y="730290"/>
                </a:lnTo>
                <a:cubicBezTo>
                  <a:pt x="6644686" y="623409"/>
                  <a:pt x="6572329" y="531662"/>
                  <a:pt x="6460529" y="531662"/>
                </a:cubicBezTo>
                <a:close/>
                <a:moveTo>
                  <a:pt x="8605338" y="437361"/>
                </a:moveTo>
                <a:lnTo>
                  <a:pt x="8855231" y="437361"/>
                </a:lnTo>
                <a:lnTo>
                  <a:pt x="8855231" y="672499"/>
                </a:lnTo>
                <a:lnTo>
                  <a:pt x="9036077" y="672499"/>
                </a:lnTo>
                <a:lnTo>
                  <a:pt x="9036077" y="859872"/>
                </a:lnTo>
                <a:lnTo>
                  <a:pt x="8855231" y="859872"/>
                </a:lnTo>
                <a:lnTo>
                  <a:pt x="8855231" y="1142681"/>
                </a:lnTo>
                <a:cubicBezTo>
                  <a:pt x="8855231" y="1259398"/>
                  <a:pt x="8901294" y="1277464"/>
                  <a:pt x="8963719" y="1277464"/>
                </a:cubicBezTo>
                <a:cubicBezTo>
                  <a:pt x="8993892" y="1277710"/>
                  <a:pt x="9024159" y="1276064"/>
                  <a:pt x="9054143" y="1272546"/>
                </a:cubicBezTo>
                <a:lnTo>
                  <a:pt x="9054332" y="1464837"/>
                </a:lnTo>
                <a:cubicBezTo>
                  <a:pt x="8998905" y="1474030"/>
                  <a:pt x="8942817" y="1478429"/>
                  <a:pt x="8886633" y="1477984"/>
                </a:cubicBezTo>
                <a:cubicBezTo>
                  <a:pt x="8768307" y="1477984"/>
                  <a:pt x="8605526" y="1463229"/>
                  <a:pt x="8605526" y="1198580"/>
                </a:cubicBezTo>
                <a:lnTo>
                  <a:pt x="8605526" y="859872"/>
                </a:lnTo>
                <a:lnTo>
                  <a:pt x="8480391" y="859872"/>
                </a:lnTo>
                <a:lnTo>
                  <a:pt x="8480391" y="672499"/>
                </a:lnTo>
                <a:lnTo>
                  <a:pt x="8605338" y="672499"/>
                </a:lnTo>
                <a:close/>
                <a:moveTo>
                  <a:pt x="4701627" y="356112"/>
                </a:moveTo>
                <a:cubicBezTo>
                  <a:pt x="4670130" y="355006"/>
                  <a:pt x="4639665" y="367434"/>
                  <a:pt x="4617919" y="390257"/>
                </a:cubicBezTo>
                <a:cubicBezTo>
                  <a:pt x="4594273" y="415322"/>
                  <a:pt x="4583206" y="445968"/>
                  <a:pt x="4583206" y="486734"/>
                </a:cubicBezTo>
                <a:cubicBezTo>
                  <a:pt x="4583206" y="545660"/>
                  <a:pt x="4606096" y="621518"/>
                  <a:pt x="4651119" y="712414"/>
                </a:cubicBezTo>
                <a:cubicBezTo>
                  <a:pt x="4715909" y="682336"/>
                  <a:pt x="4760270" y="651596"/>
                  <a:pt x="4782971" y="620855"/>
                </a:cubicBezTo>
                <a:cubicBezTo>
                  <a:pt x="4809151" y="585121"/>
                  <a:pt x="4822753" y="541707"/>
                  <a:pt x="4821655" y="497422"/>
                </a:cubicBezTo>
                <a:cubicBezTo>
                  <a:pt x="4821655" y="450035"/>
                  <a:pt x="4811347" y="417403"/>
                  <a:pt x="4788268" y="391582"/>
                </a:cubicBezTo>
                <a:cubicBezTo>
                  <a:pt x="4767079" y="367746"/>
                  <a:pt x="4738799" y="356112"/>
                  <a:pt x="4701627" y="356112"/>
                </a:cubicBezTo>
                <a:close/>
                <a:moveTo>
                  <a:pt x="6011724" y="314117"/>
                </a:moveTo>
                <a:lnTo>
                  <a:pt x="6493445" y="314117"/>
                </a:lnTo>
                <a:cubicBezTo>
                  <a:pt x="6748257" y="314117"/>
                  <a:pt x="6912645" y="506408"/>
                  <a:pt x="6912645" y="730290"/>
                </a:cubicBezTo>
                <a:cubicBezTo>
                  <a:pt x="6912645" y="954173"/>
                  <a:pt x="6748257" y="1146464"/>
                  <a:pt x="6493445" y="1146464"/>
                </a:cubicBezTo>
                <a:lnTo>
                  <a:pt x="6277980" y="1146464"/>
                </a:lnTo>
                <a:lnTo>
                  <a:pt x="6277980" y="1465310"/>
                </a:lnTo>
                <a:lnTo>
                  <a:pt x="6011724" y="1465310"/>
                </a:lnTo>
                <a:close/>
                <a:moveTo>
                  <a:pt x="1969637" y="283661"/>
                </a:moveTo>
                <a:cubicBezTo>
                  <a:pt x="2242231" y="283661"/>
                  <a:pt x="2378622" y="454481"/>
                  <a:pt x="2378622" y="649988"/>
                </a:cubicBezTo>
                <a:lnTo>
                  <a:pt x="2112176" y="649988"/>
                </a:lnTo>
                <a:cubicBezTo>
                  <a:pt x="2112176" y="548120"/>
                  <a:pt x="2061290" y="484086"/>
                  <a:pt x="1969353" y="484086"/>
                </a:cubicBezTo>
                <a:cubicBezTo>
                  <a:pt x="1893685" y="484086"/>
                  <a:pt x="1829651" y="523528"/>
                  <a:pt x="1829651" y="602317"/>
                </a:cubicBezTo>
                <a:cubicBezTo>
                  <a:pt x="1829651" y="677985"/>
                  <a:pt x="1896995" y="718940"/>
                  <a:pt x="1993944" y="753653"/>
                </a:cubicBezTo>
                <a:cubicBezTo>
                  <a:pt x="2183115" y="819863"/>
                  <a:pt x="2398011" y="894963"/>
                  <a:pt x="2398011" y="1124899"/>
                </a:cubicBezTo>
                <a:cubicBezTo>
                  <a:pt x="2398011" y="1361362"/>
                  <a:pt x="2218963" y="1492835"/>
                  <a:pt x="1966043" y="1492835"/>
                </a:cubicBezTo>
                <a:cubicBezTo>
                  <a:pt x="1720122" y="1492835"/>
                  <a:pt x="1532371" y="1344998"/>
                  <a:pt x="1532371" y="1082241"/>
                </a:cubicBezTo>
                <a:lnTo>
                  <a:pt x="1798437" y="1081958"/>
                </a:lnTo>
                <a:cubicBezTo>
                  <a:pt x="1798437" y="1206715"/>
                  <a:pt x="1874106" y="1280586"/>
                  <a:pt x="1982500" y="1280586"/>
                </a:cubicBezTo>
                <a:cubicBezTo>
                  <a:pt x="2067626" y="1280586"/>
                  <a:pt x="2133835" y="1226389"/>
                  <a:pt x="2133835" y="1145897"/>
                </a:cubicBezTo>
                <a:cubicBezTo>
                  <a:pt x="2133835" y="1053866"/>
                  <a:pt x="2055047" y="1022937"/>
                  <a:pt x="1954786" y="985103"/>
                </a:cubicBezTo>
                <a:cubicBezTo>
                  <a:pt x="1742917" y="907921"/>
                  <a:pt x="1565475" y="840577"/>
                  <a:pt x="1565475" y="607330"/>
                </a:cubicBezTo>
                <a:cubicBezTo>
                  <a:pt x="1565475" y="395365"/>
                  <a:pt x="1759374" y="283661"/>
                  <a:pt x="1969637" y="283661"/>
                </a:cubicBezTo>
                <a:close/>
                <a:moveTo>
                  <a:pt x="4709950" y="254906"/>
                </a:moveTo>
                <a:cubicBezTo>
                  <a:pt x="4789213" y="254906"/>
                  <a:pt x="4852868" y="275904"/>
                  <a:pt x="4899120" y="317332"/>
                </a:cubicBezTo>
                <a:cubicBezTo>
                  <a:pt x="4947170" y="359044"/>
                  <a:pt x="4971667" y="415322"/>
                  <a:pt x="4971667" y="484653"/>
                </a:cubicBezTo>
                <a:cubicBezTo>
                  <a:pt x="4971355" y="549983"/>
                  <a:pt x="4947898" y="613090"/>
                  <a:pt x="4905457" y="662757"/>
                </a:cubicBezTo>
                <a:cubicBezTo>
                  <a:pt x="4865448" y="711752"/>
                  <a:pt x="4796496" y="759990"/>
                  <a:pt x="4700398" y="806337"/>
                </a:cubicBezTo>
                <a:cubicBezTo>
                  <a:pt x="4754311" y="899030"/>
                  <a:pt x="4804346" y="979805"/>
                  <a:pt x="4845301" y="1040434"/>
                </a:cubicBezTo>
                <a:cubicBezTo>
                  <a:pt x="4876619" y="1087415"/>
                  <a:pt x="4910660" y="1132513"/>
                  <a:pt x="4947264" y="1175502"/>
                </a:cubicBezTo>
                <a:cubicBezTo>
                  <a:pt x="5015460" y="1089524"/>
                  <a:pt x="5051308" y="1014707"/>
                  <a:pt x="5051308" y="957956"/>
                </a:cubicBezTo>
                <a:cubicBezTo>
                  <a:pt x="5052253" y="937725"/>
                  <a:pt x="5043760" y="918193"/>
                  <a:pt x="5028324" y="905083"/>
                </a:cubicBezTo>
                <a:cubicBezTo>
                  <a:pt x="5011203" y="890612"/>
                  <a:pt x="4985005" y="883612"/>
                  <a:pt x="4948021" y="883612"/>
                </a:cubicBezTo>
                <a:lnTo>
                  <a:pt x="4887014" y="883612"/>
                </a:lnTo>
                <a:lnTo>
                  <a:pt x="4887014" y="790541"/>
                </a:lnTo>
                <a:lnTo>
                  <a:pt x="5365898" y="790541"/>
                </a:lnTo>
                <a:lnTo>
                  <a:pt x="5365898" y="883802"/>
                </a:lnTo>
                <a:lnTo>
                  <a:pt x="5312458" y="883802"/>
                </a:lnTo>
                <a:cubicBezTo>
                  <a:pt x="5291203" y="883367"/>
                  <a:pt x="5270073" y="887188"/>
                  <a:pt x="5250314" y="895057"/>
                </a:cubicBezTo>
                <a:cubicBezTo>
                  <a:pt x="5233251" y="903078"/>
                  <a:pt x="5218242" y="914892"/>
                  <a:pt x="5206427" y="929581"/>
                </a:cubicBezTo>
                <a:cubicBezTo>
                  <a:pt x="5192145" y="945282"/>
                  <a:pt x="5175498" y="976873"/>
                  <a:pt x="5153270" y="1022841"/>
                </a:cubicBezTo>
                <a:cubicBezTo>
                  <a:pt x="5115928" y="1103721"/>
                  <a:pt x="5070310" y="1180524"/>
                  <a:pt x="5017162" y="1252021"/>
                </a:cubicBezTo>
                <a:cubicBezTo>
                  <a:pt x="5079399" y="1312366"/>
                  <a:pt x="5135583" y="1344241"/>
                  <a:pt x="5180227" y="1344241"/>
                </a:cubicBezTo>
                <a:cubicBezTo>
                  <a:pt x="5206086" y="1344241"/>
                  <a:pt x="5230499" y="1332342"/>
                  <a:pt x="5246437" y="1311988"/>
                </a:cubicBezTo>
                <a:cubicBezTo>
                  <a:pt x="5259583" y="1295435"/>
                  <a:pt x="5277365" y="1260534"/>
                  <a:pt x="5284271" y="1189595"/>
                </a:cubicBezTo>
                <a:lnTo>
                  <a:pt x="5284271" y="1187798"/>
                </a:lnTo>
                <a:lnTo>
                  <a:pt x="5288149" y="1172380"/>
                </a:lnTo>
                <a:lnTo>
                  <a:pt x="5370722" y="1171435"/>
                </a:lnTo>
                <a:lnTo>
                  <a:pt x="5370722" y="1191392"/>
                </a:lnTo>
                <a:cubicBezTo>
                  <a:pt x="5370722" y="1294679"/>
                  <a:pt x="5348777" y="1374130"/>
                  <a:pt x="5304511" y="1427854"/>
                </a:cubicBezTo>
                <a:cubicBezTo>
                  <a:pt x="5261456" y="1481266"/>
                  <a:pt x="5196335" y="1512035"/>
                  <a:pt x="5127732" y="1511373"/>
                </a:cubicBezTo>
                <a:cubicBezTo>
                  <a:pt x="5086457" y="1510985"/>
                  <a:pt x="5045888" y="1500600"/>
                  <a:pt x="5009501" y="1481106"/>
                </a:cubicBezTo>
                <a:cubicBezTo>
                  <a:pt x="4972234" y="1463229"/>
                  <a:pt x="4929955" y="1432962"/>
                  <a:pt x="4880865" y="1388980"/>
                </a:cubicBezTo>
                <a:cubicBezTo>
                  <a:pt x="4834150" y="1427306"/>
                  <a:pt x="4782043" y="1458538"/>
                  <a:pt x="4726219" y="1481673"/>
                </a:cubicBezTo>
                <a:cubicBezTo>
                  <a:pt x="4674841" y="1501167"/>
                  <a:pt x="4620370" y="1511221"/>
                  <a:pt x="4565426" y="1511373"/>
                </a:cubicBezTo>
                <a:cubicBezTo>
                  <a:pt x="4461665" y="1511373"/>
                  <a:pt x="4374363" y="1477417"/>
                  <a:pt x="4305885" y="1410545"/>
                </a:cubicBezTo>
                <a:cubicBezTo>
                  <a:pt x="4183010" y="1289259"/>
                  <a:pt x="4166950" y="1096485"/>
                  <a:pt x="4268050" y="956537"/>
                </a:cubicBezTo>
                <a:cubicBezTo>
                  <a:pt x="4310518" y="898462"/>
                  <a:pt x="4381930" y="842373"/>
                  <a:pt x="4480771" y="789500"/>
                </a:cubicBezTo>
                <a:cubicBezTo>
                  <a:pt x="4434992" y="692267"/>
                  <a:pt x="4411724" y="608938"/>
                  <a:pt x="4411724" y="540931"/>
                </a:cubicBezTo>
                <a:cubicBezTo>
                  <a:pt x="4410655" y="464176"/>
                  <a:pt x="4442502" y="390636"/>
                  <a:pt x="4499215" y="338898"/>
                </a:cubicBezTo>
                <a:cubicBezTo>
                  <a:pt x="4555295" y="283678"/>
                  <a:pt x="4631266" y="253399"/>
                  <a:pt x="4709950" y="254906"/>
                </a:cubicBezTo>
                <a:close/>
                <a:moveTo>
                  <a:pt x="2627370" y="249129"/>
                </a:moveTo>
                <a:cubicBezTo>
                  <a:pt x="2627938" y="249129"/>
                  <a:pt x="2628516" y="249131"/>
                  <a:pt x="2629083" y="249137"/>
                </a:cubicBezTo>
                <a:cubicBezTo>
                  <a:pt x="2717104" y="249920"/>
                  <a:pt x="2787816" y="321908"/>
                  <a:pt x="2787030" y="409922"/>
                </a:cubicBezTo>
                <a:cubicBezTo>
                  <a:pt x="2786245" y="497943"/>
                  <a:pt x="2714265" y="568664"/>
                  <a:pt x="2626246" y="567879"/>
                </a:cubicBezTo>
                <a:cubicBezTo>
                  <a:pt x="2538744" y="567094"/>
                  <a:pt x="2468240" y="495919"/>
                  <a:pt x="2468289" y="408418"/>
                </a:cubicBezTo>
                <a:cubicBezTo>
                  <a:pt x="2468231" y="320502"/>
                  <a:pt x="2539454" y="249185"/>
                  <a:pt x="2627370" y="249129"/>
                </a:cubicBezTo>
                <a:close/>
                <a:moveTo>
                  <a:pt x="4785335" y="124946"/>
                </a:moveTo>
                <a:cubicBezTo>
                  <a:pt x="4336095" y="124946"/>
                  <a:pt x="3971907" y="489136"/>
                  <a:pt x="3971907" y="938377"/>
                </a:cubicBezTo>
                <a:cubicBezTo>
                  <a:pt x="3971907" y="1387618"/>
                  <a:pt x="4336095" y="1751808"/>
                  <a:pt x="4785335" y="1751808"/>
                </a:cubicBezTo>
                <a:cubicBezTo>
                  <a:pt x="5234368" y="1751287"/>
                  <a:pt x="5598245" y="1387410"/>
                  <a:pt x="5598766" y="938377"/>
                </a:cubicBezTo>
                <a:cubicBezTo>
                  <a:pt x="5598766" y="489136"/>
                  <a:pt x="5234576" y="124946"/>
                  <a:pt x="4785335" y="124946"/>
                </a:cubicBezTo>
                <a:close/>
                <a:moveTo>
                  <a:pt x="4785335" y="0"/>
                </a:moveTo>
                <a:cubicBezTo>
                  <a:pt x="5303330" y="625"/>
                  <a:pt x="5723088" y="420382"/>
                  <a:pt x="5723712" y="938377"/>
                </a:cubicBezTo>
                <a:cubicBezTo>
                  <a:pt x="5723712" y="938443"/>
                  <a:pt x="5723712" y="938500"/>
                  <a:pt x="5723712" y="938566"/>
                </a:cubicBezTo>
                <a:cubicBezTo>
                  <a:pt x="5723656" y="1456873"/>
                  <a:pt x="5303452" y="1877000"/>
                  <a:pt x="4785146" y="1876943"/>
                </a:cubicBezTo>
                <a:cubicBezTo>
                  <a:pt x="4266839" y="1876887"/>
                  <a:pt x="3846713" y="1456683"/>
                  <a:pt x="3846771" y="938377"/>
                </a:cubicBezTo>
                <a:cubicBezTo>
                  <a:pt x="3846827" y="420070"/>
                  <a:pt x="4267029" y="-52"/>
                  <a:pt x="4785335" y="0"/>
                </a:cubicBezTo>
                <a:close/>
              </a:path>
            </a:pathLst>
          </a:custGeom>
          <a:solidFill>
            <a:schemeClr val="tx1"/>
          </a:solidFill>
          <a:ln w="9458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0992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19" r:id="rId3"/>
    <p:sldLayoutId id="2147483779" r:id="rId4"/>
    <p:sldLayoutId id="2147483654" r:id="rId5"/>
    <p:sldLayoutId id="2147483716" r:id="rId6"/>
    <p:sldLayoutId id="2147483786" r:id="rId7"/>
    <p:sldLayoutId id="2147483726" r:id="rId8"/>
    <p:sldLayoutId id="2147483727" r:id="rId9"/>
    <p:sldLayoutId id="2147483787" r:id="rId10"/>
    <p:sldLayoutId id="2147483655" r:id="rId11"/>
    <p:sldLayoutId id="2147483731" r:id="rId12"/>
    <p:sldLayoutId id="2147483765" r:id="rId13"/>
    <p:sldLayoutId id="2147483766" r:id="rId14"/>
    <p:sldLayoutId id="2147483730" r:id="rId15"/>
    <p:sldLayoutId id="2147483732" r:id="rId16"/>
    <p:sldLayoutId id="2147483733" r:id="rId17"/>
    <p:sldLayoutId id="2147483734" r:id="rId18"/>
    <p:sldLayoutId id="2147483735" r:id="rId19"/>
    <p:sldLayoutId id="2147483736" r:id="rId20"/>
    <p:sldLayoutId id="2147483662" r:id="rId21"/>
    <p:sldLayoutId id="2147483721" r:id="rId22"/>
    <p:sldLayoutId id="2147483663" r:id="rId23"/>
    <p:sldLayoutId id="2147483722" r:id="rId24"/>
    <p:sldLayoutId id="2147483664" r:id="rId25"/>
    <p:sldLayoutId id="2147483723" r:id="rId26"/>
    <p:sldLayoutId id="2147483728" r:id="rId27"/>
    <p:sldLayoutId id="2147483660" r:id="rId28"/>
    <p:sldLayoutId id="2147483686" r:id="rId29"/>
    <p:sldLayoutId id="2147483718" r:id="rId30"/>
    <p:sldLayoutId id="2147483759" r:id="rId31"/>
    <p:sldLayoutId id="2147483651" r:id="rId32"/>
    <p:sldLayoutId id="2147483674" r:id="rId33"/>
    <p:sldLayoutId id="2147483724" r:id="rId34"/>
    <p:sldLayoutId id="2147483725" r:id="rId35"/>
    <p:sldLayoutId id="2147483661" r:id="rId36"/>
    <p:sldLayoutId id="2147483737" r:id="rId37"/>
    <p:sldLayoutId id="2147483673" r:id="rId38"/>
    <p:sldLayoutId id="2147483738" r:id="rId39"/>
    <p:sldLayoutId id="2147483665" r:id="rId40"/>
    <p:sldLayoutId id="2147483672" r:id="rId41"/>
    <p:sldLayoutId id="2147483666" r:id="rId42"/>
    <p:sldLayoutId id="2147483739" r:id="rId43"/>
    <p:sldLayoutId id="2147483670" r:id="rId44"/>
    <p:sldLayoutId id="2147483669" r:id="rId45"/>
    <p:sldLayoutId id="2147483740" r:id="rId46"/>
    <p:sldLayoutId id="2147483671" r:id="rId47"/>
    <p:sldLayoutId id="2147483780" r:id="rId48"/>
    <p:sldLayoutId id="2147483675" r:id="rId49"/>
    <p:sldLayoutId id="2147483751" r:id="rId50"/>
    <p:sldLayoutId id="2147483746" r:id="rId51"/>
    <p:sldLayoutId id="2147483742" r:id="rId52"/>
    <p:sldLayoutId id="2147483744" r:id="rId53"/>
    <p:sldLayoutId id="2147483768" r:id="rId54"/>
    <p:sldLayoutId id="2147483690" r:id="rId55"/>
    <p:sldLayoutId id="2147483745" r:id="rId56"/>
    <p:sldLayoutId id="2147483703" r:id="rId57"/>
    <p:sldLayoutId id="2147483704" r:id="rId58"/>
    <p:sldLayoutId id="2147483699" r:id="rId59"/>
    <p:sldLayoutId id="2147483747" r:id="rId60"/>
    <p:sldLayoutId id="2147483705" r:id="rId61"/>
    <p:sldLayoutId id="2147483706" r:id="rId62"/>
    <p:sldLayoutId id="2147483748" r:id="rId63"/>
    <p:sldLayoutId id="2147483709" r:id="rId64"/>
    <p:sldLayoutId id="2147483749" r:id="rId65"/>
    <p:sldLayoutId id="2147483652" r:id="rId66"/>
    <p:sldLayoutId id="2147483711" r:id="rId67"/>
    <p:sldLayoutId id="2147483712" r:id="rId68"/>
    <p:sldLayoutId id="2147483713" r:id="rId69"/>
    <p:sldLayoutId id="2147483714" r:id="rId70"/>
    <p:sldLayoutId id="2147483750" r:id="rId71"/>
    <p:sldLayoutId id="2147483752" r:id="rId72"/>
    <p:sldLayoutId id="2147483753" r:id="rId73"/>
    <p:sldLayoutId id="2147483754" r:id="rId74"/>
    <p:sldLayoutId id="2147483755" r:id="rId75"/>
    <p:sldLayoutId id="2147483756" r:id="rId76"/>
    <p:sldLayoutId id="2147483757" r:id="rId77"/>
    <p:sldLayoutId id="2147483758" r:id="rId78"/>
    <p:sldLayoutId id="2147483769" r:id="rId79"/>
    <p:sldLayoutId id="2147483770" r:id="rId80"/>
    <p:sldLayoutId id="2147483743" r:id="rId81"/>
    <p:sldLayoutId id="2147483788" r:id="rId82"/>
    <p:sldLayoutId id="2147483789" r:id="rId83"/>
    <p:sldLayoutId id="2147483790" r:id="rId84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200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177800" indent="-17780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381000" indent="-190500" algn="l" defTabSz="914400" rtl="0" eaLnBrk="1" latinLnBrk="0" hangingPunct="1">
        <a:lnSpc>
          <a:spcPct val="110000"/>
        </a:lnSpc>
        <a:spcBef>
          <a:spcPts val="600"/>
        </a:spcBef>
        <a:buFont typeface="FreightText Pro Book" panose="02000603060000020004" pitchFamily="50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96900" indent="-228600" algn="l" defTabSz="914400" rtl="0" eaLnBrk="1" latinLnBrk="0" hangingPunct="1">
        <a:lnSpc>
          <a:spcPct val="110000"/>
        </a:lnSpc>
        <a:spcBef>
          <a:spcPts val="600"/>
        </a:spcBef>
        <a:buFont typeface="FreightText Pro Book" panose="02000603060000020004" pitchFamily="50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2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600"/>
        </a:spcBef>
        <a:buFontTx/>
        <a:buNone/>
        <a:defRPr sz="1400" kern="1200">
          <a:solidFill>
            <a:schemeClr val="tx1"/>
          </a:solidFill>
          <a:latin typeface="+mj-lt"/>
          <a:ea typeface="+mn-ea"/>
          <a:cs typeface="+mn-cs"/>
        </a:defRPr>
      </a:lvl6pPr>
      <a:lvl7pPr marL="444500" indent="-228600" algn="l" defTabSz="914400" rtl="0" eaLnBrk="1" latinLnBrk="0" hangingPunct="1">
        <a:lnSpc>
          <a:spcPct val="110000"/>
        </a:lnSpc>
        <a:spcBef>
          <a:spcPts val="600"/>
        </a:spcBef>
        <a:buFont typeface="FreightText Pro Book" panose="02000603060000020004" pitchFamily="50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698500" indent="-228600" algn="l" defTabSz="914400" rtl="0" eaLnBrk="1" latinLnBrk="0" hangingPunct="1">
        <a:lnSpc>
          <a:spcPct val="110000"/>
        </a:lnSpc>
        <a:spcBef>
          <a:spcPts val="600"/>
        </a:spcBef>
        <a:buFont typeface="FreightText Pro Book" panose="02000603060000020004" pitchFamily="50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965200" indent="-254000" algn="l" defTabSz="914400" rtl="0" eaLnBrk="1" latinLnBrk="0" hangingPunct="1">
        <a:lnSpc>
          <a:spcPct val="110000"/>
        </a:lnSpc>
        <a:spcBef>
          <a:spcPts val="600"/>
        </a:spcBef>
        <a:buFont typeface="FreightText Pro Book" panose="02000603060000020004" pitchFamily="50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211">
          <p15:clr>
            <a:srgbClr val="F26B43"/>
          </p15:clr>
        </p15:guide>
        <p15:guide id="3" pos="7459">
          <p15:clr>
            <a:srgbClr val="F26B43"/>
          </p15:clr>
        </p15:guide>
        <p15:guide id="7" orient="horz" pos="701" userDrawn="1">
          <p15:clr>
            <a:srgbClr val="F26B43"/>
          </p15:clr>
        </p15:guide>
        <p15:guide id="9" orient="horz" pos="989" userDrawn="1">
          <p15:clr>
            <a:srgbClr val="F26B43"/>
          </p15:clr>
        </p15:guide>
        <p15:guide id="10" orient="horz" pos="124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9"/>
          <p:cNvSpPr txBox="1"/>
          <p:nvPr/>
        </p:nvSpPr>
        <p:spPr>
          <a:xfrm>
            <a:off x="3367673" y="6349900"/>
            <a:ext cx="2948400" cy="1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067" kern="0">
                <a:solidFill>
                  <a:srgbClr val="FFFFFF"/>
                </a:solidFill>
                <a:latin typeface="Calibri" panose="020F0502020204030204" pitchFamily="34" charset="0"/>
                <a:ea typeface="DM Sans"/>
                <a:cs typeface="Calibri" panose="020F0502020204030204" pitchFamily="34" charset="0"/>
                <a:sym typeface="DM Sans"/>
              </a:rPr>
              <a:t>EA Media and Analytics</a:t>
            </a:r>
            <a:endParaRPr sz="1067" kern="0" dirty="0">
              <a:solidFill>
                <a:srgbClr val="FFFFFF"/>
              </a:solidFill>
              <a:latin typeface="Calibri" panose="020F0502020204030204" pitchFamily="34" charset="0"/>
              <a:ea typeface="DM Sans"/>
              <a:cs typeface="Calibri" panose="020F0502020204030204" pitchFamily="34" charset="0"/>
              <a:sym typeface="DM Sans"/>
            </a:endParaRPr>
          </a:p>
        </p:txBody>
      </p:sp>
      <p:sp>
        <p:nvSpPr>
          <p:cNvPr id="292" name="Google Shape;292;p39"/>
          <p:cNvSpPr txBox="1">
            <a:spLocks noGrp="1"/>
          </p:cNvSpPr>
          <p:nvPr>
            <p:ph type="sldNum" idx="12"/>
          </p:nvPr>
        </p:nvSpPr>
        <p:spPr>
          <a:xfrm>
            <a:off x="10931267" y="6184833"/>
            <a:ext cx="731600" cy="33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latin typeface="Calibri" panose="020F0502020204030204" pitchFamily="34" charset="0"/>
                <a:cs typeface="Calibri" panose="020F0502020204030204" pitchFamily="34" charset="0"/>
              </a:rPr>
              <a:pPr defTabSz="1219170">
                <a:buClr>
                  <a:srgbClr val="000000"/>
                </a:buClr>
              </a:pPr>
              <a:t>1</a:t>
            </a:fld>
            <a:endParaRPr ker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3" name="Google Shape;293;p39"/>
          <p:cNvSpPr txBox="1"/>
          <p:nvPr/>
        </p:nvSpPr>
        <p:spPr>
          <a:xfrm>
            <a:off x="532400" y="1595467"/>
            <a:ext cx="11127200" cy="42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1219170">
              <a:lnSpc>
                <a:spcPct val="90000"/>
              </a:lnSpc>
              <a:buClr>
                <a:srgbClr val="000000"/>
              </a:buClr>
            </a:pPr>
            <a:r>
              <a:rPr lang="en-GB" sz="6400" b="1" kern="0" dirty="0">
                <a:solidFill>
                  <a:srgbClr val="FFFFFF"/>
                </a:solidFill>
                <a:latin typeface="Calibri" panose="020F0502020204030204" pitchFamily="34" charset="0"/>
                <a:ea typeface="DM Sans"/>
                <a:cs typeface="Calibri" panose="020F0502020204030204" pitchFamily="34" charset="0"/>
                <a:sym typeface="DM Sans"/>
              </a:rPr>
              <a:t>Insert Title</a:t>
            </a:r>
            <a:endParaRPr sz="6400" b="1" kern="0" dirty="0">
              <a:solidFill>
                <a:srgbClr val="FFFFFF"/>
              </a:solidFill>
              <a:latin typeface="Calibri" panose="020F0502020204030204" pitchFamily="34" charset="0"/>
              <a:ea typeface="DM Sans"/>
              <a:cs typeface="Calibri" panose="020F0502020204030204" pitchFamily="34" charset="0"/>
              <a:sym typeface="DM Sans"/>
            </a:endParaRPr>
          </a:p>
        </p:txBody>
      </p:sp>
      <p:sp>
        <p:nvSpPr>
          <p:cNvPr id="294" name="Google Shape;294;p39"/>
          <p:cNvSpPr txBox="1"/>
          <p:nvPr/>
        </p:nvSpPr>
        <p:spPr>
          <a:xfrm>
            <a:off x="535467" y="4042267"/>
            <a:ext cx="11127200" cy="18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2133" kern="0" dirty="0">
                <a:solidFill>
                  <a:srgbClr val="FFFFFF"/>
                </a:solidFill>
                <a:latin typeface="Calibri" panose="020F0502020204030204" pitchFamily="34" charset="0"/>
                <a:ea typeface="DM Sans"/>
                <a:cs typeface="Calibri" panose="020F0502020204030204" pitchFamily="34" charset="0"/>
                <a:sym typeface="DM Sans"/>
              </a:rPr>
              <a:t>Insert date</a:t>
            </a:r>
            <a:endParaRPr sz="2133" kern="0" dirty="0">
              <a:solidFill>
                <a:srgbClr val="FFFFFF"/>
              </a:solidFill>
              <a:latin typeface="Calibri" panose="020F0502020204030204" pitchFamily="34" charset="0"/>
              <a:ea typeface="DM Sans"/>
              <a:cs typeface="Calibri" panose="020F0502020204030204" pitchFamily="34" charset="0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ctrTitle"/>
          </p:nvPr>
        </p:nvSpPr>
        <p:spPr>
          <a:xfrm>
            <a:off x="535467" y="1595333"/>
            <a:ext cx="11127200" cy="42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Context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0" name="Google Shape;320;p41"/>
          <p:cNvSpPr txBox="1">
            <a:spLocks noGrp="1"/>
          </p:cNvSpPr>
          <p:nvPr>
            <p:ph type="sldNum" idx="12"/>
          </p:nvPr>
        </p:nvSpPr>
        <p:spPr>
          <a:xfrm>
            <a:off x="10931267" y="6184833"/>
            <a:ext cx="731600" cy="33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latin typeface="Calibri" panose="020F0502020204030204" pitchFamily="34" charset="0"/>
                <a:cs typeface="Calibri" panose="020F0502020204030204" pitchFamily="34" charset="0"/>
              </a:rPr>
              <a:pPr defTabSz="1219170">
                <a:buClr>
                  <a:srgbClr val="000000"/>
                </a:buClr>
              </a:pPr>
              <a:t>2</a:t>
            </a:fld>
            <a:endParaRPr ker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1" name="Google Shape;321;p41"/>
          <p:cNvSpPr txBox="1">
            <a:spLocks noGrp="1"/>
          </p:cNvSpPr>
          <p:nvPr>
            <p:ph type="subTitle" idx="1"/>
          </p:nvPr>
        </p:nvSpPr>
        <p:spPr>
          <a:xfrm>
            <a:off x="3367673" y="6349900"/>
            <a:ext cx="2948400" cy="13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2" name="Google Shape;322;p41"/>
          <p:cNvSpPr txBox="1">
            <a:spLocks noGrp="1"/>
          </p:cNvSpPr>
          <p:nvPr>
            <p:ph type="subTitle" idx="2"/>
          </p:nvPr>
        </p:nvSpPr>
        <p:spPr>
          <a:xfrm>
            <a:off x="535467" y="4042267"/>
            <a:ext cx="11127200" cy="18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97D952C-B14D-41D3-9B47-DBDCF01DDC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Text here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ADB1F5C-9A42-465D-BE22-83848C706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Title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F26711-F7F8-4669-8078-7A1FA25CBCD1}"/>
              </a:ext>
            </a:extLst>
          </p:cNvPr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272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defTabSz="1219170">
                <a:buClr>
                  <a:srgbClr val="000000"/>
                </a:buClr>
              </a:pPr>
              <a:t>3</a:t>
            </a:fld>
            <a:endParaRPr lang="en" kern="0">
              <a:solidFill>
                <a:srgbClr val="272F3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83054AAC-99D9-4FFB-94CA-D15ABAE46945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179481"/>
      </p:ext>
    </p:extLst>
  </p:cSld>
  <p:clrMapOvr>
    <a:masterClrMapping/>
  </p:clrMapOvr>
</p:sld>
</file>

<file path=ppt/theme/theme1.xml><?xml version="1.0" encoding="utf-8"?>
<a:theme xmlns:a="http://schemas.openxmlformats.org/drawingml/2006/main" name="MSIXAND2022">
  <a:themeElements>
    <a:clrScheme name="Custom 416">
      <a:dk1>
        <a:srgbClr val="272B37"/>
      </a:dk1>
      <a:lt1>
        <a:sysClr val="window" lastClr="FFFFFF"/>
      </a:lt1>
      <a:dk2>
        <a:srgbClr val="3878F6"/>
      </a:dk2>
      <a:lt2>
        <a:srgbClr val="E5E5E5"/>
      </a:lt2>
      <a:accent1>
        <a:srgbClr val="3878F6"/>
      </a:accent1>
      <a:accent2>
        <a:srgbClr val="29FFF8"/>
      </a:accent2>
      <a:accent3>
        <a:srgbClr val="E5E5E5"/>
      </a:accent3>
      <a:accent4>
        <a:srgbClr val="C4C4C4"/>
      </a:accent4>
      <a:accent5>
        <a:srgbClr val="E7355D"/>
      </a:accent5>
      <a:accent6>
        <a:srgbClr val="272B37"/>
      </a:accent6>
      <a:hlink>
        <a:srgbClr val="3878F6"/>
      </a:hlink>
      <a:folHlink>
        <a:srgbClr val="3878F6"/>
      </a:folHlink>
    </a:clrScheme>
    <a:fontScheme name="Custom 318">
      <a:majorFont>
        <a:latin typeface="Aktiv Grotesk Ex SemiBold"/>
        <a:ea typeface=""/>
        <a:cs typeface=""/>
      </a:majorFont>
      <a:minorFont>
        <a:latin typeface="FreightText Pro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 algn="l">
          <a:defRPr sz="1600" dirty="0" err="1" smtClean="0"/>
        </a:defPPr>
      </a:lstStyle>
    </a:txDef>
  </a:objectDefaults>
  <a:extraClrSchemeLst/>
  <a:custClrLst>
    <a:custClr name="mSIX blue">
      <a:srgbClr val="3878F7"/>
    </a:custClr>
    <a:custClr name="mSIX Dark Blue">
      <a:srgbClr val="272B37"/>
    </a:custClr>
    <a:custClr name="mSIX Mint">
      <a:srgbClr val="7EDEEB"/>
    </a:custClr>
    <a:custClr name=" mSIX Orange">
      <a:srgbClr val="FF786B"/>
    </a:custClr>
    <a:custClr name=" mSIX Yellow">
      <a:srgbClr val="FFCE2D"/>
    </a:custClr>
    <a:custClr name=" mSIX Green">
      <a:srgbClr val="2E8B90"/>
    </a:custClr>
    <a:custClr name=" mSIX Lemon">
      <a:srgbClr val="FFCC9C"/>
    </a:custClr>
    <a:custClr name=" mSIX Purple">
      <a:srgbClr val="AD8AEF"/>
    </a:custClr>
  </a:custClrLst>
  <a:extLst>
    <a:ext uri="{05A4C25C-085E-4340-85A3-A5531E510DB2}">
      <thm15:themeFamily xmlns:thm15="http://schemas.microsoft.com/office/thememl/2012/main" name="blank" id="{FCCA20B7-6480-42F5-95EC-7435D367F089}" vid="{C146EDB4-0011-49CF-B2CD-13B18E326C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471</TotalTime>
  <Words>17</Words>
  <Application>Microsoft Office PowerPoint</Application>
  <PresentationFormat>Widescreen</PresentationFormat>
  <Paragraphs>10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Aktiv Grotesk Ex SemiBold</vt:lpstr>
      <vt:lpstr>Calibri</vt:lpstr>
      <vt:lpstr>FreightText Pro Book</vt:lpstr>
      <vt:lpstr>Montserrat</vt:lpstr>
      <vt:lpstr>DM Sans</vt:lpstr>
      <vt:lpstr>MSIXAND2022</vt:lpstr>
      <vt:lpstr>PowerPoint Presentation</vt:lpstr>
      <vt:lpstr>Context</vt:lpstr>
      <vt:lpstr>Title here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  can go here</dc:title>
  <dc:creator>Simon Foster</dc:creator>
  <cp:lastModifiedBy>Charles Shaw</cp:lastModifiedBy>
  <cp:revision>21</cp:revision>
  <dcterms:created xsi:type="dcterms:W3CDTF">2023-06-12T11:35:43Z</dcterms:created>
  <dcterms:modified xsi:type="dcterms:W3CDTF">2023-06-29T14:40:08Z</dcterms:modified>
</cp:coreProperties>
</file>